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7" r:id="rId1"/>
  </p:sldMasterIdLst>
  <p:notesMasterIdLst>
    <p:notesMasterId r:id="rId15"/>
  </p:notesMasterIdLst>
  <p:sldIdLst>
    <p:sldId id="256" r:id="rId2"/>
    <p:sldId id="258" r:id="rId3"/>
    <p:sldId id="259" r:id="rId4"/>
    <p:sldId id="261" r:id="rId5"/>
    <p:sldId id="260" r:id="rId6"/>
    <p:sldId id="267" r:id="rId7"/>
    <p:sldId id="268" r:id="rId8"/>
    <p:sldId id="262" r:id="rId9"/>
    <p:sldId id="265" r:id="rId10"/>
    <p:sldId id="311" r:id="rId11"/>
    <p:sldId id="266" r:id="rId12"/>
    <p:sldId id="282" r:id="rId13"/>
    <p:sldId id="291" r:id="rId14"/>
  </p:sldIdLst>
  <p:sldSz cx="9144000" cy="5143500" type="screen16x9"/>
  <p:notesSz cx="6858000" cy="9144000"/>
  <p:embeddedFontLst>
    <p:embeddedFont>
      <p:font typeface="Alexandria" panose="020B0604020202020204" charset="-78"/>
      <p:regular r:id="rId16"/>
      <p:bold r:id="rId17"/>
    </p:embeddedFont>
    <p:embeddedFont>
      <p:font typeface="Bebas Neue" panose="020B0606020202050201" pitchFamily="34" charset="0"/>
      <p:regular r:id="rId18"/>
    </p:embeddedFont>
    <p:embeddedFont>
      <p:font typeface="Calibri" panose="020F0502020204030204" pitchFamily="34" charset="0"/>
      <p:regular r:id="rId19"/>
      <p:bold r:id="rId20"/>
      <p:italic r:id="rId21"/>
      <p:boldItalic r:id="rId22"/>
    </p:embeddedFont>
    <p:embeddedFont>
      <p:font typeface="Golos Text" panose="020B0604020202020204" charset="0"/>
      <p:regular r:id="rId23"/>
      <p:bold r:id="rId24"/>
    </p:embeddedFont>
    <p:embeddedFont>
      <p:font typeface="Lobster" panose="00000500000000000000" pitchFamily="2" charset="0"/>
      <p:regular r:id="rId2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5127">
          <p15:clr>
            <a:srgbClr val="747775"/>
          </p15:clr>
        </p15:guide>
        <p15:guide id="2" orient="horz" pos="623">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57FB2F8-89E8-4AEB-9D1E-2C5DC48CFFE3}">
  <a:tblStyle styleId="{957FB2F8-89E8-4AEB-9D1E-2C5DC48CFFE3}"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5628" autoAdjust="0"/>
  </p:normalViewPr>
  <p:slideViewPr>
    <p:cSldViewPr snapToGrid="0">
      <p:cViewPr varScale="1">
        <p:scale>
          <a:sx n="106" d="100"/>
          <a:sy n="106" d="100"/>
        </p:scale>
        <p:origin x="1764" y="108"/>
      </p:cViewPr>
      <p:guideLst>
        <p:guide pos="5127"/>
        <p:guide orient="horz" pos="623"/>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font" Target="fonts/font10.fntdata"/><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9.fntdata"/><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font" Target="fonts/font8.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8"/>
        <p:cNvGrpSpPr/>
        <p:nvPr/>
      </p:nvGrpSpPr>
      <p:grpSpPr>
        <a:xfrm>
          <a:off x="0" y="0"/>
          <a:ext cx="0" cy="0"/>
          <a:chOff x="0" y="0"/>
          <a:chExt cx="0" cy="0"/>
        </a:xfrm>
      </p:grpSpPr>
      <p:sp>
        <p:nvSpPr>
          <p:cNvPr id="4849" name="Google Shape;4849;g24452f22d1b_0_17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50" name="Google Shape;4850;g24452f22d1b_0_17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3"/>
        <p:cNvGrpSpPr/>
        <p:nvPr/>
      </p:nvGrpSpPr>
      <p:grpSpPr>
        <a:xfrm>
          <a:off x="0" y="0"/>
          <a:ext cx="0" cy="0"/>
          <a:chOff x="0" y="0"/>
          <a:chExt cx="0" cy="0"/>
        </a:xfrm>
      </p:grpSpPr>
      <p:sp>
        <p:nvSpPr>
          <p:cNvPr id="5004" name="Google Shape;5004;g244d15398cc_0_10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05" name="Google Shape;5005;g244d15398cc_0_10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756621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3"/>
        <p:cNvGrpSpPr/>
        <p:nvPr/>
      </p:nvGrpSpPr>
      <p:grpSpPr>
        <a:xfrm>
          <a:off x="0" y="0"/>
          <a:ext cx="0" cy="0"/>
          <a:chOff x="0" y="0"/>
          <a:chExt cx="0" cy="0"/>
        </a:xfrm>
      </p:grpSpPr>
      <p:sp>
        <p:nvSpPr>
          <p:cNvPr id="5004" name="Google Shape;5004;g244d15398cc_0_10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05" name="Google Shape;5005;g244d15398cc_0_10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8"/>
        <p:cNvGrpSpPr/>
        <p:nvPr/>
      </p:nvGrpSpPr>
      <p:grpSpPr>
        <a:xfrm>
          <a:off x="0" y="0"/>
          <a:ext cx="0" cy="0"/>
          <a:chOff x="0" y="0"/>
          <a:chExt cx="0" cy="0"/>
        </a:xfrm>
      </p:grpSpPr>
      <p:sp>
        <p:nvSpPr>
          <p:cNvPr id="5309" name="Google Shape;5309;g246317f2f94_0_16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10" name="Google Shape;5310;g246317f2f94_0_16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89"/>
        <p:cNvGrpSpPr/>
        <p:nvPr/>
      </p:nvGrpSpPr>
      <p:grpSpPr>
        <a:xfrm>
          <a:off x="0" y="0"/>
          <a:ext cx="0" cy="0"/>
          <a:chOff x="0" y="0"/>
          <a:chExt cx="0" cy="0"/>
        </a:xfrm>
      </p:grpSpPr>
      <p:sp>
        <p:nvSpPr>
          <p:cNvPr id="5490" name="Google Shape;5490;g246317f2f94_0_23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91" name="Google Shape;5491;g246317f2f94_0_23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65"/>
        <p:cNvGrpSpPr/>
        <p:nvPr/>
      </p:nvGrpSpPr>
      <p:grpSpPr>
        <a:xfrm>
          <a:off x="0" y="0"/>
          <a:ext cx="0" cy="0"/>
          <a:chOff x="0" y="0"/>
          <a:chExt cx="0" cy="0"/>
        </a:xfrm>
      </p:grpSpPr>
      <p:sp>
        <p:nvSpPr>
          <p:cNvPr id="4866" name="Google Shape;4866;g24452f22d1b_0_2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7" name="Google Shape;4867;g24452f22d1b_0_2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8"/>
        <p:cNvGrpSpPr/>
        <p:nvPr/>
      </p:nvGrpSpPr>
      <p:grpSpPr>
        <a:xfrm>
          <a:off x="0" y="0"/>
          <a:ext cx="0" cy="0"/>
          <a:chOff x="0" y="0"/>
          <a:chExt cx="0" cy="0"/>
        </a:xfrm>
      </p:grpSpPr>
      <p:sp>
        <p:nvSpPr>
          <p:cNvPr id="4889" name="Google Shape;4889;g244d15398cc_0_2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90" name="Google Shape;4890;g244d15398cc_0_2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298450" rtl="0">
              <a:spcBef>
                <a:spcPts val="0"/>
              </a:spcBef>
              <a:spcAft>
                <a:spcPts val="0"/>
              </a:spcAft>
            </a:pPr>
            <a:r>
              <a:rPr lang="vi-VN" sz="1800" b="0" i="0" u="none" strike="noStrike" dirty="0">
                <a:solidFill>
                  <a:srgbClr val="000000"/>
                </a:solidFill>
                <a:effectLst/>
                <a:latin typeface="+mj-lt"/>
              </a:rPr>
              <a:t>Mục tiêu nghiên cứu: Xây dựng ứng dụng học tập, mua bán các khóa học trực tuyến </a:t>
            </a:r>
            <a:r>
              <a:rPr lang="en-US" sz="1800" b="0" i="0" u="none" strike="noStrike" dirty="0" err="1">
                <a:solidFill>
                  <a:srgbClr val="000000"/>
                </a:solidFill>
                <a:effectLst/>
                <a:latin typeface="+mj-lt"/>
              </a:rPr>
              <a:t>đa</a:t>
            </a:r>
            <a:r>
              <a:rPr lang="en-US" sz="1800" b="0" i="0" u="none" strike="noStrike" dirty="0">
                <a:solidFill>
                  <a:srgbClr val="000000"/>
                </a:solidFill>
                <a:effectLst/>
                <a:latin typeface="+mj-lt"/>
              </a:rPr>
              <a:t> </a:t>
            </a:r>
            <a:r>
              <a:rPr lang="en-US" sz="1800" b="0" i="0" u="none" strike="noStrike" dirty="0" err="1">
                <a:solidFill>
                  <a:srgbClr val="000000"/>
                </a:solidFill>
                <a:effectLst/>
                <a:latin typeface="+mj-lt"/>
              </a:rPr>
              <a:t>nền</a:t>
            </a:r>
            <a:r>
              <a:rPr lang="en-US" sz="1800" b="0" i="0" u="none" strike="noStrike" dirty="0">
                <a:solidFill>
                  <a:srgbClr val="000000"/>
                </a:solidFill>
                <a:effectLst/>
                <a:latin typeface="+mj-lt"/>
              </a:rPr>
              <a:t> </a:t>
            </a:r>
            <a:r>
              <a:rPr lang="en-US" sz="1800" b="0" i="0" u="none" strike="noStrike" dirty="0" err="1">
                <a:solidFill>
                  <a:srgbClr val="000000"/>
                </a:solidFill>
                <a:effectLst/>
                <a:latin typeface="+mj-lt"/>
              </a:rPr>
              <a:t>tảng</a:t>
            </a:r>
            <a:endParaRPr lang="vi-VN" b="0" dirty="0">
              <a:effectLst/>
              <a:latin typeface="+mj-lt"/>
            </a:endParaRPr>
          </a:p>
          <a:p>
            <a:pPr marL="158750" indent="-298450" rtl="0">
              <a:spcBef>
                <a:spcPts val="0"/>
              </a:spcBef>
              <a:spcAft>
                <a:spcPts val="0"/>
              </a:spcAft>
            </a:pPr>
            <a:r>
              <a:rPr lang="vi-VN" sz="1800" b="0" i="0" u="none" strike="noStrike" dirty="0">
                <a:solidFill>
                  <a:srgbClr val="000000"/>
                </a:solidFill>
                <a:effectLst/>
                <a:latin typeface="+mj-lt"/>
              </a:rPr>
              <a:t>Nhiệm vụ nghiên cứu: </a:t>
            </a:r>
            <a:endParaRPr lang="vi-VN" b="0" dirty="0">
              <a:effectLst/>
              <a:latin typeface="+mj-lt"/>
            </a:endParaRPr>
          </a:p>
          <a:p>
            <a:pPr marL="158750" indent="-298450" rtl="0">
              <a:spcBef>
                <a:spcPts val="0"/>
              </a:spcBef>
              <a:spcAft>
                <a:spcPts val="0"/>
              </a:spcAft>
            </a:pPr>
            <a:r>
              <a:rPr lang="vi-VN" sz="1800" b="0" i="0" u="none" strike="noStrike" dirty="0">
                <a:solidFill>
                  <a:srgbClr val="000000"/>
                </a:solidFill>
                <a:effectLst/>
                <a:latin typeface="+mj-lt"/>
              </a:rPr>
              <a:t>+ Thu thập, đọc tài liệu, nghiên cứu tìm hiểu cách làm việc và lập trình trên nền tảng Android.</a:t>
            </a:r>
            <a:endParaRPr lang="vi-VN" b="0" dirty="0">
              <a:effectLst/>
              <a:latin typeface="+mj-lt"/>
            </a:endParaRPr>
          </a:p>
          <a:p>
            <a:pPr marL="158750" indent="-298450" rtl="0">
              <a:spcBef>
                <a:spcPts val="0"/>
              </a:spcBef>
              <a:spcAft>
                <a:spcPts val="0"/>
              </a:spcAft>
            </a:pPr>
            <a:r>
              <a:rPr lang="vi-VN" sz="1800" b="0" i="0" u="none" strike="noStrike" dirty="0">
                <a:solidFill>
                  <a:srgbClr val="000000"/>
                </a:solidFill>
                <a:effectLst/>
                <a:latin typeface="+mj-lt"/>
              </a:rPr>
              <a:t>+ Nghiên cứu framework hỗ trợ lập trình di động</a:t>
            </a:r>
            <a:endParaRPr lang="vi-VN" b="0" dirty="0">
              <a:effectLst/>
              <a:latin typeface="+mj-lt"/>
            </a:endParaRPr>
          </a:p>
          <a:p>
            <a:pPr marL="158750" indent="-298450" rtl="0">
              <a:spcBef>
                <a:spcPts val="0"/>
              </a:spcBef>
              <a:spcAft>
                <a:spcPts val="0"/>
              </a:spcAft>
            </a:pPr>
            <a:r>
              <a:rPr lang="vi-VN" sz="1800" b="0" i="0" u="none" strike="noStrike" dirty="0">
                <a:solidFill>
                  <a:srgbClr val="000000"/>
                </a:solidFill>
                <a:effectLst/>
                <a:latin typeface="+mj-lt"/>
              </a:rPr>
              <a:t>+ Nghiên cứu các thuật toán sử dụng trong ứng dụng.</a:t>
            </a:r>
            <a:endParaRPr lang="vi-VN" b="0" dirty="0">
              <a:effectLst/>
              <a:latin typeface="+mj-lt"/>
            </a:endParaRPr>
          </a:p>
          <a:p>
            <a:pPr marL="158750" indent="-298450" rtl="0">
              <a:spcBef>
                <a:spcPts val="0"/>
              </a:spcBef>
              <a:spcAft>
                <a:spcPts val="0"/>
              </a:spcAft>
            </a:pPr>
            <a:r>
              <a:rPr lang="vi-VN" sz="1800" b="0" i="0" u="none" strike="noStrike" dirty="0">
                <a:solidFill>
                  <a:srgbClr val="000000"/>
                </a:solidFill>
                <a:effectLst/>
                <a:latin typeface="+mj-lt"/>
              </a:rPr>
              <a:t>+ Phân tích thiết kế ứng dụng.</a:t>
            </a:r>
            <a:endParaRPr lang="vi-VN" b="0" dirty="0">
              <a:effectLst/>
              <a:latin typeface="+mj-lt"/>
            </a:endParaRPr>
          </a:p>
          <a:p>
            <a:pPr marL="158750" indent="-298450" rtl="0">
              <a:spcBef>
                <a:spcPts val="0"/>
              </a:spcBef>
              <a:spcAft>
                <a:spcPts val="0"/>
              </a:spcAft>
            </a:pPr>
            <a:r>
              <a:rPr lang="vi-VN" sz="1800" b="0" i="0" u="none" strike="noStrike" dirty="0">
                <a:solidFill>
                  <a:srgbClr val="000000"/>
                </a:solidFill>
                <a:effectLst/>
                <a:latin typeface="+mj-lt"/>
              </a:rPr>
              <a:t>+ Xây dựng ứng dụng</a:t>
            </a:r>
            <a:br>
              <a:rPr lang="vi-VN" b="0" dirty="0">
                <a:effectLst/>
                <a:latin typeface="+mj-lt"/>
              </a:rPr>
            </a:br>
            <a:endParaRPr dirty="0">
              <a:latin typeface="+mj-lt"/>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6"/>
        <p:cNvGrpSpPr/>
        <p:nvPr/>
      </p:nvGrpSpPr>
      <p:grpSpPr>
        <a:xfrm>
          <a:off x="0" y="0"/>
          <a:ext cx="0" cy="0"/>
          <a:chOff x="0" y="0"/>
          <a:chExt cx="0" cy="0"/>
        </a:xfrm>
      </p:grpSpPr>
      <p:sp>
        <p:nvSpPr>
          <p:cNvPr id="4907" name="Google Shape;4907;g244d15398cc_0_6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8" name="Google Shape;4908;g244d15398cc_0_6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gn="ctr" rtl="0">
              <a:spcBef>
                <a:spcPts val="1200"/>
              </a:spcBef>
              <a:spcAft>
                <a:spcPts val="0"/>
              </a:spcAft>
              <a:buNone/>
            </a:pPr>
            <a:r>
              <a:rPr lang="vi-VN" sz="1100" b="0" i="0" u="none" strike="noStrike" dirty="0">
                <a:solidFill>
                  <a:srgbClr val="000000"/>
                </a:solidFill>
                <a:effectLst/>
                <a:latin typeface="Calibri" panose="020F0502020204030204" pitchFamily="34" charset="0"/>
              </a:rPr>
              <a:t>Phần mềm có thể được ứng dụng rộng rãi cho hầu hết mọi người giúp việc học tập, tiếp thu kiến thức và việc tiếp cận với nhiều khóa học trực tuyến được đảm bảo và nhanh chóng.</a:t>
            </a:r>
            <a:endParaRPr lang="vi-VN" b="0" dirty="0">
              <a:effectLst/>
            </a:endParaRPr>
          </a:p>
          <a:p>
            <a:br>
              <a:rPr lang="vi-VN" dirty="0"/>
            </a:br>
            <a:endParaRPr lang="vi-VN" dirty="0"/>
          </a:p>
          <a:p>
            <a:pPr marL="158750" indent="0" algn="l" rtl="0">
              <a:spcBef>
                <a:spcPts val="120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6"/>
        <p:cNvGrpSpPr/>
        <p:nvPr/>
      </p:nvGrpSpPr>
      <p:grpSpPr>
        <a:xfrm>
          <a:off x="0" y="0"/>
          <a:ext cx="0" cy="0"/>
          <a:chOff x="0" y="0"/>
          <a:chExt cx="0" cy="0"/>
        </a:xfrm>
      </p:grpSpPr>
      <p:sp>
        <p:nvSpPr>
          <p:cNvPr id="4897" name="Google Shape;4897;g24452f22d1b_0_24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98" name="Google Shape;4898;g24452f22d1b_0_24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8"/>
        <p:cNvGrpSpPr/>
        <p:nvPr/>
      </p:nvGrpSpPr>
      <p:grpSpPr>
        <a:xfrm>
          <a:off x="0" y="0"/>
          <a:ext cx="0" cy="0"/>
          <a:chOff x="0" y="0"/>
          <a:chExt cx="0" cy="0"/>
        </a:xfrm>
      </p:grpSpPr>
      <p:sp>
        <p:nvSpPr>
          <p:cNvPr id="5059" name="Google Shape;5059;g245bf08baec_0_2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60" name="Google Shape;5060;g245bf08baec_0_2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37"/>
        <p:cNvGrpSpPr/>
        <p:nvPr/>
      </p:nvGrpSpPr>
      <p:grpSpPr>
        <a:xfrm>
          <a:off x="0" y="0"/>
          <a:ext cx="0" cy="0"/>
          <a:chOff x="0" y="0"/>
          <a:chExt cx="0" cy="0"/>
        </a:xfrm>
      </p:grpSpPr>
      <p:sp>
        <p:nvSpPr>
          <p:cNvPr id="5138" name="Google Shape;5138;g245bf08baec_0_10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39" name="Google Shape;5139;g245bf08baec_0_10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4"/>
        <p:cNvGrpSpPr/>
        <p:nvPr/>
      </p:nvGrpSpPr>
      <p:grpSpPr>
        <a:xfrm>
          <a:off x="0" y="0"/>
          <a:ext cx="0" cy="0"/>
          <a:chOff x="0" y="0"/>
          <a:chExt cx="0" cy="0"/>
        </a:xfrm>
      </p:grpSpPr>
      <p:sp>
        <p:nvSpPr>
          <p:cNvPr id="4915" name="Google Shape;4915;g24452f22d1b_0_26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16" name="Google Shape;4916;g24452f22d1b_0_26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89"/>
        <p:cNvGrpSpPr/>
        <p:nvPr/>
      </p:nvGrpSpPr>
      <p:grpSpPr>
        <a:xfrm>
          <a:off x="0" y="0"/>
          <a:ext cx="0" cy="0"/>
          <a:chOff x="0" y="0"/>
          <a:chExt cx="0" cy="0"/>
        </a:xfrm>
      </p:grpSpPr>
      <p:sp>
        <p:nvSpPr>
          <p:cNvPr id="4990" name="Google Shape;4990;g244d15398cc_0_8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91" name="Google Shape;4991;g244d15398cc_0_8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8"/>
        <p:cNvGrpSpPr/>
        <p:nvPr/>
      </p:nvGrpSpPr>
      <p:grpSpPr>
        <a:xfrm>
          <a:off x="0" y="0"/>
          <a:ext cx="0" cy="0"/>
          <a:chOff x="0" y="0"/>
          <a:chExt cx="0" cy="0"/>
        </a:xfrm>
      </p:grpSpPr>
      <p:grpSp>
        <p:nvGrpSpPr>
          <p:cNvPr id="9" name="Google Shape;9;p2"/>
          <p:cNvGrpSpPr/>
          <p:nvPr/>
        </p:nvGrpSpPr>
        <p:grpSpPr>
          <a:xfrm>
            <a:off x="-433687" y="-464107"/>
            <a:ext cx="10011366" cy="6071715"/>
            <a:chOff x="-25" y="5188652"/>
            <a:chExt cx="9144470" cy="5657580"/>
          </a:xfrm>
        </p:grpSpPr>
        <p:sp>
          <p:nvSpPr>
            <p:cNvPr id="10" name="Google Shape;10;p2"/>
            <p:cNvSpPr/>
            <p:nvPr/>
          </p:nvSpPr>
          <p:spPr>
            <a:xfrm rot="10800000" flipH="1">
              <a:off x="-25" y="827426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rot="10800000" flipH="1">
              <a:off x="-25" y="7759825"/>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rot="10800000" flipH="1">
              <a:off x="-25" y="724640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10800000" flipH="1">
              <a:off x="-25" y="6731966"/>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10800000" flipH="1">
              <a:off x="-25" y="6217528"/>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rot="10800000" flipH="1">
              <a:off x="-25" y="5703090"/>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rot="10800000" flipH="1">
              <a:off x="537885" y="827426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rot="10800000" flipH="1">
              <a:off x="537885" y="7759825"/>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rot="10800000" flipH="1">
              <a:off x="537885" y="724640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rot="10800000" flipH="1">
              <a:off x="537885" y="6731966"/>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rot="10800000" flipH="1">
              <a:off x="537885" y="6217528"/>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rot="10800000" flipH="1">
              <a:off x="537885" y="5703090"/>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rot="10800000" flipH="1">
              <a:off x="1075795" y="827426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rot="10800000" flipH="1">
              <a:off x="1075795" y="7759825"/>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rot="10800000" flipH="1">
              <a:off x="1075795" y="724640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rot="10800000" flipH="1">
              <a:off x="1075795" y="6731966"/>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rot="10800000" flipH="1">
              <a:off x="1075795" y="6217528"/>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rot="10800000" flipH="1">
              <a:off x="1075795" y="5703090"/>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rot="10800000" flipH="1">
              <a:off x="1613705" y="827426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rot="10800000" flipH="1">
              <a:off x="1613705" y="7759825"/>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rot="10800000" flipH="1">
              <a:off x="1613705" y="724640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rot="10800000" flipH="1">
              <a:off x="1613705" y="6731966"/>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rot="10800000" flipH="1">
              <a:off x="1613705" y="6217528"/>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rot="10800000" flipH="1">
              <a:off x="1613705" y="5703090"/>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rot="10800000" flipH="1">
              <a:off x="2151615" y="827426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rot="10800000" flipH="1">
              <a:off x="2151615" y="7759825"/>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rot="10800000" flipH="1">
              <a:off x="2151615" y="724640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rot="10800000" flipH="1">
              <a:off x="2151615" y="6731966"/>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rot="10800000" flipH="1">
              <a:off x="2151615" y="6217528"/>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rot="10800000" flipH="1">
              <a:off x="2151615" y="5703090"/>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rot="10800000" flipH="1">
              <a:off x="2689525" y="827426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rot="10800000" flipH="1">
              <a:off x="2689525" y="7759825"/>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rot="10800000" flipH="1">
              <a:off x="2689525" y="724640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rot="10800000" flipH="1">
              <a:off x="2689525" y="6731966"/>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rot="10800000" flipH="1">
              <a:off x="2689525" y="6217528"/>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rot="10800000" flipH="1">
              <a:off x="2689525" y="5703090"/>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rot="10800000" flipH="1">
              <a:off x="3227436" y="827426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rot="10800000" flipH="1">
              <a:off x="3227436" y="7759825"/>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rot="10800000" flipH="1">
              <a:off x="3227436" y="724640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rot="10800000" flipH="1">
              <a:off x="3227436" y="6731966"/>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rot="10800000" flipH="1">
              <a:off x="3227436" y="6217528"/>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rot="10800000" flipH="1">
              <a:off x="3227436" y="5703090"/>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rot="10800000" flipH="1">
              <a:off x="3765346" y="827426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rot="10800000" flipH="1">
              <a:off x="3765346" y="7759825"/>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rot="10800000" flipH="1">
              <a:off x="3765346" y="724640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rot="10800000" flipH="1">
              <a:off x="3765346" y="6731966"/>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rot="10800000" flipH="1">
              <a:off x="3765346" y="6217528"/>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rot="10800000" flipH="1">
              <a:off x="3765346" y="5703090"/>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rot="10800000" flipH="1">
              <a:off x="4303256" y="827426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rot="10800000" flipH="1">
              <a:off x="4303256" y="7759825"/>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rot="10800000" flipH="1">
              <a:off x="4303256" y="724640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rot="10800000" flipH="1">
              <a:off x="4303256" y="6731966"/>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rot="10800000" flipH="1">
              <a:off x="4303256" y="6217528"/>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rot="10800000" flipH="1">
              <a:off x="4303256" y="5703090"/>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rot="10800000" flipH="1">
              <a:off x="4841166" y="827426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rot="10800000" flipH="1">
              <a:off x="4841166" y="7759825"/>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rot="10800000" flipH="1">
              <a:off x="4841166" y="724640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rot="10800000" flipH="1">
              <a:off x="4841166" y="6731966"/>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rot="10800000" flipH="1">
              <a:off x="4841166" y="6217528"/>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2"/>
            <p:cNvSpPr/>
            <p:nvPr/>
          </p:nvSpPr>
          <p:spPr>
            <a:xfrm rot="10800000" flipH="1">
              <a:off x="4841166" y="5703090"/>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rot="10800000" flipH="1">
              <a:off x="5379076" y="827426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rot="10800000" flipH="1">
              <a:off x="5379076" y="7759825"/>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rot="10800000" flipH="1">
              <a:off x="5379076" y="724640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p:nvPr/>
          </p:nvSpPr>
          <p:spPr>
            <a:xfrm rot="10800000" flipH="1">
              <a:off x="5379076" y="6731966"/>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rot="10800000" flipH="1">
              <a:off x="5379076" y="6217528"/>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2"/>
            <p:cNvSpPr/>
            <p:nvPr/>
          </p:nvSpPr>
          <p:spPr>
            <a:xfrm rot="10800000" flipH="1">
              <a:off x="5379076" y="5703090"/>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2"/>
            <p:cNvSpPr/>
            <p:nvPr/>
          </p:nvSpPr>
          <p:spPr>
            <a:xfrm rot="10800000" flipH="1">
              <a:off x="-25" y="9304159"/>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rot="10800000" flipH="1">
              <a:off x="-25" y="8789721"/>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2"/>
            <p:cNvSpPr/>
            <p:nvPr/>
          </p:nvSpPr>
          <p:spPr>
            <a:xfrm rot="10800000" flipH="1">
              <a:off x="537885" y="9304159"/>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2"/>
            <p:cNvSpPr/>
            <p:nvPr/>
          </p:nvSpPr>
          <p:spPr>
            <a:xfrm rot="10800000" flipH="1">
              <a:off x="537885" y="8789721"/>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2"/>
            <p:cNvSpPr/>
            <p:nvPr/>
          </p:nvSpPr>
          <p:spPr>
            <a:xfrm rot="10800000" flipH="1">
              <a:off x="1075795" y="9304159"/>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2"/>
            <p:cNvSpPr/>
            <p:nvPr/>
          </p:nvSpPr>
          <p:spPr>
            <a:xfrm rot="10800000" flipH="1">
              <a:off x="1075795" y="8789721"/>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
            <p:cNvSpPr/>
            <p:nvPr/>
          </p:nvSpPr>
          <p:spPr>
            <a:xfrm rot="10800000" flipH="1">
              <a:off x="1613705" y="9304159"/>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2"/>
            <p:cNvSpPr/>
            <p:nvPr/>
          </p:nvSpPr>
          <p:spPr>
            <a:xfrm rot="10800000" flipH="1">
              <a:off x="1613705" y="8789721"/>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rot="10800000" flipH="1">
              <a:off x="2151615" y="9304159"/>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2"/>
            <p:cNvSpPr/>
            <p:nvPr/>
          </p:nvSpPr>
          <p:spPr>
            <a:xfrm rot="10800000" flipH="1">
              <a:off x="2151615" y="8789721"/>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2"/>
            <p:cNvSpPr/>
            <p:nvPr/>
          </p:nvSpPr>
          <p:spPr>
            <a:xfrm rot="10800000" flipH="1">
              <a:off x="2689525" y="9304159"/>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2"/>
            <p:cNvSpPr/>
            <p:nvPr/>
          </p:nvSpPr>
          <p:spPr>
            <a:xfrm rot="10800000" flipH="1">
              <a:off x="2689525" y="8789721"/>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2"/>
            <p:cNvSpPr/>
            <p:nvPr/>
          </p:nvSpPr>
          <p:spPr>
            <a:xfrm rot="10800000" flipH="1">
              <a:off x="3227436" y="9304159"/>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2"/>
            <p:cNvSpPr/>
            <p:nvPr/>
          </p:nvSpPr>
          <p:spPr>
            <a:xfrm rot="10800000" flipH="1">
              <a:off x="3227436" y="8789721"/>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2"/>
            <p:cNvSpPr/>
            <p:nvPr/>
          </p:nvSpPr>
          <p:spPr>
            <a:xfrm rot="10800000" flipH="1">
              <a:off x="3765346" y="9304159"/>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2"/>
            <p:cNvSpPr/>
            <p:nvPr/>
          </p:nvSpPr>
          <p:spPr>
            <a:xfrm rot="10800000" flipH="1">
              <a:off x="3765346" y="8789721"/>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2"/>
            <p:cNvSpPr/>
            <p:nvPr/>
          </p:nvSpPr>
          <p:spPr>
            <a:xfrm rot="10800000" flipH="1">
              <a:off x="4303256" y="9304159"/>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2"/>
            <p:cNvSpPr/>
            <p:nvPr/>
          </p:nvSpPr>
          <p:spPr>
            <a:xfrm rot="10800000" flipH="1">
              <a:off x="4303256" y="8789721"/>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2"/>
            <p:cNvSpPr/>
            <p:nvPr/>
          </p:nvSpPr>
          <p:spPr>
            <a:xfrm rot="10800000" flipH="1">
              <a:off x="4841166" y="9304159"/>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2"/>
            <p:cNvSpPr/>
            <p:nvPr/>
          </p:nvSpPr>
          <p:spPr>
            <a:xfrm rot="10800000" flipH="1">
              <a:off x="4841166" y="8789721"/>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2"/>
            <p:cNvSpPr/>
            <p:nvPr/>
          </p:nvSpPr>
          <p:spPr>
            <a:xfrm rot="10800000" flipH="1">
              <a:off x="5379076" y="9304159"/>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2"/>
            <p:cNvSpPr/>
            <p:nvPr/>
          </p:nvSpPr>
          <p:spPr>
            <a:xfrm rot="10800000" flipH="1">
              <a:off x="5379076" y="8789721"/>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2"/>
            <p:cNvSpPr/>
            <p:nvPr/>
          </p:nvSpPr>
          <p:spPr>
            <a:xfrm rot="10800000" flipH="1">
              <a:off x="5916986" y="827426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2"/>
            <p:cNvSpPr/>
            <p:nvPr/>
          </p:nvSpPr>
          <p:spPr>
            <a:xfrm rot="10800000" flipH="1">
              <a:off x="5916986" y="7759825"/>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2"/>
            <p:cNvSpPr/>
            <p:nvPr/>
          </p:nvSpPr>
          <p:spPr>
            <a:xfrm rot="10800000" flipH="1">
              <a:off x="5916986" y="724640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2"/>
            <p:cNvSpPr/>
            <p:nvPr/>
          </p:nvSpPr>
          <p:spPr>
            <a:xfrm rot="10800000" flipH="1">
              <a:off x="5916986" y="6731966"/>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2"/>
            <p:cNvSpPr/>
            <p:nvPr/>
          </p:nvSpPr>
          <p:spPr>
            <a:xfrm rot="10800000" flipH="1">
              <a:off x="5916986" y="6217528"/>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2"/>
            <p:cNvSpPr/>
            <p:nvPr/>
          </p:nvSpPr>
          <p:spPr>
            <a:xfrm rot="10800000" flipH="1">
              <a:off x="5916986" y="5703090"/>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2"/>
            <p:cNvSpPr/>
            <p:nvPr/>
          </p:nvSpPr>
          <p:spPr>
            <a:xfrm rot="10800000" flipH="1">
              <a:off x="6454896" y="827426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2"/>
            <p:cNvSpPr/>
            <p:nvPr/>
          </p:nvSpPr>
          <p:spPr>
            <a:xfrm rot="10800000" flipH="1">
              <a:off x="6454896" y="7759825"/>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2"/>
            <p:cNvSpPr/>
            <p:nvPr/>
          </p:nvSpPr>
          <p:spPr>
            <a:xfrm rot="10800000" flipH="1">
              <a:off x="6454896" y="724640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2"/>
            <p:cNvSpPr/>
            <p:nvPr/>
          </p:nvSpPr>
          <p:spPr>
            <a:xfrm rot="10800000" flipH="1">
              <a:off x="6454896" y="6731966"/>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2"/>
            <p:cNvSpPr/>
            <p:nvPr/>
          </p:nvSpPr>
          <p:spPr>
            <a:xfrm rot="10800000" flipH="1">
              <a:off x="6454896" y="6217528"/>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2"/>
            <p:cNvSpPr/>
            <p:nvPr/>
          </p:nvSpPr>
          <p:spPr>
            <a:xfrm rot="10800000" flipH="1">
              <a:off x="6454896" y="5703090"/>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2"/>
            <p:cNvSpPr/>
            <p:nvPr/>
          </p:nvSpPr>
          <p:spPr>
            <a:xfrm rot="10800000" flipH="1">
              <a:off x="5916986" y="9304159"/>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2"/>
            <p:cNvSpPr/>
            <p:nvPr/>
          </p:nvSpPr>
          <p:spPr>
            <a:xfrm rot="10800000" flipH="1">
              <a:off x="5916986" y="8789721"/>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2"/>
            <p:cNvSpPr/>
            <p:nvPr/>
          </p:nvSpPr>
          <p:spPr>
            <a:xfrm rot="10800000" flipH="1">
              <a:off x="6454896" y="9304159"/>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2"/>
            <p:cNvSpPr/>
            <p:nvPr/>
          </p:nvSpPr>
          <p:spPr>
            <a:xfrm rot="10800000" flipH="1">
              <a:off x="6454896" y="8789721"/>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2"/>
            <p:cNvSpPr/>
            <p:nvPr/>
          </p:nvSpPr>
          <p:spPr>
            <a:xfrm rot="10800000" flipH="1">
              <a:off x="6992815" y="827426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2"/>
            <p:cNvSpPr/>
            <p:nvPr/>
          </p:nvSpPr>
          <p:spPr>
            <a:xfrm rot="10800000" flipH="1">
              <a:off x="6992815" y="7759825"/>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2"/>
            <p:cNvSpPr/>
            <p:nvPr/>
          </p:nvSpPr>
          <p:spPr>
            <a:xfrm rot="10800000" flipH="1">
              <a:off x="6992815" y="724640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2"/>
            <p:cNvSpPr/>
            <p:nvPr/>
          </p:nvSpPr>
          <p:spPr>
            <a:xfrm rot="10800000" flipH="1">
              <a:off x="6992815" y="6731966"/>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2"/>
            <p:cNvSpPr/>
            <p:nvPr/>
          </p:nvSpPr>
          <p:spPr>
            <a:xfrm rot="10800000" flipH="1">
              <a:off x="6992815" y="6217528"/>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2"/>
            <p:cNvSpPr/>
            <p:nvPr/>
          </p:nvSpPr>
          <p:spPr>
            <a:xfrm rot="10800000" flipH="1">
              <a:off x="6992815" y="5703090"/>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2"/>
            <p:cNvSpPr/>
            <p:nvPr/>
          </p:nvSpPr>
          <p:spPr>
            <a:xfrm rot="10800000" flipH="1">
              <a:off x="7530725" y="827426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2"/>
            <p:cNvSpPr/>
            <p:nvPr/>
          </p:nvSpPr>
          <p:spPr>
            <a:xfrm rot="10800000" flipH="1">
              <a:off x="7530725" y="7759825"/>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2"/>
            <p:cNvSpPr/>
            <p:nvPr/>
          </p:nvSpPr>
          <p:spPr>
            <a:xfrm rot="10800000" flipH="1">
              <a:off x="7530725" y="724640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2"/>
            <p:cNvSpPr/>
            <p:nvPr/>
          </p:nvSpPr>
          <p:spPr>
            <a:xfrm rot="10800000" flipH="1">
              <a:off x="7530725" y="6731966"/>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2"/>
            <p:cNvSpPr/>
            <p:nvPr/>
          </p:nvSpPr>
          <p:spPr>
            <a:xfrm rot="10800000" flipH="1">
              <a:off x="7530725" y="6217528"/>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2"/>
            <p:cNvSpPr/>
            <p:nvPr/>
          </p:nvSpPr>
          <p:spPr>
            <a:xfrm rot="10800000" flipH="1">
              <a:off x="7530725" y="5703090"/>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2"/>
            <p:cNvSpPr/>
            <p:nvPr/>
          </p:nvSpPr>
          <p:spPr>
            <a:xfrm rot="10800000" flipH="1">
              <a:off x="6992815" y="9304159"/>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2"/>
            <p:cNvSpPr/>
            <p:nvPr/>
          </p:nvSpPr>
          <p:spPr>
            <a:xfrm rot="10800000" flipH="1">
              <a:off x="6992815" y="8789721"/>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2"/>
            <p:cNvSpPr/>
            <p:nvPr/>
          </p:nvSpPr>
          <p:spPr>
            <a:xfrm rot="10800000" flipH="1">
              <a:off x="7530725" y="9304159"/>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2"/>
            <p:cNvSpPr/>
            <p:nvPr/>
          </p:nvSpPr>
          <p:spPr>
            <a:xfrm rot="10800000" flipH="1">
              <a:off x="7530725" y="8789721"/>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2"/>
            <p:cNvSpPr/>
            <p:nvPr/>
          </p:nvSpPr>
          <p:spPr>
            <a:xfrm rot="10800000" flipH="1">
              <a:off x="8068635" y="827426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2"/>
            <p:cNvSpPr/>
            <p:nvPr/>
          </p:nvSpPr>
          <p:spPr>
            <a:xfrm rot="10800000" flipH="1">
              <a:off x="8068635" y="7759825"/>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2"/>
            <p:cNvSpPr/>
            <p:nvPr/>
          </p:nvSpPr>
          <p:spPr>
            <a:xfrm rot="10800000" flipH="1">
              <a:off x="8068635" y="724640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2"/>
            <p:cNvSpPr/>
            <p:nvPr/>
          </p:nvSpPr>
          <p:spPr>
            <a:xfrm rot="10800000" flipH="1">
              <a:off x="8068635" y="6731966"/>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2"/>
            <p:cNvSpPr/>
            <p:nvPr/>
          </p:nvSpPr>
          <p:spPr>
            <a:xfrm rot="10800000" flipH="1">
              <a:off x="8068635" y="6217528"/>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2"/>
            <p:cNvSpPr/>
            <p:nvPr/>
          </p:nvSpPr>
          <p:spPr>
            <a:xfrm rot="10800000" flipH="1">
              <a:off x="8068635" y="5703090"/>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2"/>
            <p:cNvSpPr/>
            <p:nvPr/>
          </p:nvSpPr>
          <p:spPr>
            <a:xfrm rot="10800000" flipH="1">
              <a:off x="8606545" y="827426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2"/>
            <p:cNvSpPr/>
            <p:nvPr/>
          </p:nvSpPr>
          <p:spPr>
            <a:xfrm rot="10800000" flipH="1">
              <a:off x="8606545" y="7759825"/>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2"/>
            <p:cNvSpPr/>
            <p:nvPr/>
          </p:nvSpPr>
          <p:spPr>
            <a:xfrm rot="10800000" flipH="1">
              <a:off x="8606545" y="724640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2"/>
            <p:cNvSpPr/>
            <p:nvPr/>
          </p:nvSpPr>
          <p:spPr>
            <a:xfrm rot="10800000" flipH="1">
              <a:off x="8606545" y="6731966"/>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2"/>
            <p:cNvSpPr/>
            <p:nvPr/>
          </p:nvSpPr>
          <p:spPr>
            <a:xfrm rot="10800000" flipH="1">
              <a:off x="8606545" y="6217528"/>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2"/>
            <p:cNvSpPr/>
            <p:nvPr/>
          </p:nvSpPr>
          <p:spPr>
            <a:xfrm rot="10800000" flipH="1">
              <a:off x="8606545" y="5703090"/>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2"/>
            <p:cNvSpPr/>
            <p:nvPr/>
          </p:nvSpPr>
          <p:spPr>
            <a:xfrm rot="10800000" flipH="1">
              <a:off x="8068635" y="9304159"/>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
            <p:cNvSpPr/>
            <p:nvPr/>
          </p:nvSpPr>
          <p:spPr>
            <a:xfrm rot="10800000" flipH="1">
              <a:off x="8068635" y="8789721"/>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2"/>
            <p:cNvSpPr/>
            <p:nvPr/>
          </p:nvSpPr>
          <p:spPr>
            <a:xfrm rot="10800000" flipH="1">
              <a:off x="8606545" y="9304159"/>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2"/>
            <p:cNvSpPr/>
            <p:nvPr/>
          </p:nvSpPr>
          <p:spPr>
            <a:xfrm rot="10800000" flipH="1">
              <a:off x="8606545" y="8789721"/>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2"/>
            <p:cNvSpPr/>
            <p:nvPr/>
          </p:nvSpPr>
          <p:spPr>
            <a:xfrm rot="10800000" flipH="1">
              <a:off x="-25" y="981657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2"/>
            <p:cNvSpPr/>
            <p:nvPr/>
          </p:nvSpPr>
          <p:spPr>
            <a:xfrm rot="10800000" flipH="1">
              <a:off x="537885" y="981657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2"/>
            <p:cNvSpPr/>
            <p:nvPr/>
          </p:nvSpPr>
          <p:spPr>
            <a:xfrm rot="10800000" flipH="1">
              <a:off x="1075795" y="981657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2"/>
            <p:cNvSpPr/>
            <p:nvPr/>
          </p:nvSpPr>
          <p:spPr>
            <a:xfrm rot="10800000" flipH="1">
              <a:off x="1613705" y="981657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2"/>
            <p:cNvSpPr/>
            <p:nvPr/>
          </p:nvSpPr>
          <p:spPr>
            <a:xfrm rot="10800000" flipH="1">
              <a:off x="2151615" y="981657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2"/>
            <p:cNvSpPr/>
            <p:nvPr/>
          </p:nvSpPr>
          <p:spPr>
            <a:xfrm rot="10800000" flipH="1">
              <a:off x="2689525" y="981657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2"/>
            <p:cNvSpPr/>
            <p:nvPr/>
          </p:nvSpPr>
          <p:spPr>
            <a:xfrm rot="10800000" flipH="1">
              <a:off x="3227436" y="981657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2"/>
            <p:cNvSpPr/>
            <p:nvPr/>
          </p:nvSpPr>
          <p:spPr>
            <a:xfrm rot="10800000" flipH="1">
              <a:off x="3765346" y="981657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
            <p:cNvSpPr/>
            <p:nvPr/>
          </p:nvSpPr>
          <p:spPr>
            <a:xfrm rot="10800000" flipH="1">
              <a:off x="4303256" y="981657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2"/>
            <p:cNvSpPr/>
            <p:nvPr/>
          </p:nvSpPr>
          <p:spPr>
            <a:xfrm rot="10800000" flipH="1">
              <a:off x="4841166" y="981657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2"/>
            <p:cNvSpPr/>
            <p:nvPr/>
          </p:nvSpPr>
          <p:spPr>
            <a:xfrm rot="10800000" flipH="1">
              <a:off x="5379076" y="981657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2"/>
            <p:cNvSpPr/>
            <p:nvPr/>
          </p:nvSpPr>
          <p:spPr>
            <a:xfrm rot="10800000" flipH="1">
              <a:off x="-25" y="1033203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2"/>
            <p:cNvSpPr/>
            <p:nvPr/>
          </p:nvSpPr>
          <p:spPr>
            <a:xfrm rot="10800000" flipH="1">
              <a:off x="537885" y="1033203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
            <p:cNvSpPr/>
            <p:nvPr/>
          </p:nvSpPr>
          <p:spPr>
            <a:xfrm rot="10800000" flipH="1">
              <a:off x="1075795" y="1033203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2"/>
            <p:cNvSpPr/>
            <p:nvPr/>
          </p:nvSpPr>
          <p:spPr>
            <a:xfrm rot="10800000" flipH="1">
              <a:off x="1613705" y="1033203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
            <p:cNvSpPr/>
            <p:nvPr/>
          </p:nvSpPr>
          <p:spPr>
            <a:xfrm rot="10800000" flipH="1">
              <a:off x="2151615" y="1033203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2"/>
            <p:cNvSpPr/>
            <p:nvPr/>
          </p:nvSpPr>
          <p:spPr>
            <a:xfrm rot="10800000" flipH="1">
              <a:off x="2689525" y="1033203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
            <p:cNvSpPr/>
            <p:nvPr/>
          </p:nvSpPr>
          <p:spPr>
            <a:xfrm rot="10800000" flipH="1">
              <a:off x="3227436" y="1033203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2"/>
            <p:cNvSpPr/>
            <p:nvPr/>
          </p:nvSpPr>
          <p:spPr>
            <a:xfrm rot="10800000" flipH="1">
              <a:off x="3765346" y="1033203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2"/>
            <p:cNvSpPr/>
            <p:nvPr/>
          </p:nvSpPr>
          <p:spPr>
            <a:xfrm rot="10800000" flipH="1">
              <a:off x="4303256" y="1033203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2"/>
            <p:cNvSpPr/>
            <p:nvPr/>
          </p:nvSpPr>
          <p:spPr>
            <a:xfrm rot="10800000" flipH="1">
              <a:off x="4841166" y="1033203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2"/>
            <p:cNvSpPr/>
            <p:nvPr/>
          </p:nvSpPr>
          <p:spPr>
            <a:xfrm rot="10800000" flipH="1">
              <a:off x="5379076" y="1033203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
            <p:cNvSpPr/>
            <p:nvPr/>
          </p:nvSpPr>
          <p:spPr>
            <a:xfrm rot="10800000" flipH="1">
              <a:off x="5916986" y="981657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
            <p:cNvSpPr/>
            <p:nvPr/>
          </p:nvSpPr>
          <p:spPr>
            <a:xfrm rot="10800000" flipH="1">
              <a:off x="6454896" y="981657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
            <p:cNvSpPr/>
            <p:nvPr/>
          </p:nvSpPr>
          <p:spPr>
            <a:xfrm rot="10800000" flipH="1">
              <a:off x="5916986" y="1033203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
            <p:cNvSpPr/>
            <p:nvPr/>
          </p:nvSpPr>
          <p:spPr>
            <a:xfrm rot="10800000" flipH="1">
              <a:off x="6454896" y="1033203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2"/>
            <p:cNvSpPr/>
            <p:nvPr/>
          </p:nvSpPr>
          <p:spPr>
            <a:xfrm rot="10800000" flipH="1">
              <a:off x="6992815" y="981657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
            <p:cNvSpPr/>
            <p:nvPr/>
          </p:nvSpPr>
          <p:spPr>
            <a:xfrm rot="10800000" flipH="1">
              <a:off x="7530725" y="981657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
            <p:cNvSpPr/>
            <p:nvPr/>
          </p:nvSpPr>
          <p:spPr>
            <a:xfrm rot="10800000" flipH="1">
              <a:off x="6992815" y="1033203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2"/>
            <p:cNvSpPr/>
            <p:nvPr/>
          </p:nvSpPr>
          <p:spPr>
            <a:xfrm rot="10800000" flipH="1">
              <a:off x="7530725" y="1033203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
            <p:cNvSpPr/>
            <p:nvPr/>
          </p:nvSpPr>
          <p:spPr>
            <a:xfrm rot="10800000" flipH="1">
              <a:off x="8606545" y="981657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
            <p:cNvSpPr/>
            <p:nvPr/>
          </p:nvSpPr>
          <p:spPr>
            <a:xfrm rot="10800000" flipH="1">
              <a:off x="8068635" y="1033203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
            <p:cNvSpPr/>
            <p:nvPr/>
          </p:nvSpPr>
          <p:spPr>
            <a:xfrm rot="10800000" flipH="1">
              <a:off x="8606545" y="1033203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2"/>
            <p:cNvSpPr/>
            <p:nvPr/>
          </p:nvSpPr>
          <p:spPr>
            <a:xfrm rot="10800000" flipH="1">
              <a:off x="-25" y="5188652"/>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2"/>
            <p:cNvSpPr/>
            <p:nvPr/>
          </p:nvSpPr>
          <p:spPr>
            <a:xfrm rot="10800000" flipH="1">
              <a:off x="537885" y="5188652"/>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2"/>
            <p:cNvSpPr/>
            <p:nvPr/>
          </p:nvSpPr>
          <p:spPr>
            <a:xfrm rot="10800000" flipH="1">
              <a:off x="1075795" y="5188652"/>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2"/>
            <p:cNvSpPr/>
            <p:nvPr/>
          </p:nvSpPr>
          <p:spPr>
            <a:xfrm rot="10800000" flipH="1">
              <a:off x="1613705" y="5188652"/>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2"/>
            <p:cNvSpPr/>
            <p:nvPr/>
          </p:nvSpPr>
          <p:spPr>
            <a:xfrm rot="10800000" flipH="1">
              <a:off x="2151615" y="5188652"/>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2"/>
            <p:cNvSpPr/>
            <p:nvPr/>
          </p:nvSpPr>
          <p:spPr>
            <a:xfrm rot="10800000" flipH="1">
              <a:off x="2689525" y="5188652"/>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2"/>
            <p:cNvSpPr/>
            <p:nvPr/>
          </p:nvSpPr>
          <p:spPr>
            <a:xfrm rot="10800000" flipH="1">
              <a:off x="3227436" y="5188652"/>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
            <p:cNvSpPr/>
            <p:nvPr/>
          </p:nvSpPr>
          <p:spPr>
            <a:xfrm rot="10800000" flipH="1">
              <a:off x="3765346" y="5188652"/>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
            <p:cNvSpPr/>
            <p:nvPr/>
          </p:nvSpPr>
          <p:spPr>
            <a:xfrm rot="10800000" flipH="1">
              <a:off x="4303256" y="5188652"/>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
            <p:cNvSpPr/>
            <p:nvPr/>
          </p:nvSpPr>
          <p:spPr>
            <a:xfrm rot="10800000" flipH="1">
              <a:off x="4841166" y="5188652"/>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
            <p:cNvSpPr/>
            <p:nvPr/>
          </p:nvSpPr>
          <p:spPr>
            <a:xfrm rot="10800000" flipH="1">
              <a:off x="5379076" y="5188652"/>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
            <p:cNvSpPr/>
            <p:nvPr/>
          </p:nvSpPr>
          <p:spPr>
            <a:xfrm rot="10800000" flipH="1">
              <a:off x="5916986" y="5188652"/>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2"/>
            <p:cNvSpPr/>
            <p:nvPr/>
          </p:nvSpPr>
          <p:spPr>
            <a:xfrm rot="10800000" flipH="1">
              <a:off x="6454896" y="5188652"/>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
            <p:cNvSpPr/>
            <p:nvPr/>
          </p:nvSpPr>
          <p:spPr>
            <a:xfrm rot="10800000" flipH="1">
              <a:off x="6992815" y="5188652"/>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
            <p:cNvSpPr/>
            <p:nvPr/>
          </p:nvSpPr>
          <p:spPr>
            <a:xfrm rot="10800000" flipH="1">
              <a:off x="7530725" y="5188652"/>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
            <p:cNvSpPr/>
            <p:nvPr/>
          </p:nvSpPr>
          <p:spPr>
            <a:xfrm rot="10800000" flipH="1">
              <a:off x="8068635" y="5188652"/>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2"/>
            <p:cNvSpPr/>
            <p:nvPr/>
          </p:nvSpPr>
          <p:spPr>
            <a:xfrm rot="10800000" flipH="1">
              <a:off x="8606545" y="5188652"/>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6" name="Google Shape;196;p2"/>
          <p:cNvSpPr/>
          <p:nvPr/>
        </p:nvSpPr>
        <p:spPr>
          <a:xfrm>
            <a:off x="581700" y="464700"/>
            <a:ext cx="7980600" cy="4214100"/>
          </a:xfrm>
          <a:prstGeom prst="roundRect">
            <a:avLst>
              <a:gd name="adj" fmla="val 4407"/>
            </a:avLst>
          </a:prstGeom>
          <a:gradFill>
            <a:gsLst>
              <a:gs pos="0">
                <a:schemeClr val="accent2"/>
              </a:gs>
              <a:gs pos="100000">
                <a:schemeClr val="accent3"/>
              </a:gs>
            </a:gsLst>
            <a:path path="circle">
              <a:fillToRect l="50000" t="50000" r="50000" b="50000"/>
            </a:path>
            <a:tileRect/>
          </a:gradFill>
          <a:ln>
            <a:noFill/>
          </a:ln>
          <a:effectLst>
            <a:outerShdw dist="114300" dir="258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2"/>
          <p:cNvSpPr txBox="1">
            <a:spLocks noGrp="1"/>
          </p:cNvSpPr>
          <p:nvPr>
            <p:ph type="ctrTitle"/>
          </p:nvPr>
        </p:nvSpPr>
        <p:spPr>
          <a:xfrm>
            <a:off x="1004100" y="1013681"/>
            <a:ext cx="4369800" cy="2172600"/>
          </a:xfrm>
          <a:prstGeom prst="rect">
            <a:avLst/>
          </a:prstGeom>
        </p:spPr>
        <p:txBody>
          <a:bodyPr spcFirstLastPara="1" wrap="square" lIns="91425" tIns="91425" rIns="91425" bIns="91425" anchor="b" anchorCtr="0">
            <a:noAutofit/>
          </a:bodyPr>
          <a:lstStyle>
            <a:lvl1pPr lvl="0">
              <a:spcBef>
                <a:spcPts val="0"/>
              </a:spcBef>
              <a:spcAft>
                <a:spcPts val="0"/>
              </a:spcAft>
              <a:buSzPts val="5200"/>
              <a:buNone/>
              <a:defRPr sz="38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98" name="Google Shape;198;p2"/>
          <p:cNvSpPr txBox="1">
            <a:spLocks noGrp="1"/>
          </p:cNvSpPr>
          <p:nvPr>
            <p:ph type="subTitle" idx="1"/>
          </p:nvPr>
        </p:nvSpPr>
        <p:spPr>
          <a:xfrm>
            <a:off x="1004100" y="3186269"/>
            <a:ext cx="2198400" cy="7149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ext">
  <p:cSld name="CUSTOM">
    <p:bg>
      <p:bgPr>
        <a:solidFill>
          <a:schemeClr val="lt2"/>
        </a:solidFill>
        <a:effectLst/>
      </p:bgPr>
    </p:bg>
    <p:spTree>
      <p:nvGrpSpPr>
        <p:cNvPr id="1" name="Shape 2125"/>
        <p:cNvGrpSpPr/>
        <p:nvPr/>
      </p:nvGrpSpPr>
      <p:grpSpPr>
        <a:xfrm>
          <a:off x="0" y="0"/>
          <a:ext cx="0" cy="0"/>
          <a:chOff x="0" y="0"/>
          <a:chExt cx="0" cy="0"/>
        </a:xfrm>
      </p:grpSpPr>
      <p:grpSp>
        <p:nvGrpSpPr>
          <p:cNvPr id="2126" name="Google Shape;2126;p15"/>
          <p:cNvGrpSpPr/>
          <p:nvPr/>
        </p:nvGrpSpPr>
        <p:grpSpPr>
          <a:xfrm>
            <a:off x="-433687" y="-464107"/>
            <a:ext cx="10011366" cy="6071715"/>
            <a:chOff x="-25" y="5188652"/>
            <a:chExt cx="9144470" cy="5657580"/>
          </a:xfrm>
        </p:grpSpPr>
        <p:sp>
          <p:nvSpPr>
            <p:cNvPr id="2127" name="Google Shape;2127;p15"/>
            <p:cNvSpPr/>
            <p:nvPr/>
          </p:nvSpPr>
          <p:spPr>
            <a:xfrm rot="10800000" flipH="1">
              <a:off x="-25" y="827426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15"/>
            <p:cNvSpPr/>
            <p:nvPr/>
          </p:nvSpPr>
          <p:spPr>
            <a:xfrm rot="10800000" flipH="1">
              <a:off x="-25" y="7759825"/>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15"/>
            <p:cNvSpPr/>
            <p:nvPr/>
          </p:nvSpPr>
          <p:spPr>
            <a:xfrm rot="10800000" flipH="1">
              <a:off x="-25" y="724640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15"/>
            <p:cNvSpPr/>
            <p:nvPr/>
          </p:nvSpPr>
          <p:spPr>
            <a:xfrm rot="10800000" flipH="1">
              <a:off x="-25" y="6731966"/>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15"/>
            <p:cNvSpPr/>
            <p:nvPr/>
          </p:nvSpPr>
          <p:spPr>
            <a:xfrm rot="10800000" flipH="1">
              <a:off x="-25" y="6217528"/>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15"/>
            <p:cNvSpPr/>
            <p:nvPr/>
          </p:nvSpPr>
          <p:spPr>
            <a:xfrm rot="10800000" flipH="1">
              <a:off x="-25" y="5703090"/>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15"/>
            <p:cNvSpPr/>
            <p:nvPr/>
          </p:nvSpPr>
          <p:spPr>
            <a:xfrm rot="10800000" flipH="1">
              <a:off x="537885" y="827426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15"/>
            <p:cNvSpPr/>
            <p:nvPr/>
          </p:nvSpPr>
          <p:spPr>
            <a:xfrm rot="10800000" flipH="1">
              <a:off x="537885" y="7759825"/>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15"/>
            <p:cNvSpPr/>
            <p:nvPr/>
          </p:nvSpPr>
          <p:spPr>
            <a:xfrm rot="10800000" flipH="1">
              <a:off x="537885" y="724640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15"/>
            <p:cNvSpPr/>
            <p:nvPr/>
          </p:nvSpPr>
          <p:spPr>
            <a:xfrm rot="10800000" flipH="1">
              <a:off x="537885" y="6731966"/>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15"/>
            <p:cNvSpPr/>
            <p:nvPr/>
          </p:nvSpPr>
          <p:spPr>
            <a:xfrm rot="10800000" flipH="1">
              <a:off x="537885" y="6217528"/>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15"/>
            <p:cNvSpPr/>
            <p:nvPr/>
          </p:nvSpPr>
          <p:spPr>
            <a:xfrm rot="10800000" flipH="1">
              <a:off x="537885" y="5703090"/>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15"/>
            <p:cNvSpPr/>
            <p:nvPr/>
          </p:nvSpPr>
          <p:spPr>
            <a:xfrm rot="10800000" flipH="1">
              <a:off x="1075795" y="827426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15"/>
            <p:cNvSpPr/>
            <p:nvPr/>
          </p:nvSpPr>
          <p:spPr>
            <a:xfrm rot="10800000" flipH="1">
              <a:off x="1075795" y="7759825"/>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15"/>
            <p:cNvSpPr/>
            <p:nvPr/>
          </p:nvSpPr>
          <p:spPr>
            <a:xfrm rot="10800000" flipH="1">
              <a:off x="1075795" y="724640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15"/>
            <p:cNvSpPr/>
            <p:nvPr/>
          </p:nvSpPr>
          <p:spPr>
            <a:xfrm rot="10800000" flipH="1">
              <a:off x="1075795" y="6731966"/>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15"/>
            <p:cNvSpPr/>
            <p:nvPr/>
          </p:nvSpPr>
          <p:spPr>
            <a:xfrm rot="10800000" flipH="1">
              <a:off x="1075795" y="6217528"/>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15"/>
            <p:cNvSpPr/>
            <p:nvPr/>
          </p:nvSpPr>
          <p:spPr>
            <a:xfrm rot="10800000" flipH="1">
              <a:off x="1075795" y="5703090"/>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15"/>
            <p:cNvSpPr/>
            <p:nvPr/>
          </p:nvSpPr>
          <p:spPr>
            <a:xfrm rot="10800000" flipH="1">
              <a:off x="1613705" y="827426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15"/>
            <p:cNvSpPr/>
            <p:nvPr/>
          </p:nvSpPr>
          <p:spPr>
            <a:xfrm rot="10800000" flipH="1">
              <a:off x="1613705" y="7759825"/>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15"/>
            <p:cNvSpPr/>
            <p:nvPr/>
          </p:nvSpPr>
          <p:spPr>
            <a:xfrm rot="10800000" flipH="1">
              <a:off x="1613705" y="724640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15"/>
            <p:cNvSpPr/>
            <p:nvPr/>
          </p:nvSpPr>
          <p:spPr>
            <a:xfrm rot="10800000" flipH="1">
              <a:off x="1613705" y="6731966"/>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15"/>
            <p:cNvSpPr/>
            <p:nvPr/>
          </p:nvSpPr>
          <p:spPr>
            <a:xfrm rot="10800000" flipH="1">
              <a:off x="1613705" y="6217528"/>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15"/>
            <p:cNvSpPr/>
            <p:nvPr/>
          </p:nvSpPr>
          <p:spPr>
            <a:xfrm rot="10800000" flipH="1">
              <a:off x="1613705" y="5703090"/>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15"/>
            <p:cNvSpPr/>
            <p:nvPr/>
          </p:nvSpPr>
          <p:spPr>
            <a:xfrm rot="10800000" flipH="1">
              <a:off x="2151615" y="827426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15"/>
            <p:cNvSpPr/>
            <p:nvPr/>
          </p:nvSpPr>
          <p:spPr>
            <a:xfrm rot="10800000" flipH="1">
              <a:off x="2151615" y="7759825"/>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15"/>
            <p:cNvSpPr/>
            <p:nvPr/>
          </p:nvSpPr>
          <p:spPr>
            <a:xfrm rot="10800000" flipH="1">
              <a:off x="2151615" y="724640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15"/>
            <p:cNvSpPr/>
            <p:nvPr/>
          </p:nvSpPr>
          <p:spPr>
            <a:xfrm rot="10800000" flipH="1">
              <a:off x="2151615" y="6731966"/>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15"/>
            <p:cNvSpPr/>
            <p:nvPr/>
          </p:nvSpPr>
          <p:spPr>
            <a:xfrm rot="10800000" flipH="1">
              <a:off x="2151615" y="6217528"/>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15"/>
            <p:cNvSpPr/>
            <p:nvPr/>
          </p:nvSpPr>
          <p:spPr>
            <a:xfrm rot="10800000" flipH="1">
              <a:off x="2151615" y="5703090"/>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15"/>
            <p:cNvSpPr/>
            <p:nvPr/>
          </p:nvSpPr>
          <p:spPr>
            <a:xfrm rot="10800000" flipH="1">
              <a:off x="2689525" y="827426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15"/>
            <p:cNvSpPr/>
            <p:nvPr/>
          </p:nvSpPr>
          <p:spPr>
            <a:xfrm rot="10800000" flipH="1">
              <a:off x="2689525" y="7759825"/>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15"/>
            <p:cNvSpPr/>
            <p:nvPr/>
          </p:nvSpPr>
          <p:spPr>
            <a:xfrm rot="10800000" flipH="1">
              <a:off x="2689525" y="724640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15"/>
            <p:cNvSpPr/>
            <p:nvPr/>
          </p:nvSpPr>
          <p:spPr>
            <a:xfrm rot="10800000" flipH="1">
              <a:off x="2689525" y="6731966"/>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15"/>
            <p:cNvSpPr/>
            <p:nvPr/>
          </p:nvSpPr>
          <p:spPr>
            <a:xfrm rot="10800000" flipH="1">
              <a:off x="2689525" y="6217528"/>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15"/>
            <p:cNvSpPr/>
            <p:nvPr/>
          </p:nvSpPr>
          <p:spPr>
            <a:xfrm rot="10800000" flipH="1">
              <a:off x="2689525" y="5703090"/>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15"/>
            <p:cNvSpPr/>
            <p:nvPr/>
          </p:nvSpPr>
          <p:spPr>
            <a:xfrm rot="10800000" flipH="1">
              <a:off x="3227436" y="827426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15"/>
            <p:cNvSpPr/>
            <p:nvPr/>
          </p:nvSpPr>
          <p:spPr>
            <a:xfrm rot="10800000" flipH="1">
              <a:off x="3227436" y="7759825"/>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15"/>
            <p:cNvSpPr/>
            <p:nvPr/>
          </p:nvSpPr>
          <p:spPr>
            <a:xfrm rot="10800000" flipH="1">
              <a:off x="3227436" y="724640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15"/>
            <p:cNvSpPr/>
            <p:nvPr/>
          </p:nvSpPr>
          <p:spPr>
            <a:xfrm rot="10800000" flipH="1">
              <a:off x="3227436" y="6731966"/>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15"/>
            <p:cNvSpPr/>
            <p:nvPr/>
          </p:nvSpPr>
          <p:spPr>
            <a:xfrm rot="10800000" flipH="1">
              <a:off x="3227436" y="6217528"/>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15"/>
            <p:cNvSpPr/>
            <p:nvPr/>
          </p:nvSpPr>
          <p:spPr>
            <a:xfrm rot="10800000" flipH="1">
              <a:off x="3227436" y="5703090"/>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15"/>
            <p:cNvSpPr/>
            <p:nvPr/>
          </p:nvSpPr>
          <p:spPr>
            <a:xfrm rot="10800000" flipH="1">
              <a:off x="3765346" y="827426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15"/>
            <p:cNvSpPr/>
            <p:nvPr/>
          </p:nvSpPr>
          <p:spPr>
            <a:xfrm rot="10800000" flipH="1">
              <a:off x="3765346" y="7759825"/>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15"/>
            <p:cNvSpPr/>
            <p:nvPr/>
          </p:nvSpPr>
          <p:spPr>
            <a:xfrm rot="10800000" flipH="1">
              <a:off x="3765346" y="724640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15"/>
            <p:cNvSpPr/>
            <p:nvPr/>
          </p:nvSpPr>
          <p:spPr>
            <a:xfrm rot="10800000" flipH="1">
              <a:off x="3765346" y="6731966"/>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15"/>
            <p:cNvSpPr/>
            <p:nvPr/>
          </p:nvSpPr>
          <p:spPr>
            <a:xfrm rot="10800000" flipH="1">
              <a:off x="3765346" y="6217528"/>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15"/>
            <p:cNvSpPr/>
            <p:nvPr/>
          </p:nvSpPr>
          <p:spPr>
            <a:xfrm rot="10800000" flipH="1">
              <a:off x="3765346" y="5703090"/>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15"/>
            <p:cNvSpPr/>
            <p:nvPr/>
          </p:nvSpPr>
          <p:spPr>
            <a:xfrm rot="10800000" flipH="1">
              <a:off x="4303256" y="827426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15"/>
            <p:cNvSpPr/>
            <p:nvPr/>
          </p:nvSpPr>
          <p:spPr>
            <a:xfrm rot="10800000" flipH="1">
              <a:off x="4303256" y="7759825"/>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15"/>
            <p:cNvSpPr/>
            <p:nvPr/>
          </p:nvSpPr>
          <p:spPr>
            <a:xfrm rot="10800000" flipH="1">
              <a:off x="4303256" y="724640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15"/>
            <p:cNvSpPr/>
            <p:nvPr/>
          </p:nvSpPr>
          <p:spPr>
            <a:xfrm rot="10800000" flipH="1">
              <a:off x="4303256" y="6731966"/>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15"/>
            <p:cNvSpPr/>
            <p:nvPr/>
          </p:nvSpPr>
          <p:spPr>
            <a:xfrm rot="10800000" flipH="1">
              <a:off x="4303256" y="6217528"/>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15"/>
            <p:cNvSpPr/>
            <p:nvPr/>
          </p:nvSpPr>
          <p:spPr>
            <a:xfrm rot="10800000" flipH="1">
              <a:off x="4303256" y="5703090"/>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15"/>
            <p:cNvSpPr/>
            <p:nvPr/>
          </p:nvSpPr>
          <p:spPr>
            <a:xfrm rot="10800000" flipH="1">
              <a:off x="4841166" y="827426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15"/>
            <p:cNvSpPr/>
            <p:nvPr/>
          </p:nvSpPr>
          <p:spPr>
            <a:xfrm rot="10800000" flipH="1">
              <a:off x="4841166" y="7759825"/>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15"/>
            <p:cNvSpPr/>
            <p:nvPr/>
          </p:nvSpPr>
          <p:spPr>
            <a:xfrm rot="10800000" flipH="1">
              <a:off x="4841166" y="724640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15"/>
            <p:cNvSpPr/>
            <p:nvPr/>
          </p:nvSpPr>
          <p:spPr>
            <a:xfrm rot="10800000" flipH="1">
              <a:off x="4841166" y="6731966"/>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15"/>
            <p:cNvSpPr/>
            <p:nvPr/>
          </p:nvSpPr>
          <p:spPr>
            <a:xfrm rot="10800000" flipH="1">
              <a:off x="4841166" y="6217528"/>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15"/>
            <p:cNvSpPr/>
            <p:nvPr/>
          </p:nvSpPr>
          <p:spPr>
            <a:xfrm rot="10800000" flipH="1">
              <a:off x="4841166" y="5703090"/>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15"/>
            <p:cNvSpPr/>
            <p:nvPr/>
          </p:nvSpPr>
          <p:spPr>
            <a:xfrm rot="10800000" flipH="1">
              <a:off x="5379076" y="827426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15"/>
            <p:cNvSpPr/>
            <p:nvPr/>
          </p:nvSpPr>
          <p:spPr>
            <a:xfrm rot="10800000" flipH="1">
              <a:off x="5379076" y="7759825"/>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15"/>
            <p:cNvSpPr/>
            <p:nvPr/>
          </p:nvSpPr>
          <p:spPr>
            <a:xfrm rot="10800000" flipH="1">
              <a:off x="5379076" y="724640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15"/>
            <p:cNvSpPr/>
            <p:nvPr/>
          </p:nvSpPr>
          <p:spPr>
            <a:xfrm rot="10800000" flipH="1">
              <a:off x="5379076" y="6731966"/>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15"/>
            <p:cNvSpPr/>
            <p:nvPr/>
          </p:nvSpPr>
          <p:spPr>
            <a:xfrm rot="10800000" flipH="1">
              <a:off x="5379076" y="6217528"/>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15"/>
            <p:cNvSpPr/>
            <p:nvPr/>
          </p:nvSpPr>
          <p:spPr>
            <a:xfrm rot="10800000" flipH="1">
              <a:off x="5379076" y="5703090"/>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15"/>
            <p:cNvSpPr/>
            <p:nvPr/>
          </p:nvSpPr>
          <p:spPr>
            <a:xfrm rot="10800000" flipH="1">
              <a:off x="-25" y="9304159"/>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15"/>
            <p:cNvSpPr/>
            <p:nvPr/>
          </p:nvSpPr>
          <p:spPr>
            <a:xfrm rot="10800000" flipH="1">
              <a:off x="-25" y="8789721"/>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15"/>
            <p:cNvSpPr/>
            <p:nvPr/>
          </p:nvSpPr>
          <p:spPr>
            <a:xfrm rot="10800000" flipH="1">
              <a:off x="537885" y="9304159"/>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15"/>
            <p:cNvSpPr/>
            <p:nvPr/>
          </p:nvSpPr>
          <p:spPr>
            <a:xfrm rot="10800000" flipH="1">
              <a:off x="537885" y="8789721"/>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15"/>
            <p:cNvSpPr/>
            <p:nvPr/>
          </p:nvSpPr>
          <p:spPr>
            <a:xfrm rot="10800000" flipH="1">
              <a:off x="1075795" y="9304159"/>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15"/>
            <p:cNvSpPr/>
            <p:nvPr/>
          </p:nvSpPr>
          <p:spPr>
            <a:xfrm rot="10800000" flipH="1">
              <a:off x="1075795" y="8789721"/>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15"/>
            <p:cNvSpPr/>
            <p:nvPr/>
          </p:nvSpPr>
          <p:spPr>
            <a:xfrm rot="10800000" flipH="1">
              <a:off x="1613705" y="9304159"/>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15"/>
            <p:cNvSpPr/>
            <p:nvPr/>
          </p:nvSpPr>
          <p:spPr>
            <a:xfrm rot="10800000" flipH="1">
              <a:off x="1613705" y="8789721"/>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15"/>
            <p:cNvSpPr/>
            <p:nvPr/>
          </p:nvSpPr>
          <p:spPr>
            <a:xfrm rot="10800000" flipH="1">
              <a:off x="2151615" y="9304159"/>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15"/>
            <p:cNvSpPr/>
            <p:nvPr/>
          </p:nvSpPr>
          <p:spPr>
            <a:xfrm rot="10800000" flipH="1">
              <a:off x="2151615" y="8789721"/>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15"/>
            <p:cNvSpPr/>
            <p:nvPr/>
          </p:nvSpPr>
          <p:spPr>
            <a:xfrm rot="10800000" flipH="1">
              <a:off x="2689525" y="9304159"/>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15"/>
            <p:cNvSpPr/>
            <p:nvPr/>
          </p:nvSpPr>
          <p:spPr>
            <a:xfrm rot="10800000" flipH="1">
              <a:off x="2689525" y="8789721"/>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15"/>
            <p:cNvSpPr/>
            <p:nvPr/>
          </p:nvSpPr>
          <p:spPr>
            <a:xfrm rot="10800000" flipH="1">
              <a:off x="3227436" y="9304159"/>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15"/>
            <p:cNvSpPr/>
            <p:nvPr/>
          </p:nvSpPr>
          <p:spPr>
            <a:xfrm rot="10800000" flipH="1">
              <a:off x="3227436" y="8789721"/>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15"/>
            <p:cNvSpPr/>
            <p:nvPr/>
          </p:nvSpPr>
          <p:spPr>
            <a:xfrm rot="10800000" flipH="1">
              <a:off x="3765346" y="9304159"/>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15"/>
            <p:cNvSpPr/>
            <p:nvPr/>
          </p:nvSpPr>
          <p:spPr>
            <a:xfrm rot="10800000" flipH="1">
              <a:off x="3765346" y="8789721"/>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15"/>
            <p:cNvSpPr/>
            <p:nvPr/>
          </p:nvSpPr>
          <p:spPr>
            <a:xfrm rot="10800000" flipH="1">
              <a:off x="4303256" y="9304159"/>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15"/>
            <p:cNvSpPr/>
            <p:nvPr/>
          </p:nvSpPr>
          <p:spPr>
            <a:xfrm rot="10800000" flipH="1">
              <a:off x="4303256" y="8789721"/>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15"/>
            <p:cNvSpPr/>
            <p:nvPr/>
          </p:nvSpPr>
          <p:spPr>
            <a:xfrm rot="10800000" flipH="1">
              <a:off x="4841166" y="9304159"/>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15"/>
            <p:cNvSpPr/>
            <p:nvPr/>
          </p:nvSpPr>
          <p:spPr>
            <a:xfrm rot="10800000" flipH="1">
              <a:off x="4841166" y="8789721"/>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15"/>
            <p:cNvSpPr/>
            <p:nvPr/>
          </p:nvSpPr>
          <p:spPr>
            <a:xfrm rot="10800000" flipH="1">
              <a:off x="5379076" y="9304159"/>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15"/>
            <p:cNvSpPr/>
            <p:nvPr/>
          </p:nvSpPr>
          <p:spPr>
            <a:xfrm rot="10800000" flipH="1">
              <a:off x="5379076" y="8789721"/>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15"/>
            <p:cNvSpPr/>
            <p:nvPr/>
          </p:nvSpPr>
          <p:spPr>
            <a:xfrm rot="10800000" flipH="1">
              <a:off x="5916986" y="827426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15"/>
            <p:cNvSpPr/>
            <p:nvPr/>
          </p:nvSpPr>
          <p:spPr>
            <a:xfrm rot="10800000" flipH="1">
              <a:off x="5916986" y="7759825"/>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15"/>
            <p:cNvSpPr/>
            <p:nvPr/>
          </p:nvSpPr>
          <p:spPr>
            <a:xfrm rot="10800000" flipH="1">
              <a:off x="5916986" y="724640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15"/>
            <p:cNvSpPr/>
            <p:nvPr/>
          </p:nvSpPr>
          <p:spPr>
            <a:xfrm rot="10800000" flipH="1">
              <a:off x="5916986" y="6731966"/>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15"/>
            <p:cNvSpPr/>
            <p:nvPr/>
          </p:nvSpPr>
          <p:spPr>
            <a:xfrm rot="10800000" flipH="1">
              <a:off x="5916986" y="6217528"/>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15"/>
            <p:cNvSpPr/>
            <p:nvPr/>
          </p:nvSpPr>
          <p:spPr>
            <a:xfrm rot="10800000" flipH="1">
              <a:off x="5916986" y="5703090"/>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15"/>
            <p:cNvSpPr/>
            <p:nvPr/>
          </p:nvSpPr>
          <p:spPr>
            <a:xfrm rot="10800000" flipH="1">
              <a:off x="6454896" y="827426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15"/>
            <p:cNvSpPr/>
            <p:nvPr/>
          </p:nvSpPr>
          <p:spPr>
            <a:xfrm rot="10800000" flipH="1">
              <a:off x="6454896" y="7759825"/>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15"/>
            <p:cNvSpPr/>
            <p:nvPr/>
          </p:nvSpPr>
          <p:spPr>
            <a:xfrm rot="10800000" flipH="1">
              <a:off x="6454896" y="724640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15"/>
            <p:cNvSpPr/>
            <p:nvPr/>
          </p:nvSpPr>
          <p:spPr>
            <a:xfrm rot="10800000" flipH="1">
              <a:off x="6454896" y="6731966"/>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15"/>
            <p:cNvSpPr/>
            <p:nvPr/>
          </p:nvSpPr>
          <p:spPr>
            <a:xfrm rot="10800000" flipH="1">
              <a:off x="6454896" y="6217528"/>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15"/>
            <p:cNvSpPr/>
            <p:nvPr/>
          </p:nvSpPr>
          <p:spPr>
            <a:xfrm rot="10800000" flipH="1">
              <a:off x="6454896" y="5703090"/>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15"/>
            <p:cNvSpPr/>
            <p:nvPr/>
          </p:nvSpPr>
          <p:spPr>
            <a:xfrm rot="10800000" flipH="1">
              <a:off x="5916986" y="9304159"/>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15"/>
            <p:cNvSpPr/>
            <p:nvPr/>
          </p:nvSpPr>
          <p:spPr>
            <a:xfrm rot="10800000" flipH="1">
              <a:off x="5916986" y="8789721"/>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15"/>
            <p:cNvSpPr/>
            <p:nvPr/>
          </p:nvSpPr>
          <p:spPr>
            <a:xfrm rot="10800000" flipH="1">
              <a:off x="6454896" y="9304159"/>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15"/>
            <p:cNvSpPr/>
            <p:nvPr/>
          </p:nvSpPr>
          <p:spPr>
            <a:xfrm rot="10800000" flipH="1">
              <a:off x="6454896" y="8789721"/>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15"/>
            <p:cNvSpPr/>
            <p:nvPr/>
          </p:nvSpPr>
          <p:spPr>
            <a:xfrm rot="10800000" flipH="1">
              <a:off x="6992815" y="827426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15"/>
            <p:cNvSpPr/>
            <p:nvPr/>
          </p:nvSpPr>
          <p:spPr>
            <a:xfrm rot="10800000" flipH="1">
              <a:off x="6992815" y="7759825"/>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15"/>
            <p:cNvSpPr/>
            <p:nvPr/>
          </p:nvSpPr>
          <p:spPr>
            <a:xfrm rot="10800000" flipH="1">
              <a:off x="6992815" y="724640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15"/>
            <p:cNvSpPr/>
            <p:nvPr/>
          </p:nvSpPr>
          <p:spPr>
            <a:xfrm rot="10800000" flipH="1">
              <a:off x="6992815" y="6731966"/>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15"/>
            <p:cNvSpPr/>
            <p:nvPr/>
          </p:nvSpPr>
          <p:spPr>
            <a:xfrm rot="10800000" flipH="1">
              <a:off x="6992815" y="6217528"/>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15"/>
            <p:cNvSpPr/>
            <p:nvPr/>
          </p:nvSpPr>
          <p:spPr>
            <a:xfrm rot="10800000" flipH="1">
              <a:off x="6992815" y="5703090"/>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15"/>
            <p:cNvSpPr/>
            <p:nvPr/>
          </p:nvSpPr>
          <p:spPr>
            <a:xfrm rot="10800000" flipH="1">
              <a:off x="7530725" y="827426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15"/>
            <p:cNvSpPr/>
            <p:nvPr/>
          </p:nvSpPr>
          <p:spPr>
            <a:xfrm rot="10800000" flipH="1">
              <a:off x="7530725" y="7759825"/>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15"/>
            <p:cNvSpPr/>
            <p:nvPr/>
          </p:nvSpPr>
          <p:spPr>
            <a:xfrm rot="10800000" flipH="1">
              <a:off x="7530725" y="724640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15"/>
            <p:cNvSpPr/>
            <p:nvPr/>
          </p:nvSpPr>
          <p:spPr>
            <a:xfrm rot="10800000" flipH="1">
              <a:off x="7530725" y="6731966"/>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15"/>
            <p:cNvSpPr/>
            <p:nvPr/>
          </p:nvSpPr>
          <p:spPr>
            <a:xfrm rot="10800000" flipH="1">
              <a:off x="7530725" y="6217528"/>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15"/>
            <p:cNvSpPr/>
            <p:nvPr/>
          </p:nvSpPr>
          <p:spPr>
            <a:xfrm rot="10800000" flipH="1">
              <a:off x="7530725" y="5703090"/>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15"/>
            <p:cNvSpPr/>
            <p:nvPr/>
          </p:nvSpPr>
          <p:spPr>
            <a:xfrm rot="10800000" flipH="1">
              <a:off x="6992815" y="9304159"/>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15"/>
            <p:cNvSpPr/>
            <p:nvPr/>
          </p:nvSpPr>
          <p:spPr>
            <a:xfrm rot="10800000" flipH="1">
              <a:off x="6992815" y="8789721"/>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15"/>
            <p:cNvSpPr/>
            <p:nvPr/>
          </p:nvSpPr>
          <p:spPr>
            <a:xfrm rot="10800000" flipH="1">
              <a:off x="7530725" y="9304159"/>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15"/>
            <p:cNvSpPr/>
            <p:nvPr/>
          </p:nvSpPr>
          <p:spPr>
            <a:xfrm rot="10800000" flipH="1">
              <a:off x="7530725" y="8789721"/>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15"/>
            <p:cNvSpPr/>
            <p:nvPr/>
          </p:nvSpPr>
          <p:spPr>
            <a:xfrm rot="10800000" flipH="1">
              <a:off x="8068635" y="827426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15"/>
            <p:cNvSpPr/>
            <p:nvPr/>
          </p:nvSpPr>
          <p:spPr>
            <a:xfrm rot="10800000" flipH="1">
              <a:off x="8068635" y="7759825"/>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15"/>
            <p:cNvSpPr/>
            <p:nvPr/>
          </p:nvSpPr>
          <p:spPr>
            <a:xfrm rot="10800000" flipH="1">
              <a:off x="8068635" y="724640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15"/>
            <p:cNvSpPr/>
            <p:nvPr/>
          </p:nvSpPr>
          <p:spPr>
            <a:xfrm rot="10800000" flipH="1">
              <a:off x="8068635" y="6731966"/>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15"/>
            <p:cNvSpPr/>
            <p:nvPr/>
          </p:nvSpPr>
          <p:spPr>
            <a:xfrm rot="10800000" flipH="1">
              <a:off x="8068635" y="6217528"/>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15"/>
            <p:cNvSpPr/>
            <p:nvPr/>
          </p:nvSpPr>
          <p:spPr>
            <a:xfrm rot="10800000" flipH="1">
              <a:off x="8068635" y="5703090"/>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15"/>
            <p:cNvSpPr/>
            <p:nvPr/>
          </p:nvSpPr>
          <p:spPr>
            <a:xfrm rot="10800000" flipH="1">
              <a:off x="8606545" y="827426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15"/>
            <p:cNvSpPr/>
            <p:nvPr/>
          </p:nvSpPr>
          <p:spPr>
            <a:xfrm rot="10800000" flipH="1">
              <a:off x="8606545" y="7759825"/>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15"/>
            <p:cNvSpPr/>
            <p:nvPr/>
          </p:nvSpPr>
          <p:spPr>
            <a:xfrm rot="10800000" flipH="1">
              <a:off x="8606545" y="724640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15"/>
            <p:cNvSpPr/>
            <p:nvPr/>
          </p:nvSpPr>
          <p:spPr>
            <a:xfrm rot="10800000" flipH="1">
              <a:off x="8606545" y="6731966"/>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15"/>
            <p:cNvSpPr/>
            <p:nvPr/>
          </p:nvSpPr>
          <p:spPr>
            <a:xfrm rot="10800000" flipH="1">
              <a:off x="8606545" y="6217528"/>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15"/>
            <p:cNvSpPr/>
            <p:nvPr/>
          </p:nvSpPr>
          <p:spPr>
            <a:xfrm rot="10800000" flipH="1">
              <a:off x="8606545" y="5703090"/>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15"/>
            <p:cNvSpPr/>
            <p:nvPr/>
          </p:nvSpPr>
          <p:spPr>
            <a:xfrm rot="10800000" flipH="1">
              <a:off x="8068635" y="9304159"/>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15"/>
            <p:cNvSpPr/>
            <p:nvPr/>
          </p:nvSpPr>
          <p:spPr>
            <a:xfrm rot="10800000" flipH="1">
              <a:off x="8068635" y="8789721"/>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15"/>
            <p:cNvSpPr/>
            <p:nvPr/>
          </p:nvSpPr>
          <p:spPr>
            <a:xfrm rot="10800000" flipH="1">
              <a:off x="8606545" y="9304159"/>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15"/>
            <p:cNvSpPr/>
            <p:nvPr/>
          </p:nvSpPr>
          <p:spPr>
            <a:xfrm rot="10800000" flipH="1">
              <a:off x="8606545" y="8789721"/>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15"/>
            <p:cNvSpPr/>
            <p:nvPr/>
          </p:nvSpPr>
          <p:spPr>
            <a:xfrm rot="10800000" flipH="1">
              <a:off x="-25" y="981657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15"/>
            <p:cNvSpPr/>
            <p:nvPr/>
          </p:nvSpPr>
          <p:spPr>
            <a:xfrm rot="10800000" flipH="1">
              <a:off x="537885" y="981657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15"/>
            <p:cNvSpPr/>
            <p:nvPr/>
          </p:nvSpPr>
          <p:spPr>
            <a:xfrm rot="10800000" flipH="1">
              <a:off x="1075795" y="981657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15"/>
            <p:cNvSpPr/>
            <p:nvPr/>
          </p:nvSpPr>
          <p:spPr>
            <a:xfrm rot="10800000" flipH="1">
              <a:off x="1613705" y="981657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15"/>
            <p:cNvSpPr/>
            <p:nvPr/>
          </p:nvSpPr>
          <p:spPr>
            <a:xfrm rot="10800000" flipH="1">
              <a:off x="2151615" y="981657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15"/>
            <p:cNvSpPr/>
            <p:nvPr/>
          </p:nvSpPr>
          <p:spPr>
            <a:xfrm rot="10800000" flipH="1">
              <a:off x="2689525" y="981657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15"/>
            <p:cNvSpPr/>
            <p:nvPr/>
          </p:nvSpPr>
          <p:spPr>
            <a:xfrm rot="10800000" flipH="1">
              <a:off x="3227436" y="981657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15"/>
            <p:cNvSpPr/>
            <p:nvPr/>
          </p:nvSpPr>
          <p:spPr>
            <a:xfrm rot="10800000" flipH="1">
              <a:off x="3765346" y="981657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15"/>
            <p:cNvSpPr/>
            <p:nvPr/>
          </p:nvSpPr>
          <p:spPr>
            <a:xfrm rot="10800000" flipH="1">
              <a:off x="4303256" y="981657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15"/>
            <p:cNvSpPr/>
            <p:nvPr/>
          </p:nvSpPr>
          <p:spPr>
            <a:xfrm rot="10800000" flipH="1">
              <a:off x="4841166" y="981657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15"/>
            <p:cNvSpPr/>
            <p:nvPr/>
          </p:nvSpPr>
          <p:spPr>
            <a:xfrm rot="10800000" flipH="1">
              <a:off x="5379076" y="981657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15"/>
            <p:cNvSpPr/>
            <p:nvPr/>
          </p:nvSpPr>
          <p:spPr>
            <a:xfrm rot="10800000" flipH="1">
              <a:off x="-25" y="1033203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15"/>
            <p:cNvSpPr/>
            <p:nvPr/>
          </p:nvSpPr>
          <p:spPr>
            <a:xfrm rot="10800000" flipH="1">
              <a:off x="537885" y="1033203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15"/>
            <p:cNvSpPr/>
            <p:nvPr/>
          </p:nvSpPr>
          <p:spPr>
            <a:xfrm rot="10800000" flipH="1">
              <a:off x="1075795" y="1033203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15"/>
            <p:cNvSpPr/>
            <p:nvPr/>
          </p:nvSpPr>
          <p:spPr>
            <a:xfrm rot="10800000" flipH="1">
              <a:off x="1613705" y="1033203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15"/>
            <p:cNvSpPr/>
            <p:nvPr/>
          </p:nvSpPr>
          <p:spPr>
            <a:xfrm rot="10800000" flipH="1">
              <a:off x="2151615" y="1033203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15"/>
            <p:cNvSpPr/>
            <p:nvPr/>
          </p:nvSpPr>
          <p:spPr>
            <a:xfrm rot="10800000" flipH="1">
              <a:off x="2689525" y="1033203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15"/>
            <p:cNvSpPr/>
            <p:nvPr/>
          </p:nvSpPr>
          <p:spPr>
            <a:xfrm rot="10800000" flipH="1">
              <a:off x="3227436" y="1033203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15"/>
            <p:cNvSpPr/>
            <p:nvPr/>
          </p:nvSpPr>
          <p:spPr>
            <a:xfrm rot="10800000" flipH="1">
              <a:off x="3765346" y="1033203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15"/>
            <p:cNvSpPr/>
            <p:nvPr/>
          </p:nvSpPr>
          <p:spPr>
            <a:xfrm rot="10800000" flipH="1">
              <a:off x="4303256" y="1033203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15"/>
            <p:cNvSpPr/>
            <p:nvPr/>
          </p:nvSpPr>
          <p:spPr>
            <a:xfrm rot="10800000" flipH="1">
              <a:off x="4841166" y="1033203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15"/>
            <p:cNvSpPr/>
            <p:nvPr/>
          </p:nvSpPr>
          <p:spPr>
            <a:xfrm rot="10800000" flipH="1">
              <a:off x="5379076" y="1033203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15"/>
            <p:cNvSpPr/>
            <p:nvPr/>
          </p:nvSpPr>
          <p:spPr>
            <a:xfrm rot="10800000" flipH="1">
              <a:off x="5916986" y="981657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15"/>
            <p:cNvSpPr/>
            <p:nvPr/>
          </p:nvSpPr>
          <p:spPr>
            <a:xfrm rot="10800000" flipH="1">
              <a:off x="6454896" y="981657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15"/>
            <p:cNvSpPr/>
            <p:nvPr/>
          </p:nvSpPr>
          <p:spPr>
            <a:xfrm rot="10800000" flipH="1">
              <a:off x="5916986" y="1033203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15"/>
            <p:cNvSpPr/>
            <p:nvPr/>
          </p:nvSpPr>
          <p:spPr>
            <a:xfrm rot="10800000" flipH="1">
              <a:off x="6454896" y="1033203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15"/>
            <p:cNvSpPr/>
            <p:nvPr/>
          </p:nvSpPr>
          <p:spPr>
            <a:xfrm rot="10800000" flipH="1">
              <a:off x="6992815" y="981657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15"/>
            <p:cNvSpPr/>
            <p:nvPr/>
          </p:nvSpPr>
          <p:spPr>
            <a:xfrm rot="10800000" flipH="1">
              <a:off x="7530725" y="981657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15"/>
            <p:cNvSpPr/>
            <p:nvPr/>
          </p:nvSpPr>
          <p:spPr>
            <a:xfrm rot="10800000" flipH="1">
              <a:off x="6992815" y="1033203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15"/>
            <p:cNvSpPr/>
            <p:nvPr/>
          </p:nvSpPr>
          <p:spPr>
            <a:xfrm rot="10800000" flipH="1">
              <a:off x="7530725" y="1033203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15"/>
            <p:cNvSpPr/>
            <p:nvPr/>
          </p:nvSpPr>
          <p:spPr>
            <a:xfrm rot="10800000" flipH="1">
              <a:off x="8606545" y="981657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15"/>
            <p:cNvSpPr/>
            <p:nvPr/>
          </p:nvSpPr>
          <p:spPr>
            <a:xfrm rot="10800000" flipH="1">
              <a:off x="8068635" y="1033203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15"/>
            <p:cNvSpPr/>
            <p:nvPr/>
          </p:nvSpPr>
          <p:spPr>
            <a:xfrm rot="10800000" flipH="1">
              <a:off x="8606545" y="1033203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15"/>
            <p:cNvSpPr/>
            <p:nvPr/>
          </p:nvSpPr>
          <p:spPr>
            <a:xfrm rot="10800000" flipH="1">
              <a:off x="-25" y="5188652"/>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15"/>
            <p:cNvSpPr/>
            <p:nvPr/>
          </p:nvSpPr>
          <p:spPr>
            <a:xfrm rot="10800000" flipH="1">
              <a:off x="537885" y="5188652"/>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15"/>
            <p:cNvSpPr/>
            <p:nvPr/>
          </p:nvSpPr>
          <p:spPr>
            <a:xfrm rot="10800000" flipH="1">
              <a:off x="1075795" y="5188652"/>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15"/>
            <p:cNvSpPr/>
            <p:nvPr/>
          </p:nvSpPr>
          <p:spPr>
            <a:xfrm rot="10800000" flipH="1">
              <a:off x="1613705" y="5188652"/>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15"/>
            <p:cNvSpPr/>
            <p:nvPr/>
          </p:nvSpPr>
          <p:spPr>
            <a:xfrm rot="10800000" flipH="1">
              <a:off x="2151615" y="5188652"/>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15"/>
            <p:cNvSpPr/>
            <p:nvPr/>
          </p:nvSpPr>
          <p:spPr>
            <a:xfrm rot="10800000" flipH="1">
              <a:off x="2689525" y="5188652"/>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15"/>
            <p:cNvSpPr/>
            <p:nvPr/>
          </p:nvSpPr>
          <p:spPr>
            <a:xfrm rot="10800000" flipH="1">
              <a:off x="3227436" y="5188652"/>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15"/>
            <p:cNvSpPr/>
            <p:nvPr/>
          </p:nvSpPr>
          <p:spPr>
            <a:xfrm rot="10800000" flipH="1">
              <a:off x="3765346" y="5188652"/>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15"/>
            <p:cNvSpPr/>
            <p:nvPr/>
          </p:nvSpPr>
          <p:spPr>
            <a:xfrm rot="10800000" flipH="1">
              <a:off x="4303256" y="5188652"/>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15"/>
            <p:cNvSpPr/>
            <p:nvPr/>
          </p:nvSpPr>
          <p:spPr>
            <a:xfrm rot="10800000" flipH="1">
              <a:off x="4841166" y="5188652"/>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15"/>
            <p:cNvSpPr/>
            <p:nvPr/>
          </p:nvSpPr>
          <p:spPr>
            <a:xfrm rot="10800000" flipH="1">
              <a:off x="5379076" y="5188652"/>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15"/>
            <p:cNvSpPr/>
            <p:nvPr/>
          </p:nvSpPr>
          <p:spPr>
            <a:xfrm rot="10800000" flipH="1">
              <a:off x="5916986" y="5188652"/>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15"/>
            <p:cNvSpPr/>
            <p:nvPr/>
          </p:nvSpPr>
          <p:spPr>
            <a:xfrm rot="10800000" flipH="1">
              <a:off x="6454896" y="5188652"/>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15"/>
            <p:cNvSpPr/>
            <p:nvPr/>
          </p:nvSpPr>
          <p:spPr>
            <a:xfrm rot="10800000" flipH="1">
              <a:off x="6992815" y="5188652"/>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15"/>
            <p:cNvSpPr/>
            <p:nvPr/>
          </p:nvSpPr>
          <p:spPr>
            <a:xfrm rot="10800000" flipH="1">
              <a:off x="7530725" y="5188652"/>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15"/>
            <p:cNvSpPr/>
            <p:nvPr/>
          </p:nvSpPr>
          <p:spPr>
            <a:xfrm rot="10800000" flipH="1">
              <a:off x="8068635" y="5188652"/>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15"/>
            <p:cNvSpPr/>
            <p:nvPr/>
          </p:nvSpPr>
          <p:spPr>
            <a:xfrm rot="10800000" flipH="1">
              <a:off x="8606545" y="5188652"/>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13" name="Google Shape;2313;p15"/>
          <p:cNvSpPr/>
          <p:nvPr/>
        </p:nvSpPr>
        <p:spPr>
          <a:xfrm>
            <a:off x="581700" y="464700"/>
            <a:ext cx="7980600" cy="4214100"/>
          </a:xfrm>
          <a:prstGeom prst="roundRect">
            <a:avLst>
              <a:gd name="adj" fmla="val 4407"/>
            </a:avLst>
          </a:prstGeom>
          <a:gradFill>
            <a:gsLst>
              <a:gs pos="0">
                <a:schemeClr val="accent2"/>
              </a:gs>
              <a:gs pos="100000">
                <a:schemeClr val="accent3"/>
              </a:gs>
            </a:gsLst>
            <a:path path="circle">
              <a:fillToRect l="50000" t="50000" r="50000" b="50000"/>
            </a:path>
            <a:tileRect/>
          </a:gradFill>
          <a:ln>
            <a:noFill/>
          </a:ln>
          <a:effectLst>
            <a:outerShdw dist="114300" dir="258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15"/>
          <p:cNvSpPr txBox="1">
            <a:spLocks noGrp="1"/>
          </p:cNvSpPr>
          <p:nvPr>
            <p:ph type="title"/>
          </p:nvPr>
        </p:nvSpPr>
        <p:spPr>
          <a:xfrm>
            <a:off x="4108750" y="907425"/>
            <a:ext cx="4055100" cy="1326600"/>
          </a:xfrm>
          <a:prstGeom prst="rect">
            <a:avLst/>
          </a:prstGeom>
          <a:ln>
            <a:noFill/>
          </a:ln>
        </p:spPr>
        <p:txBody>
          <a:bodyPr spcFirstLastPara="1" wrap="square" lIns="91425" tIns="91425" rIns="91425" bIns="91425" anchor="b" anchorCtr="0">
            <a:noAutofit/>
          </a:bodyPr>
          <a:lstStyle>
            <a:lvl1pPr lvl="0" algn="r" rtl="0">
              <a:lnSpc>
                <a:spcPct val="115000"/>
              </a:lnSpc>
              <a:spcBef>
                <a:spcPts val="0"/>
              </a:spcBef>
              <a:spcAft>
                <a:spcPts val="0"/>
              </a:spcAft>
              <a:buClr>
                <a:schemeClr val="dk1"/>
              </a:buClr>
              <a:buSzPts val="3000"/>
              <a:buFont typeface="Alexandria"/>
              <a:buNone/>
              <a:defRPr sz="6500" b="1">
                <a:solidFill>
                  <a:schemeClr val="dk1"/>
                </a:solidFill>
                <a:latin typeface="Alexandria"/>
                <a:ea typeface="Alexandria"/>
                <a:cs typeface="Alexandria"/>
                <a:sym typeface="Alexandria"/>
              </a:defRPr>
            </a:lvl1pPr>
            <a:lvl2pPr lvl="1" rtl="0">
              <a:lnSpc>
                <a:spcPct val="115000"/>
              </a:lnSpc>
              <a:spcBef>
                <a:spcPts val="0"/>
              </a:spcBef>
              <a:spcAft>
                <a:spcPts val="0"/>
              </a:spcAft>
              <a:buClr>
                <a:schemeClr val="dk1"/>
              </a:buClr>
              <a:buSzPts val="3000"/>
              <a:buFont typeface="Alexandria"/>
              <a:buNone/>
              <a:defRPr sz="3000" b="1">
                <a:solidFill>
                  <a:schemeClr val="dk1"/>
                </a:solidFill>
                <a:latin typeface="Alexandria"/>
                <a:ea typeface="Alexandria"/>
                <a:cs typeface="Alexandria"/>
                <a:sym typeface="Alexandria"/>
              </a:defRPr>
            </a:lvl2pPr>
            <a:lvl3pPr lvl="2" rtl="0">
              <a:lnSpc>
                <a:spcPct val="115000"/>
              </a:lnSpc>
              <a:spcBef>
                <a:spcPts val="0"/>
              </a:spcBef>
              <a:spcAft>
                <a:spcPts val="0"/>
              </a:spcAft>
              <a:buClr>
                <a:schemeClr val="dk1"/>
              </a:buClr>
              <a:buSzPts val="3000"/>
              <a:buFont typeface="Alexandria"/>
              <a:buNone/>
              <a:defRPr sz="3000" b="1">
                <a:solidFill>
                  <a:schemeClr val="dk1"/>
                </a:solidFill>
                <a:latin typeface="Alexandria"/>
                <a:ea typeface="Alexandria"/>
                <a:cs typeface="Alexandria"/>
                <a:sym typeface="Alexandria"/>
              </a:defRPr>
            </a:lvl3pPr>
            <a:lvl4pPr lvl="3" rtl="0">
              <a:lnSpc>
                <a:spcPct val="115000"/>
              </a:lnSpc>
              <a:spcBef>
                <a:spcPts val="0"/>
              </a:spcBef>
              <a:spcAft>
                <a:spcPts val="0"/>
              </a:spcAft>
              <a:buClr>
                <a:schemeClr val="dk1"/>
              </a:buClr>
              <a:buSzPts val="3000"/>
              <a:buFont typeface="Alexandria"/>
              <a:buNone/>
              <a:defRPr sz="3000" b="1">
                <a:solidFill>
                  <a:schemeClr val="dk1"/>
                </a:solidFill>
                <a:latin typeface="Alexandria"/>
                <a:ea typeface="Alexandria"/>
                <a:cs typeface="Alexandria"/>
                <a:sym typeface="Alexandria"/>
              </a:defRPr>
            </a:lvl4pPr>
            <a:lvl5pPr lvl="4" rtl="0">
              <a:lnSpc>
                <a:spcPct val="115000"/>
              </a:lnSpc>
              <a:spcBef>
                <a:spcPts val="0"/>
              </a:spcBef>
              <a:spcAft>
                <a:spcPts val="0"/>
              </a:spcAft>
              <a:buClr>
                <a:schemeClr val="dk1"/>
              </a:buClr>
              <a:buSzPts val="3000"/>
              <a:buFont typeface="Alexandria"/>
              <a:buNone/>
              <a:defRPr sz="3000" b="1">
                <a:solidFill>
                  <a:schemeClr val="dk1"/>
                </a:solidFill>
                <a:latin typeface="Alexandria"/>
                <a:ea typeface="Alexandria"/>
                <a:cs typeface="Alexandria"/>
                <a:sym typeface="Alexandria"/>
              </a:defRPr>
            </a:lvl5pPr>
            <a:lvl6pPr lvl="5" rtl="0">
              <a:lnSpc>
                <a:spcPct val="115000"/>
              </a:lnSpc>
              <a:spcBef>
                <a:spcPts val="0"/>
              </a:spcBef>
              <a:spcAft>
                <a:spcPts val="0"/>
              </a:spcAft>
              <a:buClr>
                <a:schemeClr val="dk1"/>
              </a:buClr>
              <a:buSzPts val="3000"/>
              <a:buFont typeface="Alexandria"/>
              <a:buNone/>
              <a:defRPr sz="3000" b="1">
                <a:solidFill>
                  <a:schemeClr val="dk1"/>
                </a:solidFill>
                <a:latin typeface="Alexandria"/>
                <a:ea typeface="Alexandria"/>
                <a:cs typeface="Alexandria"/>
                <a:sym typeface="Alexandria"/>
              </a:defRPr>
            </a:lvl6pPr>
            <a:lvl7pPr lvl="6" rtl="0">
              <a:lnSpc>
                <a:spcPct val="115000"/>
              </a:lnSpc>
              <a:spcBef>
                <a:spcPts val="0"/>
              </a:spcBef>
              <a:spcAft>
                <a:spcPts val="0"/>
              </a:spcAft>
              <a:buClr>
                <a:schemeClr val="dk1"/>
              </a:buClr>
              <a:buSzPts val="3000"/>
              <a:buFont typeface="Alexandria"/>
              <a:buNone/>
              <a:defRPr sz="3000" b="1">
                <a:solidFill>
                  <a:schemeClr val="dk1"/>
                </a:solidFill>
                <a:latin typeface="Alexandria"/>
                <a:ea typeface="Alexandria"/>
                <a:cs typeface="Alexandria"/>
                <a:sym typeface="Alexandria"/>
              </a:defRPr>
            </a:lvl7pPr>
            <a:lvl8pPr lvl="7" rtl="0">
              <a:lnSpc>
                <a:spcPct val="115000"/>
              </a:lnSpc>
              <a:spcBef>
                <a:spcPts val="0"/>
              </a:spcBef>
              <a:spcAft>
                <a:spcPts val="0"/>
              </a:spcAft>
              <a:buClr>
                <a:schemeClr val="dk1"/>
              </a:buClr>
              <a:buSzPts val="3000"/>
              <a:buFont typeface="Alexandria"/>
              <a:buNone/>
              <a:defRPr sz="3000" b="1">
                <a:solidFill>
                  <a:schemeClr val="dk1"/>
                </a:solidFill>
                <a:latin typeface="Alexandria"/>
                <a:ea typeface="Alexandria"/>
                <a:cs typeface="Alexandria"/>
                <a:sym typeface="Alexandria"/>
              </a:defRPr>
            </a:lvl8pPr>
            <a:lvl9pPr lvl="8" rtl="0">
              <a:lnSpc>
                <a:spcPct val="115000"/>
              </a:lnSpc>
              <a:spcBef>
                <a:spcPts val="0"/>
              </a:spcBef>
              <a:spcAft>
                <a:spcPts val="0"/>
              </a:spcAft>
              <a:buClr>
                <a:schemeClr val="dk1"/>
              </a:buClr>
              <a:buSzPts val="3000"/>
              <a:buFont typeface="Alexandria"/>
              <a:buNone/>
              <a:defRPr sz="3000" b="1">
                <a:solidFill>
                  <a:schemeClr val="dk1"/>
                </a:solidFill>
                <a:latin typeface="Alexandria"/>
                <a:ea typeface="Alexandria"/>
                <a:cs typeface="Alexandria"/>
                <a:sym typeface="Alexandria"/>
              </a:defRPr>
            </a:lvl9pPr>
          </a:lstStyle>
          <a:p>
            <a:endParaRPr/>
          </a:p>
        </p:txBody>
      </p:sp>
      <p:sp>
        <p:nvSpPr>
          <p:cNvPr id="2315" name="Google Shape;2315;p15"/>
          <p:cNvSpPr txBox="1">
            <a:spLocks noGrp="1"/>
          </p:cNvSpPr>
          <p:nvPr>
            <p:ph type="body" idx="1"/>
          </p:nvPr>
        </p:nvSpPr>
        <p:spPr>
          <a:xfrm>
            <a:off x="4108850" y="2059200"/>
            <a:ext cx="4055100" cy="1020900"/>
          </a:xfrm>
          <a:prstGeom prst="rect">
            <a:avLst/>
          </a:prstGeom>
          <a:ln>
            <a:noFill/>
          </a:ln>
        </p:spPr>
        <p:txBody>
          <a:bodyPr spcFirstLastPara="1" wrap="square" lIns="91425" tIns="91425" rIns="91425" bIns="91425" anchor="t" anchorCtr="0">
            <a:noAutofit/>
          </a:bodyPr>
          <a:lstStyle>
            <a:lvl1pPr marL="457200" lvl="0" indent="-317500" algn="r" rtl="0">
              <a:lnSpc>
                <a:spcPct val="115000"/>
              </a:lnSpc>
              <a:spcBef>
                <a:spcPts val="0"/>
              </a:spcBef>
              <a:spcAft>
                <a:spcPts val="0"/>
              </a:spcAft>
              <a:buClr>
                <a:schemeClr val="dk1"/>
              </a:buClr>
              <a:buSzPts val="1400"/>
              <a:buFont typeface="Golos Text"/>
              <a:buChar char="●"/>
              <a:defRPr sz="1600">
                <a:solidFill>
                  <a:schemeClr val="dk1"/>
                </a:solidFill>
                <a:latin typeface="Golos Text"/>
                <a:ea typeface="Golos Text"/>
                <a:cs typeface="Golos Text"/>
                <a:sym typeface="Golos Text"/>
              </a:defRPr>
            </a:lvl1pPr>
            <a:lvl2pPr marL="914400" lvl="1"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2pPr>
            <a:lvl3pPr marL="1371600" lvl="2"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3pPr>
            <a:lvl4pPr marL="1828800" lvl="3"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4pPr>
            <a:lvl5pPr marL="2286000" lvl="4"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5pPr>
            <a:lvl6pPr marL="2743200" lvl="5"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6pPr>
            <a:lvl7pPr marL="3200400" lvl="6"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7pPr>
            <a:lvl8pPr marL="3657600" lvl="7"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8pPr>
            <a:lvl9pPr marL="4114800" lvl="8"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ext 3">
  <p:cSld name="CUSTOM_1_1_1">
    <p:bg>
      <p:bgPr>
        <a:solidFill>
          <a:schemeClr val="lt2"/>
        </a:solidFill>
        <a:effectLst/>
      </p:bgPr>
    </p:bg>
    <p:spTree>
      <p:nvGrpSpPr>
        <p:cNvPr id="1" name="Shape 2698"/>
        <p:cNvGrpSpPr/>
        <p:nvPr/>
      </p:nvGrpSpPr>
      <p:grpSpPr>
        <a:xfrm>
          <a:off x="0" y="0"/>
          <a:ext cx="0" cy="0"/>
          <a:chOff x="0" y="0"/>
          <a:chExt cx="0" cy="0"/>
        </a:xfrm>
      </p:grpSpPr>
      <p:grpSp>
        <p:nvGrpSpPr>
          <p:cNvPr id="2699" name="Google Shape;2699;p18"/>
          <p:cNvGrpSpPr/>
          <p:nvPr/>
        </p:nvGrpSpPr>
        <p:grpSpPr>
          <a:xfrm>
            <a:off x="-433687" y="-464107"/>
            <a:ext cx="10011366" cy="6071715"/>
            <a:chOff x="-25" y="5188652"/>
            <a:chExt cx="9144470" cy="5657580"/>
          </a:xfrm>
        </p:grpSpPr>
        <p:sp>
          <p:nvSpPr>
            <p:cNvPr id="2700" name="Google Shape;2700;p18"/>
            <p:cNvSpPr/>
            <p:nvPr/>
          </p:nvSpPr>
          <p:spPr>
            <a:xfrm rot="10800000" flipH="1">
              <a:off x="-25" y="827426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18"/>
            <p:cNvSpPr/>
            <p:nvPr/>
          </p:nvSpPr>
          <p:spPr>
            <a:xfrm rot="10800000" flipH="1">
              <a:off x="-25" y="7759825"/>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18"/>
            <p:cNvSpPr/>
            <p:nvPr/>
          </p:nvSpPr>
          <p:spPr>
            <a:xfrm rot="10800000" flipH="1">
              <a:off x="-25" y="724640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18"/>
            <p:cNvSpPr/>
            <p:nvPr/>
          </p:nvSpPr>
          <p:spPr>
            <a:xfrm rot="10800000" flipH="1">
              <a:off x="-25" y="6731966"/>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18"/>
            <p:cNvSpPr/>
            <p:nvPr/>
          </p:nvSpPr>
          <p:spPr>
            <a:xfrm rot="10800000" flipH="1">
              <a:off x="-25" y="6217528"/>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18"/>
            <p:cNvSpPr/>
            <p:nvPr/>
          </p:nvSpPr>
          <p:spPr>
            <a:xfrm rot="10800000" flipH="1">
              <a:off x="-25" y="5703090"/>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18"/>
            <p:cNvSpPr/>
            <p:nvPr/>
          </p:nvSpPr>
          <p:spPr>
            <a:xfrm rot="10800000" flipH="1">
              <a:off x="537885" y="827426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18"/>
            <p:cNvSpPr/>
            <p:nvPr/>
          </p:nvSpPr>
          <p:spPr>
            <a:xfrm rot="10800000" flipH="1">
              <a:off x="537885" y="7759825"/>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18"/>
            <p:cNvSpPr/>
            <p:nvPr/>
          </p:nvSpPr>
          <p:spPr>
            <a:xfrm rot="10800000" flipH="1">
              <a:off x="537885" y="724640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18"/>
            <p:cNvSpPr/>
            <p:nvPr/>
          </p:nvSpPr>
          <p:spPr>
            <a:xfrm rot="10800000" flipH="1">
              <a:off x="537885" y="6731966"/>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18"/>
            <p:cNvSpPr/>
            <p:nvPr/>
          </p:nvSpPr>
          <p:spPr>
            <a:xfrm rot="10800000" flipH="1">
              <a:off x="537885" y="6217528"/>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18"/>
            <p:cNvSpPr/>
            <p:nvPr/>
          </p:nvSpPr>
          <p:spPr>
            <a:xfrm rot="10800000" flipH="1">
              <a:off x="537885" y="5703090"/>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18"/>
            <p:cNvSpPr/>
            <p:nvPr/>
          </p:nvSpPr>
          <p:spPr>
            <a:xfrm rot="10800000" flipH="1">
              <a:off x="1075795" y="827426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18"/>
            <p:cNvSpPr/>
            <p:nvPr/>
          </p:nvSpPr>
          <p:spPr>
            <a:xfrm rot="10800000" flipH="1">
              <a:off x="1075795" y="7759825"/>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18"/>
            <p:cNvSpPr/>
            <p:nvPr/>
          </p:nvSpPr>
          <p:spPr>
            <a:xfrm rot="10800000" flipH="1">
              <a:off x="1075795" y="724640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18"/>
            <p:cNvSpPr/>
            <p:nvPr/>
          </p:nvSpPr>
          <p:spPr>
            <a:xfrm rot="10800000" flipH="1">
              <a:off x="1075795" y="6731966"/>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18"/>
            <p:cNvSpPr/>
            <p:nvPr/>
          </p:nvSpPr>
          <p:spPr>
            <a:xfrm rot="10800000" flipH="1">
              <a:off x="1075795" y="6217528"/>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18"/>
            <p:cNvSpPr/>
            <p:nvPr/>
          </p:nvSpPr>
          <p:spPr>
            <a:xfrm rot="10800000" flipH="1">
              <a:off x="1075795" y="5703090"/>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18"/>
            <p:cNvSpPr/>
            <p:nvPr/>
          </p:nvSpPr>
          <p:spPr>
            <a:xfrm rot="10800000" flipH="1">
              <a:off x="1613705" y="827426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18"/>
            <p:cNvSpPr/>
            <p:nvPr/>
          </p:nvSpPr>
          <p:spPr>
            <a:xfrm rot="10800000" flipH="1">
              <a:off x="1613705" y="7759825"/>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18"/>
            <p:cNvSpPr/>
            <p:nvPr/>
          </p:nvSpPr>
          <p:spPr>
            <a:xfrm rot="10800000" flipH="1">
              <a:off x="1613705" y="724640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18"/>
            <p:cNvSpPr/>
            <p:nvPr/>
          </p:nvSpPr>
          <p:spPr>
            <a:xfrm rot="10800000" flipH="1">
              <a:off x="1613705" y="6731966"/>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18"/>
            <p:cNvSpPr/>
            <p:nvPr/>
          </p:nvSpPr>
          <p:spPr>
            <a:xfrm rot="10800000" flipH="1">
              <a:off x="1613705" y="6217528"/>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18"/>
            <p:cNvSpPr/>
            <p:nvPr/>
          </p:nvSpPr>
          <p:spPr>
            <a:xfrm rot="10800000" flipH="1">
              <a:off x="1613705" y="5703090"/>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18"/>
            <p:cNvSpPr/>
            <p:nvPr/>
          </p:nvSpPr>
          <p:spPr>
            <a:xfrm rot="10800000" flipH="1">
              <a:off x="2151615" y="827426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18"/>
            <p:cNvSpPr/>
            <p:nvPr/>
          </p:nvSpPr>
          <p:spPr>
            <a:xfrm rot="10800000" flipH="1">
              <a:off x="2151615" y="7759825"/>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18"/>
            <p:cNvSpPr/>
            <p:nvPr/>
          </p:nvSpPr>
          <p:spPr>
            <a:xfrm rot="10800000" flipH="1">
              <a:off x="2151615" y="724640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18"/>
            <p:cNvSpPr/>
            <p:nvPr/>
          </p:nvSpPr>
          <p:spPr>
            <a:xfrm rot="10800000" flipH="1">
              <a:off x="2151615" y="6731966"/>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18"/>
            <p:cNvSpPr/>
            <p:nvPr/>
          </p:nvSpPr>
          <p:spPr>
            <a:xfrm rot="10800000" flipH="1">
              <a:off x="2151615" y="6217528"/>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18"/>
            <p:cNvSpPr/>
            <p:nvPr/>
          </p:nvSpPr>
          <p:spPr>
            <a:xfrm rot="10800000" flipH="1">
              <a:off x="2151615" y="5703090"/>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18"/>
            <p:cNvSpPr/>
            <p:nvPr/>
          </p:nvSpPr>
          <p:spPr>
            <a:xfrm rot="10800000" flipH="1">
              <a:off x="2689525" y="827426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18"/>
            <p:cNvSpPr/>
            <p:nvPr/>
          </p:nvSpPr>
          <p:spPr>
            <a:xfrm rot="10800000" flipH="1">
              <a:off x="2689525" y="7759825"/>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18"/>
            <p:cNvSpPr/>
            <p:nvPr/>
          </p:nvSpPr>
          <p:spPr>
            <a:xfrm rot="10800000" flipH="1">
              <a:off x="2689525" y="724640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18"/>
            <p:cNvSpPr/>
            <p:nvPr/>
          </p:nvSpPr>
          <p:spPr>
            <a:xfrm rot="10800000" flipH="1">
              <a:off x="2689525" y="6731966"/>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18"/>
            <p:cNvSpPr/>
            <p:nvPr/>
          </p:nvSpPr>
          <p:spPr>
            <a:xfrm rot="10800000" flipH="1">
              <a:off x="2689525" y="6217528"/>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18"/>
            <p:cNvSpPr/>
            <p:nvPr/>
          </p:nvSpPr>
          <p:spPr>
            <a:xfrm rot="10800000" flipH="1">
              <a:off x="2689525" y="5703090"/>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18"/>
            <p:cNvSpPr/>
            <p:nvPr/>
          </p:nvSpPr>
          <p:spPr>
            <a:xfrm rot="10800000" flipH="1">
              <a:off x="3227436" y="827426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18"/>
            <p:cNvSpPr/>
            <p:nvPr/>
          </p:nvSpPr>
          <p:spPr>
            <a:xfrm rot="10800000" flipH="1">
              <a:off x="3227436" y="7759825"/>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18"/>
            <p:cNvSpPr/>
            <p:nvPr/>
          </p:nvSpPr>
          <p:spPr>
            <a:xfrm rot="10800000" flipH="1">
              <a:off x="3227436" y="724640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18"/>
            <p:cNvSpPr/>
            <p:nvPr/>
          </p:nvSpPr>
          <p:spPr>
            <a:xfrm rot="10800000" flipH="1">
              <a:off x="3227436" y="6731966"/>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18"/>
            <p:cNvSpPr/>
            <p:nvPr/>
          </p:nvSpPr>
          <p:spPr>
            <a:xfrm rot="10800000" flipH="1">
              <a:off x="3227436" y="6217528"/>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18"/>
            <p:cNvSpPr/>
            <p:nvPr/>
          </p:nvSpPr>
          <p:spPr>
            <a:xfrm rot="10800000" flipH="1">
              <a:off x="3227436" y="5703090"/>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18"/>
            <p:cNvSpPr/>
            <p:nvPr/>
          </p:nvSpPr>
          <p:spPr>
            <a:xfrm rot="10800000" flipH="1">
              <a:off x="3765346" y="827426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18"/>
            <p:cNvSpPr/>
            <p:nvPr/>
          </p:nvSpPr>
          <p:spPr>
            <a:xfrm rot="10800000" flipH="1">
              <a:off x="3765346" y="7759825"/>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18"/>
            <p:cNvSpPr/>
            <p:nvPr/>
          </p:nvSpPr>
          <p:spPr>
            <a:xfrm rot="10800000" flipH="1">
              <a:off x="3765346" y="724640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18"/>
            <p:cNvSpPr/>
            <p:nvPr/>
          </p:nvSpPr>
          <p:spPr>
            <a:xfrm rot="10800000" flipH="1">
              <a:off x="3765346" y="6731966"/>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18"/>
            <p:cNvSpPr/>
            <p:nvPr/>
          </p:nvSpPr>
          <p:spPr>
            <a:xfrm rot="10800000" flipH="1">
              <a:off x="3765346" y="6217528"/>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18"/>
            <p:cNvSpPr/>
            <p:nvPr/>
          </p:nvSpPr>
          <p:spPr>
            <a:xfrm rot="10800000" flipH="1">
              <a:off x="3765346" y="5703090"/>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18"/>
            <p:cNvSpPr/>
            <p:nvPr/>
          </p:nvSpPr>
          <p:spPr>
            <a:xfrm rot="10800000" flipH="1">
              <a:off x="4303256" y="827426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18"/>
            <p:cNvSpPr/>
            <p:nvPr/>
          </p:nvSpPr>
          <p:spPr>
            <a:xfrm rot="10800000" flipH="1">
              <a:off x="4303256" y="7759825"/>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18"/>
            <p:cNvSpPr/>
            <p:nvPr/>
          </p:nvSpPr>
          <p:spPr>
            <a:xfrm rot="10800000" flipH="1">
              <a:off x="4303256" y="724640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18"/>
            <p:cNvSpPr/>
            <p:nvPr/>
          </p:nvSpPr>
          <p:spPr>
            <a:xfrm rot="10800000" flipH="1">
              <a:off x="4303256" y="6731966"/>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18"/>
            <p:cNvSpPr/>
            <p:nvPr/>
          </p:nvSpPr>
          <p:spPr>
            <a:xfrm rot="10800000" flipH="1">
              <a:off x="4303256" y="6217528"/>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18"/>
            <p:cNvSpPr/>
            <p:nvPr/>
          </p:nvSpPr>
          <p:spPr>
            <a:xfrm rot="10800000" flipH="1">
              <a:off x="4303256" y="5703090"/>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18"/>
            <p:cNvSpPr/>
            <p:nvPr/>
          </p:nvSpPr>
          <p:spPr>
            <a:xfrm rot="10800000" flipH="1">
              <a:off x="4841166" y="827426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18"/>
            <p:cNvSpPr/>
            <p:nvPr/>
          </p:nvSpPr>
          <p:spPr>
            <a:xfrm rot="10800000" flipH="1">
              <a:off x="4841166" y="7759825"/>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18"/>
            <p:cNvSpPr/>
            <p:nvPr/>
          </p:nvSpPr>
          <p:spPr>
            <a:xfrm rot="10800000" flipH="1">
              <a:off x="4841166" y="724640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18"/>
            <p:cNvSpPr/>
            <p:nvPr/>
          </p:nvSpPr>
          <p:spPr>
            <a:xfrm rot="10800000" flipH="1">
              <a:off x="4841166" y="6731966"/>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18"/>
            <p:cNvSpPr/>
            <p:nvPr/>
          </p:nvSpPr>
          <p:spPr>
            <a:xfrm rot="10800000" flipH="1">
              <a:off x="4841166" y="6217528"/>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18"/>
            <p:cNvSpPr/>
            <p:nvPr/>
          </p:nvSpPr>
          <p:spPr>
            <a:xfrm rot="10800000" flipH="1">
              <a:off x="4841166" y="5703090"/>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18"/>
            <p:cNvSpPr/>
            <p:nvPr/>
          </p:nvSpPr>
          <p:spPr>
            <a:xfrm rot="10800000" flipH="1">
              <a:off x="5379076" y="827426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18"/>
            <p:cNvSpPr/>
            <p:nvPr/>
          </p:nvSpPr>
          <p:spPr>
            <a:xfrm rot="10800000" flipH="1">
              <a:off x="5379076" y="7759825"/>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18"/>
            <p:cNvSpPr/>
            <p:nvPr/>
          </p:nvSpPr>
          <p:spPr>
            <a:xfrm rot="10800000" flipH="1">
              <a:off x="5379076" y="724640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18"/>
            <p:cNvSpPr/>
            <p:nvPr/>
          </p:nvSpPr>
          <p:spPr>
            <a:xfrm rot="10800000" flipH="1">
              <a:off x="5379076" y="6731966"/>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18"/>
            <p:cNvSpPr/>
            <p:nvPr/>
          </p:nvSpPr>
          <p:spPr>
            <a:xfrm rot="10800000" flipH="1">
              <a:off x="5379076" y="6217528"/>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18"/>
            <p:cNvSpPr/>
            <p:nvPr/>
          </p:nvSpPr>
          <p:spPr>
            <a:xfrm rot="10800000" flipH="1">
              <a:off x="5379076" y="5703090"/>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18"/>
            <p:cNvSpPr/>
            <p:nvPr/>
          </p:nvSpPr>
          <p:spPr>
            <a:xfrm rot="10800000" flipH="1">
              <a:off x="-25" y="9304159"/>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18"/>
            <p:cNvSpPr/>
            <p:nvPr/>
          </p:nvSpPr>
          <p:spPr>
            <a:xfrm rot="10800000" flipH="1">
              <a:off x="-25" y="8789721"/>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18"/>
            <p:cNvSpPr/>
            <p:nvPr/>
          </p:nvSpPr>
          <p:spPr>
            <a:xfrm rot="10800000" flipH="1">
              <a:off x="537885" y="9304159"/>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18"/>
            <p:cNvSpPr/>
            <p:nvPr/>
          </p:nvSpPr>
          <p:spPr>
            <a:xfrm rot="10800000" flipH="1">
              <a:off x="537885" y="8789721"/>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18"/>
            <p:cNvSpPr/>
            <p:nvPr/>
          </p:nvSpPr>
          <p:spPr>
            <a:xfrm rot="10800000" flipH="1">
              <a:off x="1075795" y="9304159"/>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18"/>
            <p:cNvSpPr/>
            <p:nvPr/>
          </p:nvSpPr>
          <p:spPr>
            <a:xfrm rot="10800000" flipH="1">
              <a:off x="1075795" y="8789721"/>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18"/>
            <p:cNvSpPr/>
            <p:nvPr/>
          </p:nvSpPr>
          <p:spPr>
            <a:xfrm rot="10800000" flipH="1">
              <a:off x="1613705" y="9304159"/>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18"/>
            <p:cNvSpPr/>
            <p:nvPr/>
          </p:nvSpPr>
          <p:spPr>
            <a:xfrm rot="10800000" flipH="1">
              <a:off x="1613705" y="8789721"/>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18"/>
            <p:cNvSpPr/>
            <p:nvPr/>
          </p:nvSpPr>
          <p:spPr>
            <a:xfrm rot="10800000" flipH="1">
              <a:off x="2151615" y="9304159"/>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18"/>
            <p:cNvSpPr/>
            <p:nvPr/>
          </p:nvSpPr>
          <p:spPr>
            <a:xfrm rot="10800000" flipH="1">
              <a:off x="2151615" y="8789721"/>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18"/>
            <p:cNvSpPr/>
            <p:nvPr/>
          </p:nvSpPr>
          <p:spPr>
            <a:xfrm rot="10800000" flipH="1">
              <a:off x="2689525" y="9304159"/>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18"/>
            <p:cNvSpPr/>
            <p:nvPr/>
          </p:nvSpPr>
          <p:spPr>
            <a:xfrm rot="10800000" flipH="1">
              <a:off x="2689525" y="8789721"/>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18"/>
            <p:cNvSpPr/>
            <p:nvPr/>
          </p:nvSpPr>
          <p:spPr>
            <a:xfrm rot="10800000" flipH="1">
              <a:off x="3227436" y="9304159"/>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18"/>
            <p:cNvSpPr/>
            <p:nvPr/>
          </p:nvSpPr>
          <p:spPr>
            <a:xfrm rot="10800000" flipH="1">
              <a:off x="3227436" y="8789721"/>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18"/>
            <p:cNvSpPr/>
            <p:nvPr/>
          </p:nvSpPr>
          <p:spPr>
            <a:xfrm rot="10800000" flipH="1">
              <a:off x="3765346" y="9304159"/>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18"/>
            <p:cNvSpPr/>
            <p:nvPr/>
          </p:nvSpPr>
          <p:spPr>
            <a:xfrm rot="10800000" flipH="1">
              <a:off x="3765346" y="8789721"/>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18"/>
            <p:cNvSpPr/>
            <p:nvPr/>
          </p:nvSpPr>
          <p:spPr>
            <a:xfrm rot="10800000" flipH="1">
              <a:off x="4303256" y="9304159"/>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18"/>
            <p:cNvSpPr/>
            <p:nvPr/>
          </p:nvSpPr>
          <p:spPr>
            <a:xfrm rot="10800000" flipH="1">
              <a:off x="4303256" y="8789721"/>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18"/>
            <p:cNvSpPr/>
            <p:nvPr/>
          </p:nvSpPr>
          <p:spPr>
            <a:xfrm rot="10800000" flipH="1">
              <a:off x="4841166" y="9304159"/>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18"/>
            <p:cNvSpPr/>
            <p:nvPr/>
          </p:nvSpPr>
          <p:spPr>
            <a:xfrm rot="10800000" flipH="1">
              <a:off x="4841166" y="8789721"/>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18"/>
            <p:cNvSpPr/>
            <p:nvPr/>
          </p:nvSpPr>
          <p:spPr>
            <a:xfrm rot="10800000" flipH="1">
              <a:off x="5379076" y="9304159"/>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18"/>
            <p:cNvSpPr/>
            <p:nvPr/>
          </p:nvSpPr>
          <p:spPr>
            <a:xfrm rot="10800000" flipH="1">
              <a:off x="5379076" y="8789721"/>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18"/>
            <p:cNvSpPr/>
            <p:nvPr/>
          </p:nvSpPr>
          <p:spPr>
            <a:xfrm rot="10800000" flipH="1">
              <a:off x="5916986" y="827426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18"/>
            <p:cNvSpPr/>
            <p:nvPr/>
          </p:nvSpPr>
          <p:spPr>
            <a:xfrm rot="10800000" flipH="1">
              <a:off x="5916986" y="7759825"/>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18"/>
            <p:cNvSpPr/>
            <p:nvPr/>
          </p:nvSpPr>
          <p:spPr>
            <a:xfrm rot="10800000" flipH="1">
              <a:off x="5916986" y="724640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18"/>
            <p:cNvSpPr/>
            <p:nvPr/>
          </p:nvSpPr>
          <p:spPr>
            <a:xfrm rot="10800000" flipH="1">
              <a:off x="5916986" y="6731966"/>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18"/>
            <p:cNvSpPr/>
            <p:nvPr/>
          </p:nvSpPr>
          <p:spPr>
            <a:xfrm rot="10800000" flipH="1">
              <a:off x="5916986" y="6217528"/>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18"/>
            <p:cNvSpPr/>
            <p:nvPr/>
          </p:nvSpPr>
          <p:spPr>
            <a:xfrm rot="10800000" flipH="1">
              <a:off x="5916986" y="5703090"/>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18"/>
            <p:cNvSpPr/>
            <p:nvPr/>
          </p:nvSpPr>
          <p:spPr>
            <a:xfrm rot="10800000" flipH="1">
              <a:off x="6454896" y="827426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18"/>
            <p:cNvSpPr/>
            <p:nvPr/>
          </p:nvSpPr>
          <p:spPr>
            <a:xfrm rot="10800000" flipH="1">
              <a:off x="6454896" y="7759825"/>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18"/>
            <p:cNvSpPr/>
            <p:nvPr/>
          </p:nvSpPr>
          <p:spPr>
            <a:xfrm rot="10800000" flipH="1">
              <a:off x="6454896" y="724640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18"/>
            <p:cNvSpPr/>
            <p:nvPr/>
          </p:nvSpPr>
          <p:spPr>
            <a:xfrm rot="10800000" flipH="1">
              <a:off x="6454896" y="6731966"/>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18"/>
            <p:cNvSpPr/>
            <p:nvPr/>
          </p:nvSpPr>
          <p:spPr>
            <a:xfrm rot="10800000" flipH="1">
              <a:off x="6454896" y="6217528"/>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18"/>
            <p:cNvSpPr/>
            <p:nvPr/>
          </p:nvSpPr>
          <p:spPr>
            <a:xfrm rot="10800000" flipH="1">
              <a:off x="6454896" y="5703090"/>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18"/>
            <p:cNvSpPr/>
            <p:nvPr/>
          </p:nvSpPr>
          <p:spPr>
            <a:xfrm rot="10800000" flipH="1">
              <a:off x="5916986" y="9304159"/>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18"/>
            <p:cNvSpPr/>
            <p:nvPr/>
          </p:nvSpPr>
          <p:spPr>
            <a:xfrm rot="10800000" flipH="1">
              <a:off x="5916986" y="8789721"/>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18"/>
            <p:cNvSpPr/>
            <p:nvPr/>
          </p:nvSpPr>
          <p:spPr>
            <a:xfrm rot="10800000" flipH="1">
              <a:off x="6454896" y="9304159"/>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18"/>
            <p:cNvSpPr/>
            <p:nvPr/>
          </p:nvSpPr>
          <p:spPr>
            <a:xfrm rot="10800000" flipH="1">
              <a:off x="6454896" y="8789721"/>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18"/>
            <p:cNvSpPr/>
            <p:nvPr/>
          </p:nvSpPr>
          <p:spPr>
            <a:xfrm rot="10800000" flipH="1">
              <a:off x="6992815" y="827426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18"/>
            <p:cNvSpPr/>
            <p:nvPr/>
          </p:nvSpPr>
          <p:spPr>
            <a:xfrm rot="10800000" flipH="1">
              <a:off x="6992815" y="7759825"/>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18"/>
            <p:cNvSpPr/>
            <p:nvPr/>
          </p:nvSpPr>
          <p:spPr>
            <a:xfrm rot="10800000" flipH="1">
              <a:off x="6992815" y="724640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18"/>
            <p:cNvSpPr/>
            <p:nvPr/>
          </p:nvSpPr>
          <p:spPr>
            <a:xfrm rot="10800000" flipH="1">
              <a:off x="6992815" y="6731966"/>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18"/>
            <p:cNvSpPr/>
            <p:nvPr/>
          </p:nvSpPr>
          <p:spPr>
            <a:xfrm rot="10800000" flipH="1">
              <a:off x="6992815" y="6217528"/>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18"/>
            <p:cNvSpPr/>
            <p:nvPr/>
          </p:nvSpPr>
          <p:spPr>
            <a:xfrm rot="10800000" flipH="1">
              <a:off x="6992815" y="5703090"/>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18"/>
            <p:cNvSpPr/>
            <p:nvPr/>
          </p:nvSpPr>
          <p:spPr>
            <a:xfrm rot="10800000" flipH="1">
              <a:off x="7530725" y="827426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18"/>
            <p:cNvSpPr/>
            <p:nvPr/>
          </p:nvSpPr>
          <p:spPr>
            <a:xfrm rot="10800000" flipH="1">
              <a:off x="7530725" y="7759825"/>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18"/>
            <p:cNvSpPr/>
            <p:nvPr/>
          </p:nvSpPr>
          <p:spPr>
            <a:xfrm rot="10800000" flipH="1">
              <a:off x="7530725" y="724640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18"/>
            <p:cNvSpPr/>
            <p:nvPr/>
          </p:nvSpPr>
          <p:spPr>
            <a:xfrm rot="10800000" flipH="1">
              <a:off x="7530725" y="6731966"/>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18"/>
            <p:cNvSpPr/>
            <p:nvPr/>
          </p:nvSpPr>
          <p:spPr>
            <a:xfrm rot="10800000" flipH="1">
              <a:off x="7530725" y="6217528"/>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18"/>
            <p:cNvSpPr/>
            <p:nvPr/>
          </p:nvSpPr>
          <p:spPr>
            <a:xfrm rot="10800000" flipH="1">
              <a:off x="7530725" y="5703090"/>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18"/>
            <p:cNvSpPr/>
            <p:nvPr/>
          </p:nvSpPr>
          <p:spPr>
            <a:xfrm rot="10800000" flipH="1">
              <a:off x="6992815" y="9304159"/>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18"/>
            <p:cNvSpPr/>
            <p:nvPr/>
          </p:nvSpPr>
          <p:spPr>
            <a:xfrm rot="10800000" flipH="1">
              <a:off x="6992815" y="8789721"/>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18"/>
            <p:cNvSpPr/>
            <p:nvPr/>
          </p:nvSpPr>
          <p:spPr>
            <a:xfrm rot="10800000" flipH="1">
              <a:off x="7530725" y="9304159"/>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18"/>
            <p:cNvSpPr/>
            <p:nvPr/>
          </p:nvSpPr>
          <p:spPr>
            <a:xfrm rot="10800000" flipH="1">
              <a:off x="7530725" y="8789721"/>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18"/>
            <p:cNvSpPr/>
            <p:nvPr/>
          </p:nvSpPr>
          <p:spPr>
            <a:xfrm rot="10800000" flipH="1">
              <a:off x="8068635" y="827426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18"/>
            <p:cNvSpPr/>
            <p:nvPr/>
          </p:nvSpPr>
          <p:spPr>
            <a:xfrm rot="10800000" flipH="1">
              <a:off x="8068635" y="7759825"/>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18"/>
            <p:cNvSpPr/>
            <p:nvPr/>
          </p:nvSpPr>
          <p:spPr>
            <a:xfrm rot="10800000" flipH="1">
              <a:off x="8068635" y="724640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18"/>
            <p:cNvSpPr/>
            <p:nvPr/>
          </p:nvSpPr>
          <p:spPr>
            <a:xfrm rot="10800000" flipH="1">
              <a:off x="8068635" y="6731966"/>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18"/>
            <p:cNvSpPr/>
            <p:nvPr/>
          </p:nvSpPr>
          <p:spPr>
            <a:xfrm rot="10800000" flipH="1">
              <a:off x="8068635" y="6217528"/>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18"/>
            <p:cNvSpPr/>
            <p:nvPr/>
          </p:nvSpPr>
          <p:spPr>
            <a:xfrm rot="10800000" flipH="1">
              <a:off x="8068635" y="5703090"/>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18"/>
            <p:cNvSpPr/>
            <p:nvPr/>
          </p:nvSpPr>
          <p:spPr>
            <a:xfrm rot="10800000" flipH="1">
              <a:off x="8606545" y="827426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18"/>
            <p:cNvSpPr/>
            <p:nvPr/>
          </p:nvSpPr>
          <p:spPr>
            <a:xfrm rot="10800000" flipH="1">
              <a:off x="8606545" y="7759825"/>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18"/>
            <p:cNvSpPr/>
            <p:nvPr/>
          </p:nvSpPr>
          <p:spPr>
            <a:xfrm rot="10800000" flipH="1">
              <a:off x="8606545" y="724640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18"/>
            <p:cNvSpPr/>
            <p:nvPr/>
          </p:nvSpPr>
          <p:spPr>
            <a:xfrm rot="10800000" flipH="1">
              <a:off x="8606545" y="6731966"/>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18"/>
            <p:cNvSpPr/>
            <p:nvPr/>
          </p:nvSpPr>
          <p:spPr>
            <a:xfrm rot="10800000" flipH="1">
              <a:off x="8606545" y="6217528"/>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18"/>
            <p:cNvSpPr/>
            <p:nvPr/>
          </p:nvSpPr>
          <p:spPr>
            <a:xfrm rot="10800000" flipH="1">
              <a:off x="8606545" y="5703090"/>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18"/>
            <p:cNvSpPr/>
            <p:nvPr/>
          </p:nvSpPr>
          <p:spPr>
            <a:xfrm rot="10800000" flipH="1">
              <a:off x="8068635" y="9304159"/>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18"/>
            <p:cNvSpPr/>
            <p:nvPr/>
          </p:nvSpPr>
          <p:spPr>
            <a:xfrm rot="10800000" flipH="1">
              <a:off x="8068635" y="8789721"/>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18"/>
            <p:cNvSpPr/>
            <p:nvPr/>
          </p:nvSpPr>
          <p:spPr>
            <a:xfrm rot="10800000" flipH="1">
              <a:off x="8606545" y="9304159"/>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18"/>
            <p:cNvSpPr/>
            <p:nvPr/>
          </p:nvSpPr>
          <p:spPr>
            <a:xfrm rot="10800000" flipH="1">
              <a:off x="8606545" y="8789721"/>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18"/>
            <p:cNvSpPr/>
            <p:nvPr/>
          </p:nvSpPr>
          <p:spPr>
            <a:xfrm rot="10800000" flipH="1">
              <a:off x="-25" y="981657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18"/>
            <p:cNvSpPr/>
            <p:nvPr/>
          </p:nvSpPr>
          <p:spPr>
            <a:xfrm rot="10800000" flipH="1">
              <a:off x="537885" y="981657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18"/>
            <p:cNvSpPr/>
            <p:nvPr/>
          </p:nvSpPr>
          <p:spPr>
            <a:xfrm rot="10800000" flipH="1">
              <a:off x="1075795" y="981657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18"/>
            <p:cNvSpPr/>
            <p:nvPr/>
          </p:nvSpPr>
          <p:spPr>
            <a:xfrm rot="10800000" flipH="1">
              <a:off x="1613705" y="981657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18"/>
            <p:cNvSpPr/>
            <p:nvPr/>
          </p:nvSpPr>
          <p:spPr>
            <a:xfrm rot="10800000" flipH="1">
              <a:off x="2151615" y="981657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18"/>
            <p:cNvSpPr/>
            <p:nvPr/>
          </p:nvSpPr>
          <p:spPr>
            <a:xfrm rot="10800000" flipH="1">
              <a:off x="2689525" y="981657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18"/>
            <p:cNvSpPr/>
            <p:nvPr/>
          </p:nvSpPr>
          <p:spPr>
            <a:xfrm rot="10800000" flipH="1">
              <a:off x="3227436" y="981657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18"/>
            <p:cNvSpPr/>
            <p:nvPr/>
          </p:nvSpPr>
          <p:spPr>
            <a:xfrm rot="10800000" flipH="1">
              <a:off x="3765346" y="981657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18"/>
            <p:cNvSpPr/>
            <p:nvPr/>
          </p:nvSpPr>
          <p:spPr>
            <a:xfrm rot="10800000" flipH="1">
              <a:off x="4303256" y="981657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18"/>
            <p:cNvSpPr/>
            <p:nvPr/>
          </p:nvSpPr>
          <p:spPr>
            <a:xfrm rot="10800000" flipH="1">
              <a:off x="4841166" y="981657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18"/>
            <p:cNvSpPr/>
            <p:nvPr/>
          </p:nvSpPr>
          <p:spPr>
            <a:xfrm rot="10800000" flipH="1">
              <a:off x="5379076" y="981657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18"/>
            <p:cNvSpPr/>
            <p:nvPr/>
          </p:nvSpPr>
          <p:spPr>
            <a:xfrm rot="10800000" flipH="1">
              <a:off x="-25" y="1033203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18"/>
            <p:cNvSpPr/>
            <p:nvPr/>
          </p:nvSpPr>
          <p:spPr>
            <a:xfrm rot="10800000" flipH="1">
              <a:off x="537885" y="1033203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18"/>
            <p:cNvSpPr/>
            <p:nvPr/>
          </p:nvSpPr>
          <p:spPr>
            <a:xfrm rot="10800000" flipH="1">
              <a:off x="1075795" y="1033203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18"/>
            <p:cNvSpPr/>
            <p:nvPr/>
          </p:nvSpPr>
          <p:spPr>
            <a:xfrm rot="10800000" flipH="1">
              <a:off x="1613705" y="1033203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18"/>
            <p:cNvSpPr/>
            <p:nvPr/>
          </p:nvSpPr>
          <p:spPr>
            <a:xfrm rot="10800000" flipH="1">
              <a:off x="2151615" y="1033203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18"/>
            <p:cNvSpPr/>
            <p:nvPr/>
          </p:nvSpPr>
          <p:spPr>
            <a:xfrm rot="10800000" flipH="1">
              <a:off x="2689525" y="1033203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18"/>
            <p:cNvSpPr/>
            <p:nvPr/>
          </p:nvSpPr>
          <p:spPr>
            <a:xfrm rot="10800000" flipH="1">
              <a:off x="3227436" y="1033203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18"/>
            <p:cNvSpPr/>
            <p:nvPr/>
          </p:nvSpPr>
          <p:spPr>
            <a:xfrm rot="10800000" flipH="1">
              <a:off x="3765346" y="1033203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18"/>
            <p:cNvSpPr/>
            <p:nvPr/>
          </p:nvSpPr>
          <p:spPr>
            <a:xfrm rot="10800000" flipH="1">
              <a:off x="4303256" y="1033203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18"/>
            <p:cNvSpPr/>
            <p:nvPr/>
          </p:nvSpPr>
          <p:spPr>
            <a:xfrm rot="10800000" flipH="1">
              <a:off x="4841166" y="1033203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18"/>
            <p:cNvSpPr/>
            <p:nvPr/>
          </p:nvSpPr>
          <p:spPr>
            <a:xfrm rot="10800000" flipH="1">
              <a:off x="5379076" y="1033203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18"/>
            <p:cNvSpPr/>
            <p:nvPr/>
          </p:nvSpPr>
          <p:spPr>
            <a:xfrm rot="10800000" flipH="1">
              <a:off x="5916986" y="981657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18"/>
            <p:cNvSpPr/>
            <p:nvPr/>
          </p:nvSpPr>
          <p:spPr>
            <a:xfrm rot="10800000" flipH="1">
              <a:off x="6454896" y="981657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18"/>
            <p:cNvSpPr/>
            <p:nvPr/>
          </p:nvSpPr>
          <p:spPr>
            <a:xfrm rot="10800000" flipH="1">
              <a:off x="5916986" y="1033203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18"/>
            <p:cNvSpPr/>
            <p:nvPr/>
          </p:nvSpPr>
          <p:spPr>
            <a:xfrm rot="10800000" flipH="1">
              <a:off x="6454896" y="1033203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18"/>
            <p:cNvSpPr/>
            <p:nvPr/>
          </p:nvSpPr>
          <p:spPr>
            <a:xfrm rot="10800000" flipH="1">
              <a:off x="6992815" y="981657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18"/>
            <p:cNvSpPr/>
            <p:nvPr/>
          </p:nvSpPr>
          <p:spPr>
            <a:xfrm rot="10800000" flipH="1">
              <a:off x="7530725" y="981657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18"/>
            <p:cNvSpPr/>
            <p:nvPr/>
          </p:nvSpPr>
          <p:spPr>
            <a:xfrm rot="10800000" flipH="1">
              <a:off x="6992815" y="1033203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18"/>
            <p:cNvSpPr/>
            <p:nvPr/>
          </p:nvSpPr>
          <p:spPr>
            <a:xfrm rot="10800000" flipH="1">
              <a:off x="7530725" y="1033203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18"/>
            <p:cNvSpPr/>
            <p:nvPr/>
          </p:nvSpPr>
          <p:spPr>
            <a:xfrm rot="10800000" flipH="1">
              <a:off x="8606545" y="981657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18"/>
            <p:cNvSpPr/>
            <p:nvPr/>
          </p:nvSpPr>
          <p:spPr>
            <a:xfrm rot="10800000" flipH="1">
              <a:off x="8068635" y="1033203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18"/>
            <p:cNvSpPr/>
            <p:nvPr/>
          </p:nvSpPr>
          <p:spPr>
            <a:xfrm rot="10800000" flipH="1">
              <a:off x="8606545" y="1033203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18"/>
            <p:cNvSpPr/>
            <p:nvPr/>
          </p:nvSpPr>
          <p:spPr>
            <a:xfrm rot="10800000" flipH="1">
              <a:off x="-25" y="5188652"/>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18"/>
            <p:cNvSpPr/>
            <p:nvPr/>
          </p:nvSpPr>
          <p:spPr>
            <a:xfrm rot="10800000" flipH="1">
              <a:off x="537885" y="5188652"/>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18"/>
            <p:cNvSpPr/>
            <p:nvPr/>
          </p:nvSpPr>
          <p:spPr>
            <a:xfrm rot="10800000" flipH="1">
              <a:off x="1075795" y="5188652"/>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18"/>
            <p:cNvSpPr/>
            <p:nvPr/>
          </p:nvSpPr>
          <p:spPr>
            <a:xfrm rot="10800000" flipH="1">
              <a:off x="1613705" y="5188652"/>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18"/>
            <p:cNvSpPr/>
            <p:nvPr/>
          </p:nvSpPr>
          <p:spPr>
            <a:xfrm rot="10800000" flipH="1">
              <a:off x="2151615" y="5188652"/>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18"/>
            <p:cNvSpPr/>
            <p:nvPr/>
          </p:nvSpPr>
          <p:spPr>
            <a:xfrm rot="10800000" flipH="1">
              <a:off x="2689525" y="5188652"/>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18"/>
            <p:cNvSpPr/>
            <p:nvPr/>
          </p:nvSpPr>
          <p:spPr>
            <a:xfrm rot="10800000" flipH="1">
              <a:off x="3227436" y="5188652"/>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18"/>
            <p:cNvSpPr/>
            <p:nvPr/>
          </p:nvSpPr>
          <p:spPr>
            <a:xfrm rot="10800000" flipH="1">
              <a:off x="3765346" y="5188652"/>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18"/>
            <p:cNvSpPr/>
            <p:nvPr/>
          </p:nvSpPr>
          <p:spPr>
            <a:xfrm rot="10800000" flipH="1">
              <a:off x="4303256" y="5188652"/>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18"/>
            <p:cNvSpPr/>
            <p:nvPr/>
          </p:nvSpPr>
          <p:spPr>
            <a:xfrm rot="10800000" flipH="1">
              <a:off x="4841166" y="5188652"/>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18"/>
            <p:cNvSpPr/>
            <p:nvPr/>
          </p:nvSpPr>
          <p:spPr>
            <a:xfrm rot="10800000" flipH="1">
              <a:off x="5379076" y="5188652"/>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18"/>
            <p:cNvSpPr/>
            <p:nvPr/>
          </p:nvSpPr>
          <p:spPr>
            <a:xfrm rot="10800000" flipH="1">
              <a:off x="5916986" y="5188652"/>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18"/>
            <p:cNvSpPr/>
            <p:nvPr/>
          </p:nvSpPr>
          <p:spPr>
            <a:xfrm rot="10800000" flipH="1">
              <a:off x="6454896" y="5188652"/>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18"/>
            <p:cNvSpPr/>
            <p:nvPr/>
          </p:nvSpPr>
          <p:spPr>
            <a:xfrm rot="10800000" flipH="1">
              <a:off x="6992815" y="5188652"/>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18"/>
            <p:cNvSpPr/>
            <p:nvPr/>
          </p:nvSpPr>
          <p:spPr>
            <a:xfrm rot="10800000" flipH="1">
              <a:off x="7530725" y="5188652"/>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18"/>
            <p:cNvSpPr/>
            <p:nvPr/>
          </p:nvSpPr>
          <p:spPr>
            <a:xfrm rot="10800000" flipH="1">
              <a:off x="8068635" y="5188652"/>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18"/>
            <p:cNvSpPr/>
            <p:nvPr/>
          </p:nvSpPr>
          <p:spPr>
            <a:xfrm rot="10800000" flipH="1">
              <a:off x="8606545" y="5188652"/>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86" name="Google Shape;2886;p18"/>
          <p:cNvSpPr/>
          <p:nvPr/>
        </p:nvSpPr>
        <p:spPr>
          <a:xfrm>
            <a:off x="581700" y="464700"/>
            <a:ext cx="7980600" cy="4214100"/>
          </a:xfrm>
          <a:prstGeom prst="roundRect">
            <a:avLst>
              <a:gd name="adj" fmla="val 4407"/>
            </a:avLst>
          </a:prstGeom>
          <a:gradFill>
            <a:gsLst>
              <a:gs pos="0">
                <a:schemeClr val="accent2"/>
              </a:gs>
              <a:gs pos="100000">
                <a:schemeClr val="accent3"/>
              </a:gs>
            </a:gsLst>
            <a:path path="circle">
              <a:fillToRect l="50000" t="50000" r="50000" b="50000"/>
            </a:path>
            <a:tileRect/>
          </a:gradFill>
          <a:ln>
            <a:noFill/>
          </a:ln>
          <a:effectLst>
            <a:outerShdw dist="114300" dir="258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18"/>
          <p:cNvSpPr txBox="1">
            <a:spLocks noGrp="1"/>
          </p:cNvSpPr>
          <p:nvPr>
            <p:ph type="title"/>
          </p:nvPr>
        </p:nvSpPr>
        <p:spPr>
          <a:xfrm>
            <a:off x="1811311" y="1632445"/>
            <a:ext cx="2662500" cy="704100"/>
          </a:xfrm>
          <a:prstGeom prst="rect">
            <a:avLst/>
          </a:prstGeom>
          <a:ln>
            <a:noFill/>
          </a:ln>
        </p:spPr>
        <p:txBody>
          <a:bodyPr spcFirstLastPara="1" wrap="square" lIns="91425" tIns="91425" rIns="91425" bIns="91425" anchor="b" anchorCtr="0">
            <a:noAutofit/>
          </a:bodyPr>
          <a:lstStyle>
            <a:lvl1pPr lvl="0" rtl="0">
              <a:lnSpc>
                <a:spcPct val="115000"/>
              </a:lnSpc>
              <a:spcBef>
                <a:spcPts val="0"/>
              </a:spcBef>
              <a:spcAft>
                <a:spcPts val="0"/>
              </a:spcAft>
              <a:buClr>
                <a:schemeClr val="dk1"/>
              </a:buClr>
              <a:buSzPts val="3000"/>
              <a:buFont typeface="Alexandria"/>
              <a:buNone/>
              <a:defRPr sz="3000" b="1">
                <a:solidFill>
                  <a:schemeClr val="dk1"/>
                </a:solidFill>
                <a:latin typeface="Alexandria"/>
                <a:ea typeface="Alexandria"/>
                <a:cs typeface="Alexandria"/>
                <a:sym typeface="Alexandria"/>
              </a:defRPr>
            </a:lvl1pPr>
            <a:lvl2pPr lvl="1" rtl="0">
              <a:lnSpc>
                <a:spcPct val="115000"/>
              </a:lnSpc>
              <a:spcBef>
                <a:spcPts val="0"/>
              </a:spcBef>
              <a:spcAft>
                <a:spcPts val="0"/>
              </a:spcAft>
              <a:buClr>
                <a:schemeClr val="dk1"/>
              </a:buClr>
              <a:buSzPts val="3000"/>
              <a:buFont typeface="Alexandria"/>
              <a:buNone/>
              <a:defRPr sz="3000" b="1">
                <a:solidFill>
                  <a:schemeClr val="dk1"/>
                </a:solidFill>
                <a:latin typeface="Alexandria"/>
                <a:ea typeface="Alexandria"/>
                <a:cs typeface="Alexandria"/>
                <a:sym typeface="Alexandria"/>
              </a:defRPr>
            </a:lvl2pPr>
            <a:lvl3pPr lvl="2" rtl="0">
              <a:lnSpc>
                <a:spcPct val="115000"/>
              </a:lnSpc>
              <a:spcBef>
                <a:spcPts val="0"/>
              </a:spcBef>
              <a:spcAft>
                <a:spcPts val="0"/>
              </a:spcAft>
              <a:buClr>
                <a:schemeClr val="dk1"/>
              </a:buClr>
              <a:buSzPts val="3000"/>
              <a:buFont typeface="Alexandria"/>
              <a:buNone/>
              <a:defRPr sz="3000" b="1">
                <a:solidFill>
                  <a:schemeClr val="dk1"/>
                </a:solidFill>
                <a:latin typeface="Alexandria"/>
                <a:ea typeface="Alexandria"/>
                <a:cs typeface="Alexandria"/>
                <a:sym typeface="Alexandria"/>
              </a:defRPr>
            </a:lvl3pPr>
            <a:lvl4pPr lvl="3" rtl="0">
              <a:lnSpc>
                <a:spcPct val="115000"/>
              </a:lnSpc>
              <a:spcBef>
                <a:spcPts val="0"/>
              </a:spcBef>
              <a:spcAft>
                <a:spcPts val="0"/>
              </a:spcAft>
              <a:buClr>
                <a:schemeClr val="dk1"/>
              </a:buClr>
              <a:buSzPts val="3000"/>
              <a:buFont typeface="Alexandria"/>
              <a:buNone/>
              <a:defRPr sz="3000" b="1">
                <a:solidFill>
                  <a:schemeClr val="dk1"/>
                </a:solidFill>
                <a:latin typeface="Alexandria"/>
                <a:ea typeface="Alexandria"/>
                <a:cs typeface="Alexandria"/>
                <a:sym typeface="Alexandria"/>
              </a:defRPr>
            </a:lvl4pPr>
            <a:lvl5pPr lvl="4" rtl="0">
              <a:lnSpc>
                <a:spcPct val="115000"/>
              </a:lnSpc>
              <a:spcBef>
                <a:spcPts val="0"/>
              </a:spcBef>
              <a:spcAft>
                <a:spcPts val="0"/>
              </a:spcAft>
              <a:buClr>
                <a:schemeClr val="dk1"/>
              </a:buClr>
              <a:buSzPts val="3000"/>
              <a:buFont typeface="Alexandria"/>
              <a:buNone/>
              <a:defRPr sz="3000" b="1">
                <a:solidFill>
                  <a:schemeClr val="dk1"/>
                </a:solidFill>
                <a:latin typeface="Alexandria"/>
                <a:ea typeface="Alexandria"/>
                <a:cs typeface="Alexandria"/>
                <a:sym typeface="Alexandria"/>
              </a:defRPr>
            </a:lvl5pPr>
            <a:lvl6pPr lvl="5" rtl="0">
              <a:lnSpc>
                <a:spcPct val="115000"/>
              </a:lnSpc>
              <a:spcBef>
                <a:spcPts val="0"/>
              </a:spcBef>
              <a:spcAft>
                <a:spcPts val="0"/>
              </a:spcAft>
              <a:buClr>
                <a:schemeClr val="dk1"/>
              </a:buClr>
              <a:buSzPts val="3000"/>
              <a:buFont typeface="Alexandria"/>
              <a:buNone/>
              <a:defRPr sz="3000" b="1">
                <a:solidFill>
                  <a:schemeClr val="dk1"/>
                </a:solidFill>
                <a:latin typeface="Alexandria"/>
                <a:ea typeface="Alexandria"/>
                <a:cs typeface="Alexandria"/>
                <a:sym typeface="Alexandria"/>
              </a:defRPr>
            </a:lvl6pPr>
            <a:lvl7pPr lvl="6" rtl="0">
              <a:lnSpc>
                <a:spcPct val="115000"/>
              </a:lnSpc>
              <a:spcBef>
                <a:spcPts val="0"/>
              </a:spcBef>
              <a:spcAft>
                <a:spcPts val="0"/>
              </a:spcAft>
              <a:buClr>
                <a:schemeClr val="dk1"/>
              </a:buClr>
              <a:buSzPts val="3000"/>
              <a:buFont typeface="Alexandria"/>
              <a:buNone/>
              <a:defRPr sz="3000" b="1">
                <a:solidFill>
                  <a:schemeClr val="dk1"/>
                </a:solidFill>
                <a:latin typeface="Alexandria"/>
                <a:ea typeface="Alexandria"/>
                <a:cs typeface="Alexandria"/>
                <a:sym typeface="Alexandria"/>
              </a:defRPr>
            </a:lvl7pPr>
            <a:lvl8pPr lvl="7" rtl="0">
              <a:lnSpc>
                <a:spcPct val="115000"/>
              </a:lnSpc>
              <a:spcBef>
                <a:spcPts val="0"/>
              </a:spcBef>
              <a:spcAft>
                <a:spcPts val="0"/>
              </a:spcAft>
              <a:buClr>
                <a:schemeClr val="dk1"/>
              </a:buClr>
              <a:buSzPts val="3000"/>
              <a:buFont typeface="Alexandria"/>
              <a:buNone/>
              <a:defRPr sz="3000" b="1">
                <a:solidFill>
                  <a:schemeClr val="dk1"/>
                </a:solidFill>
                <a:latin typeface="Alexandria"/>
                <a:ea typeface="Alexandria"/>
                <a:cs typeface="Alexandria"/>
                <a:sym typeface="Alexandria"/>
              </a:defRPr>
            </a:lvl8pPr>
            <a:lvl9pPr lvl="8" rtl="0">
              <a:lnSpc>
                <a:spcPct val="115000"/>
              </a:lnSpc>
              <a:spcBef>
                <a:spcPts val="0"/>
              </a:spcBef>
              <a:spcAft>
                <a:spcPts val="0"/>
              </a:spcAft>
              <a:buClr>
                <a:schemeClr val="dk1"/>
              </a:buClr>
              <a:buSzPts val="3000"/>
              <a:buFont typeface="Alexandria"/>
              <a:buNone/>
              <a:defRPr sz="3000" b="1">
                <a:solidFill>
                  <a:schemeClr val="dk1"/>
                </a:solidFill>
                <a:latin typeface="Alexandria"/>
                <a:ea typeface="Alexandria"/>
                <a:cs typeface="Alexandria"/>
                <a:sym typeface="Alexandria"/>
              </a:defRPr>
            </a:lvl9pPr>
          </a:lstStyle>
          <a:p>
            <a:endParaRPr/>
          </a:p>
        </p:txBody>
      </p:sp>
      <p:sp>
        <p:nvSpPr>
          <p:cNvPr id="2888" name="Google Shape;2888;p18"/>
          <p:cNvSpPr txBox="1">
            <a:spLocks noGrp="1"/>
          </p:cNvSpPr>
          <p:nvPr>
            <p:ph type="body" idx="1"/>
          </p:nvPr>
        </p:nvSpPr>
        <p:spPr>
          <a:xfrm>
            <a:off x="1811315" y="2336538"/>
            <a:ext cx="2662500" cy="1174500"/>
          </a:xfrm>
          <a:prstGeom prst="rect">
            <a:avLst/>
          </a:prstGeom>
          <a:ln>
            <a:noFill/>
          </a:ln>
        </p:spPr>
        <p:txBody>
          <a:bodyPr spcFirstLastPara="1" wrap="square" lIns="91425" tIns="91425" rIns="91425" bIns="91425" anchor="t" anchorCtr="0">
            <a:noAutofit/>
          </a:bodyPr>
          <a:lstStyle>
            <a:lvl1pPr marL="457200" lvl="0"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1pPr>
            <a:lvl2pPr marL="914400" lvl="1"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2pPr>
            <a:lvl3pPr marL="1371600" lvl="2"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3pPr>
            <a:lvl4pPr marL="1828800" lvl="3"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4pPr>
            <a:lvl5pPr marL="2286000" lvl="4"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5pPr>
            <a:lvl6pPr marL="2743200" lvl="5"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6pPr>
            <a:lvl7pPr marL="3200400" lvl="6"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7pPr>
            <a:lvl8pPr marL="3657600" lvl="7"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8pPr>
            <a:lvl9pPr marL="4114800" lvl="8"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hree columns">
  <p:cSld name="BLANK_1_1_1_2">
    <p:bg>
      <p:bgPr>
        <a:solidFill>
          <a:schemeClr val="lt2"/>
        </a:solidFill>
        <a:effectLst/>
      </p:bgPr>
    </p:bg>
    <p:spTree>
      <p:nvGrpSpPr>
        <p:cNvPr id="1" name="Shape 3083"/>
        <p:cNvGrpSpPr/>
        <p:nvPr/>
      </p:nvGrpSpPr>
      <p:grpSpPr>
        <a:xfrm>
          <a:off x="0" y="0"/>
          <a:ext cx="0" cy="0"/>
          <a:chOff x="0" y="0"/>
          <a:chExt cx="0" cy="0"/>
        </a:xfrm>
      </p:grpSpPr>
      <p:grpSp>
        <p:nvGrpSpPr>
          <p:cNvPr id="3084" name="Google Shape;3084;p20"/>
          <p:cNvGrpSpPr/>
          <p:nvPr/>
        </p:nvGrpSpPr>
        <p:grpSpPr>
          <a:xfrm>
            <a:off x="-433687" y="-464107"/>
            <a:ext cx="10011366" cy="6071715"/>
            <a:chOff x="-25" y="5188652"/>
            <a:chExt cx="9144470" cy="5657580"/>
          </a:xfrm>
        </p:grpSpPr>
        <p:sp>
          <p:nvSpPr>
            <p:cNvPr id="3085" name="Google Shape;3085;p20"/>
            <p:cNvSpPr/>
            <p:nvPr/>
          </p:nvSpPr>
          <p:spPr>
            <a:xfrm rot="10800000" flipH="1">
              <a:off x="-25" y="827426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20"/>
            <p:cNvSpPr/>
            <p:nvPr/>
          </p:nvSpPr>
          <p:spPr>
            <a:xfrm rot="10800000" flipH="1">
              <a:off x="-25" y="7759825"/>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20"/>
            <p:cNvSpPr/>
            <p:nvPr/>
          </p:nvSpPr>
          <p:spPr>
            <a:xfrm rot="10800000" flipH="1">
              <a:off x="-25" y="724640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20"/>
            <p:cNvSpPr/>
            <p:nvPr/>
          </p:nvSpPr>
          <p:spPr>
            <a:xfrm rot="10800000" flipH="1">
              <a:off x="-25" y="6731966"/>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20"/>
            <p:cNvSpPr/>
            <p:nvPr/>
          </p:nvSpPr>
          <p:spPr>
            <a:xfrm rot="10800000" flipH="1">
              <a:off x="-25" y="6217528"/>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20"/>
            <p:cNvSpPr/>
            <p:nvPr/>
          </p:nvSpPr>
          <p:spPr>
            <a:xfrm rot="10800000" flipH="1">
              <a:off x="-25" y="5703090"/>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20"/>
            <p:cNvSpPr/>
            <p:nvPr/>
          </p:nvSpPr>
          <p:spPr>
            <a:xfrm rot="10800000" flipH="1">
              <a:off x="537885" y="827426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20"/>
            <p:cNvSpPr/>
            <p:nvPr/>
          </p:nvSpPr>
          <p:spPr>
            <a:xfrm rot="10800000" flipH="1">
              <a:off x="537885" y="7759825"/>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20"/>
            <p:cNvSpPr/>
            <p:nvPr/>
          </p:nvSpPr>
          <p:spPr>
            <a:xfrm rot="10800000" flipH="1">
              <a:off x="537885" y="724640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20"/>
            <p:cNvSpPr/>
            <p:nvPr/>
          </p:nvSpPr>
          <p:spPr>
            <a:xfrm rot="10800000" flipH="1">
              <a:off x="537885" y="6731966"/>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20"/>
            <p:cNvSpPr/>
            <p:nvPr/>
          </p:nvSpPr>
          <p:spPr>
            <a:xfrm rot="10800000" flipH="1">
              <a:off x="537885" y="6217528"/>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20"/>
            <p:cNvSpPr/>
            <p:nvPr/>
          </p:nvSpPr>
          <p:spPr>
            <a:xfrm rot="10800000" flipH="1">
              <a:off x="537885" y="5703090"/>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20"/>
            <p:cNvSpPr/>
            <p:nvPr/>
          </p:nvSpPr>
          <p:spPr>
            <a:xfrm rot="10800000" flipH="1">
              <a:off x="1075795" y="827426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20"/>
            <p:cNvSpPr/>
            <p:nvPr/>
          </p:nvSpPr>
          <p:spPr>
            <a:xfrm rot="10800000" flipH="1">
              <a:off x="1075795" y="7759825"/>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20"/>
            <p:cNvSpPr/>
            <p:nvPr/>
          </p:nvSpPr>
          <p:spPr>
            <a:xfrm rot="10800000" flipH="1">
              <a:off x="1075795" y="724640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20"/>
            <p:cNvSpPr/>
            <p:nvPr/>
          </p:nvSpPr>
          <p:spPr>
            <a:xfrm rot="10800000" flipH="1">
              <a:off x="1075795" y="6731966"/>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20"/>
            <p:cNvSpPr/>
            <p:nvPr/>
          </p:nvSpPr>
          <p:spPr>
            <a:xfrm rot="10800000" flipH="1">
              <a:off x="1075795" y="6217528"/>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20"/>
            <p:cNvSpPr/>
            <p:nvPr/>
          </p:nvSpPr>
          <p:spPr>
            <a:xfrm rot="10800000" flipH="1">
              <a:off x="1075795" y="5703090"/>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20"/>
            <p:cNvSpPr/>
            <p:nvPr/>
          </p:nvSpPr>
          <p:spPr>
            <a:xfrm rot="10800000" flipH="1">
              <a:off x="1613705" y="827426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20"/>
            <p:cNvSpPr/>
            <p:nvPr/>
          </p:nvSpPr>
          <p:spPr>
            <a:xfrm rot="10800000" flipH="1">
              <a:off x="1613705" y="7759825"/>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20"/>
            <p:cNvSpPr/>
            <p:nvPr/>
          </p:nvSpPr>
          <p:spPr>
            <a:xfrm rot="10800000" flipH="1">
              <a:off x="1613705" y="724640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20"/>
            <p:cNvSpPr/>
            <p:nvPr/>
          </p:nvSpPr>
          <p:spPr>
            <a:xfrm rot="10800000" flipH="1">
              <a:off x="1613705" y="6731966"/>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20"/>
            <p:cNvSpPr/>
            <p:nvPr/>
          </p:nvSpPr>
          <p:spPr>
            <a:xfrm rot="10800000" flipH="1">
              <a:off x="1613705" y="6217528"/>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20"/>
            <p:cNvSpPr/>
            <p:nvPr/>
          </p:nvSpPr>
          <p:spPr>
            <a:xfrm rot="10800000" flipH="1">
              <a:off x="1613705" y="5703090"/>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20"/>
            <p:cNvSpPr/>
            <p:nvPr/>
          </p:nvSpPr>
          <p:spPr>
            <a:xfrm rot="10800000" flipH="1">
              <a:off x="2151615" y="827426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20"/>
            <p:cNvSpPr/>
            <p:nvPr/>
          </p:nvSpPr>
          <p:spPr>
            <a:xfrm rot="10800000" flipH="1">
              <a:off x="2151615" y="7759825"/>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20"/>
            <p:cNvSpPr/>
            <p:nvPr/>
          </p:nvSpPr>
          <p:spPr>
            <a:xfrm rot="10800000" flipH="1">
              <a:off x="2151615" y="724640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20"/>
            <p:cNvSpPr/>
            <p:nvPr/>
          </p:nvSpPr>
          <p:spPr>
            <a:xfrm rot="10800000" flipH="1">
              <a:off x="2151615" y="6731966"/>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20"/>
            <p:cNvSpPr/>
            <p:nvPr/>
          </p:nvSpPr>
          <p:spPr>
            <a:xfrm rot="10800000" flipH="1">
              <a:off x="2151615" y="6217528"/>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20"/>
            <p:cNvSpPr/>
            <p:nvPr/>
          </p:nvSpPr>
          <p:spPr>
            <a:xfrm rot="10800000" flipH="1">
              <a:off x="2151615" y="5703090"/>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20"/>
            <p:cNvSpPr/>
            <p:nvPr/>
          </p:nvSpPr>
          <p:spPr>
            <a:xfrm rot="10800000" flipH="1">
              <a:off x="2689525" y="827426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20"/>
            <p:cNvSpPr/>
            <p:nvPr/>
          </p:nvSpPr>
          <p:spPr>
            <a:xfrm rot="10800000" flipH="1">
              <a:off x="2689525" y="7759825"/>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20"/>
            <p:cNvSpPr/>
            <p:nvPr/>
          </p:nvSpPr>
          <p:spPr>
            <a:xfrm rot="10800000" flipH="1">
              <a:off x="2689525" y="724640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20"/>
            <p:cNvSpPr/>
            <p:nvPr/>
          </p:nvSpPr>
          <p:spPr>
            <a:xfrm rot="10800000" flipH="1">
              <a:off x="2689525" y="6731966"/>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20"/>
            <p:cNvSpPr/>
            <p:nvPr/>
          </p:nvSpPr>
          <p:spPr>
            <a:xfrm rot="10800000" flipH="1">
              <a:off x="2689525" y="6217528"/>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20"/>
            <p:cNvSpPr/>
            <p:nvPr/>
          </p:nvSpPr>
          <p:spPr>
            <a:xfrm rot="10800000" flipH="1">
              <a:off x="2689525" y="5703090"/>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20"/>
            <p:cNvSpPr/>
            <p:nvPr/>
          </p:nvSpPr>
          <p:spPr>
            <a:xfrm rot="10800000" flipH="1">
              <a:off x="3227436" y="827426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20"/>
            <p:cNvSpPr/>
            <p:nvPr/>
          </p:nvSpPr>
          <p:spPr>
            <a:xfrm rot="10800000" flipH="1">
              <a:off x="3227436" y="7759825"/>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20"/>
            <p:cNvSpPr/>
            <p:nvPr/>
          </p:nvSpPr>
          <p:spPr>
            <a:xfrm rot="10800000" flipH="1">
              <a:off x="3227436" y="724640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20"/>
            <p:cNvSpPr/>
            <p:nvPr/>
          </p:nvSpPr>
          <p:spPr>
            <a:xfrm rot="10800000" flipH="1">
              <a:off x="3227436" y="6731966"/>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20"/>
            <p:cNvSpPr/>
            <p:nvPr/>
          </p:nvSpPr>
          <p:spPr>
            <a:xfrm rot="10800000" flipH="1">
              <a:off x="3227436" y="6217528"/>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20"/>
            <p:cNvSpPr/>
            <p:nvPr/>
          </p:nvSpPr>
          <p:spPr>
            <a:xfrm rot="10800000" flipH="1">
              <a:off x="3227436" y="5703090"/>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20"/>
            <p:cNvSpPr/>
            <p:nvPr/>
          </p:nvSpPr>
          <p:spPr>
            <a:xfrm rot="10800000" flipH="1">
              <a:off x="3765346" y="827426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20"/>
            <p:cNvSpPr/>
            <p:nvPr/>
          </p:nvSpPr>
          <p:spPr>
            <a:xfrm rot="10800000" flipH="1">
              <a:off x="3765346" y="7759825"/>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20"/>
            <p:cNvSpPr/>
            <p:nvPr/>
          </p:nvSpPr>
          <p:spPr>
            <a:xfrm rot="10800000" flipH="1">
              <a:off x="3765346" y="724640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20"/>
            <p:cNvSpPr/>
            <p:nvPr/>
          </p:nvSpPr>
          <p:spPr>
            <a:xfrm rot="10800000" flipH="1">
              <a:off x="3765346" y="6731966"/>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20"/>
            <p:cNvSpPr/>
            <p:nvPr/>
          </p:nvSpPr>
          <p:spPr>
            <a:xfrm rot="10800000" flipH="1">
              <a:off x="3765346" y="6217528"/>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20"/>
            <p:cNvSpPr/>
            <p:nvPr/>
          </p:nvSpPr>
          <p:spPr>
            <a:xfrm rot="10800000" flipH="1">
              <a:off x="3765346" y="5703090"/>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20"/>
            <p:cNvSpPr/>
            <p:nvPr/>
          </p:nvSpPr>
          <p:spPr>
            <a:xfrm rot="10800000" flipH="1">
              <a:off x="4303256" y="827426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20"/>
            <p:cNvSpPr/>
            <p:nvPr/>
          </p:nvSpPr>
          <p:spPr>
            <a:xfrm rot="10800000" flipH="1">
              <a:off x="4303256" y="7759825"/>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20"/>
            <p:cNvSpPr/>
            <p:nvPr/>
          </p:nvSpPr>
          <p:spPr>
            <a:xfrm rot="10800000" flipH="1">
              <a:off x="4303256" y="724640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20"/>
            <p:cNvSpPr/>
            <p:nvPr/>
          </p:nvSpPr>
          <p:spPr>
            <a:xfrm rot="10800000" flipH="1">
              <a:off x="4303256" y="6731966"/>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20"/>
            <p:cNvSpPr/>
            <p:nvPr/>
          </p:nvSpPr>
          <p:spPr>
            <a:xfrm rot="10800000" flipH="1">
              <a:off x="4303256" y="6217528"/>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20"/>
            <p:cNvSpPr/>
            <p:nvPr/>
          </p:nvSpPr>
          <p:spPr>
            <a:xfrm rot="10800000" flipH="1">
              <a:off x="4303256" y="5703090"/>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20"/>
            <p:cNvSpPr/>
            <p:nvPr/>
          </p:nvSpPr>
          <p:spPr>
            <a:xfrm rot="10800000" flipH="1">
              <a:off x="4841166" y="827426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20"/>
            <p:cNvSpPr/>
            <p:nvPr/>
          </p:nvSpPr>
          <p:spPr>
            <a:xfrm rot="10800000" flipH="1">
              <a:off x="4841166" y="7759825"/>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20"/>
            <p:cNvSpPr/>
            <p:nvPr/>
          </p:nvSpPr>
          <p:spPr>
            <a:xfrm rot="10800000" flipH="1">
              <a:off x="4841166" y="724640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20"/>
            <p:cNvSpPr/>
            <p:nvPr/>
          </p:nvSpPr>
          <p:spPr>
            <a:xfrm rot="10800000" flipH="1">
              <a:off x="4841166" y="6731966"/>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20"/>
            <p:cNvSpPr/>
            <p:nvPr/>
          </p:nvSpPr>
          <p:spPr>
            <a:xfrm rot="10800000" flipH="1">
              <a:off x="4841166" y="6217528"/>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20"/>
            <p:cNvSpPr/>
            <p:nvPr/>
          </p:nvSpPr>
          <p:spPr>
            <a:xfrm rot="10800000" flipH="1">
              <a:off x="4841166" y="5703090"/>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20"/>
            <p:cNvSpPr/>
            <p:nvPr/>
          </p:nvSpPr>
          <p:spPr>
            <a:xfrm rot="10800000" flipH="1">
              <a:off x="5379076" y="827426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20"/>
            <p:cNvSpPr/>
            <p:nvPr/>
          </p:nvSpPr>
          <p:spPr>
            <a:xfrm rot="10800000" flipH="1">
              <a:off x="5379076" y="7759825"/>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20"/>
            <p:cNvSpPr/>
            <p:nvPr/>
          </p:nvSpPr>
          <p:spPr>
            <a:xfrm rot="10800000" flipH="1">
              <a:off x="5379076" y="724640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20"/>
            <p:cNvSpPr/>
            <p:nvPr/>
          </p:nvSpPr>
          <p:spPr>
            <a:xfrm rot="10800000" flipH="1">
              <a:off x="5379076" y="6731966"/>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20"/>
            <p:cNvSpPr/>
            <p:nvPr/>
          </p:nvSpPr>
          <p:spPr>
            <a:xfrm rot="10800000" flipH="1">
              <a:off x="5379076" y="6217528"/>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20"/>
            <p:cNvSpPr/>
            <p:nvPr/>
          </p:nvSpPr>
          <p:spPr>
            <a:xfrm rot="10800000" flipH="1">
              <a:off x="5379076" y="5703090"/>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20"/>
            <p:cNvSpPr/>
            <p:nvPr/>
          </p:nvSpPr>
          <p:spPr>
            <a:xfrm rot="10800000" flipH="1">
              <a:off x="-25" y="9304159"/>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20"/>
            <p:cNvSpPr/>
            <p:nvPr/>
          </p:nvSpPr>
          <p:spPr>
            <a:xfrm rot="10800000" flipH="1">
              <a:off x="-25" y="8789721"/>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20"/>
            <p:cNvSpPr/>
            <p:nvPr/>
          </p:nvSpPr>
          <p:spPr>
            <a:xfrm rot="10800000" flipH="1">
              <a:off x="537885" y="9304159"/>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20"/>
            <p:cNvSpPr/>
            <p:nvPr/>
          </p:nvSpPr>
          <p:spPr>
            <a:xfrm rot="10800000" flipH="1">
              <a:off x="537885" y="8789721"/>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20"/>
            <p:cNvSpPr/>
            <p:nvPr/>
          </p:nvSpPr>
          <p:spPr>
            <a:xfrm rot="10800000" flipH="1">
              <a:off x="1075795" y="9304159"/>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20"/>
            <p:cNvSpPr/>
            <p:nvPr/>
          </p:nvSpPr>
          <p:spPr>
            <a:xfrm rot="10800000" flipH="1">
              <a:off x="1075795" y="8789721"/>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20"/>
            <p:cNvSpPr/>
            <p:nvPr/>
          </p:nvSpPr>
          <p:spPr>
            <a:xfrm rot="10800000" flipH="1">
              <a:off x="1613705" y="9304159"/>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20"/>
            <p:cNvSpPr/>
            <p:nvPr/>
          </p:nvSpPr>
          <p:spPr>
            <a:xfrm rot="10800000" flipH="1">
              <a:off x="1613705" y="8789721"/>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20"/>
            <p:cNvSpPr/>
            <p:nvPr/>
          </p:nvSpPr>
          <p:spPr>
            <a:xfrm rot="10800000" flipH="1">
              <a:off x="2151615" y="9304159"/>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20"/>
            <p:cNvSpPr/>
            <p:nvPr/>
          </p:nvSpPr>
          <p:spPr>
            <a:xfrm rot="10800000" flipH="1">
              <a:off x="2151615" y="8789721"/>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20"/>
            <p:cNvSpPr/>
            <p:nvPr/>
          </p:nvSpPr>
          <p:spPr>
            <a:xfrm rot="10800000" flipH="1">
              <a:off x="2689525" y="9304159"/>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20"/>
            <p:cNvSpPr/>
            <p:nvPr/>
          </p:nvSpPr>
          <p:spPr>
            <a:xfrm rot="10800000" flipH="1">
              <a:off x="2689525" y="8789721"/>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20"/>
            <p:cNvSpPr/>
            <p:nvPr/>
          </p:nvSpPr>
          <p:spPr>
            <a:xfrm rot="10800000" flipH="1">
              <a:off x="3227436" y="9304159"/>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20"/>
            <p:cNvSpPr/>
            <p:nvPr/>
          </p:nvSpPr>
          <p:spPr>
            <a:xfrm rot="10800000" flipH="1">
              <a:off x="3227436" y="8789721"/>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20"/>
            <p:cNvSpPr/>
            <p:nvPr/>
          </p:nvSpPr>
          <p:spPr>
            <a:xfrm rot="10800000" flipH="1">
              <a:off x="3765346" y="9304159"/>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20"/>
            <p:cNvSpPr/>
            <p:nvPr/>
          </p:nvSpPr>
          <p:spPr>
            <a:xfrm rot="10800000" flipH="1">
              <a:off x="3765346" y="8789721"/>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20"/>
            <p:cNvSpPr/>
            <p:nvPr/>
          </p:nvSpPr>
          <p:spPr>
            <a:xfrm rot="10800000" flipH="1">
              <a:off x="4303256" y="9304159"/>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20"/>
            <p:cNvSpPr/>
            <p:nvPr/>
          </p:nvSpPr>
          <p:spPr>
            <a:xfrm rot="10800000" flipH="1">
              <a:off x="4303256" y="8789721"/>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20"/>
            <p:cNvSpPr/>
            <p:nvPr/>
          </p:nvSpPr>
          <p:spPr>
            <a:xfrm rot="10800000" flipH="1">
              <a:off x="4841166" y="9304159"/>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20"/>
            <p:cNvSpPr/>
            <p:nvPr/>
          </p:nvSpPr>
          <p:spPr>
            <a:xfrm rot="10800000" flipH="1">
              <a:off x="4841166" y="8789721"/>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20"/>
            <p:cNvSpPr/>
            <p:nvPr/>
          </p:nvSpPr>
          <p:spPr>
            <a:xfrm rot="10800000" flipH="1">
              <a:off x="5379076" y="9304159"/>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20"/>
            <p:cNvSpPr/>
            <p:nvPr/>
          </p:nvSpPr>
          <p:spPr>
            <a:xfrm rot="10800000" flipH="1">
              <a:off x="5379076" y="8789721"/>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20"/>
            <p:cNvSpPr/>
            <p:nvPr/>
          </p:nvSpPr>
          <p:spPr>
            <a:xfrm rot="10800000" flipH="1">
              <a:off x="5916986" y="827426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20"/>
            <p:cNvSpPr/>
            <p:nvPr/>
          </p:nvSpPr>
          <p:spPr>
            <a:xfrm rot="10800000" flipH="1">
              <a:off x="5916986" y="7759825"/>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20"/>
            <p:cNvSpPr/>
            <p:nvPr/>
          </p:nvSpPr>
          <p:spPr>
            <a:xfrm rot="10800000" flipH="1">
              <a:off x="5916986" y="724640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20"/>
            <p:cNvSpPr/>
            <p:nvPr/>
          </p:nvSpPr>
          <p:spPr>
            <a:xfrm rot="10800000" flipH="1">
              <a:off x="5916986" y="6731966"/>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20"/>
            <p:cNvSpPr/>
            <p:nvPr/>
          </p:nvSpPr>
          <p:spPr>
            <a:xfrm rot="10800000" flipH="1">
              <a:off x="5916986" y="6217528"/>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20"/>
            <p:cNvSpPr/>
            <p:nvPr/>
          </p:nvSpPr>
          <p:spPr>
            <a:xfrm rot="10800000" flipH="1">
              <a:off x="5916986" y="5703090"/>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20"/>
            <p:cNvSpPr/>
            <p:nvPr/>
          </p:nvSpPr>
          <p:spPr>
            <a:xfrm rot="10800000" flipH="1">
              <a:off x="6454896" y="827426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20"/>
            <p:cNvSpPr/>
            <p:nvPr/>
          </p:nvSpPr>
          <p:spPr>
            <a:xfrm rot="10800000" flipH="1">
              <a:off x="6454896" y="7759825"/>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20"/>
            <p:cNvSpPr/>
            <p:nvPr/>
          </p:nvSpPr>
          <p:spPr>
            <a:xfrm rot="10800000" flipH="1">
              <a:off x="6454896" y="724640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20"/>
            <p:cNvSpPr/>
            <p:nvPr/>
          </p:nvSpPr>
          <p:spPr>
            <a:xfrm rot="10800000" flipH="1">
              <a:off x="6454896" y="6731966"/>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20"/>
            <p:cNvSpPr/>
            <p:nvPr/>
          </p:nvSpPr>
          <p:spPr>
            <a:xfrm rot="10800000" flipH="1">
              <a:off x="6454896" y="6217528"/>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20"/>
            <p:cNvSpPr/>
            <p:nvPr/>
          </p:nvSpPr>
          <p:spPr>
            <a:xfrm rot="10800000" flipH="1">
              <a:off x="6454896" y="5703090"/>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20"/>
            <p:cNvSpPr/>
            <p:nvPr/>
          </p:nvSpPr>
          <p:spPr>
            <a:xfrm rot="10800000" flipH="1">
              <a:off x="5916986" y="9304159"/>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20"/>
            <p:cNvSpPr/>
            <p:nvPr/>
          </p:nvSpPr>
          <p:spPr>
            <a:xfrm rot="10800000" flipH="1">
              <a:off x="5916986" y="8789721"/>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20"/>
            <p:cNvSpPr/>
            <p:nvPr/>
          </p:nvSpPr>
          <p:spPr>
            <a:xfrm rot="10800000" flipH="1">
              <a:off x="6454896" y="9304159"/>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20"/>
            <p:cNvSpPr/>
            <p:nvPr/>
          </p:nvSpPr>
          <p:spPr>
            <a:xfrm rot="10800000" flipH="1">
              <a:off x="6454896" y="8789721"/>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20"/>
            <p:cNvSpPr/>
            <p:nvPr/>
          </p:nvSpPr>
          <p:spPr>
            <a:xfrm rot="10800000" flipH="1">
              <a:off x="6992815" y="827426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20"/>
            <p:cNvSpPr/>
            <p:nvPr/>
          </p:nvSpPr>
          <p:spPr>
            <a:xfrm rot="10800000" flipH="1">
              <a:off x="6992815" y="7759825"/>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20"/>
            <p:cNvSpPr/>
            <p:nvPr/>
          </p:nvSpPr>
          <p:spPr>
            <a:xfrm rot="10800000" flipH="1">
              <a:off x="6992815" y="724640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20"/>
            <p:cNvSpPr/>
            <p:nvPr/>
          </p:nvSpPr>
          <p:spPr>
            <a:xfrm rot="10800000" flipH="1">
              <a:off x="6992815" y="6731966"/>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20"/>
            <p:cNvSpPr/>
            <p:nvPr/>
          </p:nvSpPr>
          <p:spPr>
            <a:xfrm rot="10800000" flipH="1">
              <a:off x="6992815" y="6217528"/>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20"/>
            <p:cNvSpPr/>
            <p:nvPr/>
          </p:nvSpPr>
          <p:spPr>
            <a:xfrm rot="10800000" flipH="1">
              <a:off x="6992815" y="5703090"/>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20"/>
            <p:cNvSpPr/>
            <p:nvPr/>
          </p:nvSpPr>
          <p:spPr>
            <a:xfrm rot="10800000" flipH="1">
              <a:off x="7530725" y="827426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20"/>
            <p:cNvSpPr/>
            <p:nvPr/>
          </p:nvSpPr>
          <p:spPr>
            <a:xfrm rot="10800000" flipH="1">
              <a:off x="7530725" y="7759825"/>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20"/>
            <p:cNvSpPr/>
            <p:nvPr/>
          </p:nvSpPr>
          <p:spPr>
            <a:xfrm rot="10800000" flipH="1">
              <a:off x="7530725" y="724640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20"/>
            <p:cNvSpPr/>
            <p:nvPr/>
          </p:nvSpPr>
          <p:spPr>
            <a:xfrm rot="10800000" flipH="1">
              <a:off x="7530725" y="6731966"/>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20"/>
            <p:cNvSpPr/>
            <p:nvPr/>
          </p:nvSpPr>
          <p:spPr>
            <a:xfrm rot="10800000" flipH="1">
              <a:off x="7530725" y="6217528"/>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20"/>
            <p:cNvSpPr/>
            <p:nvPr/>
          </p:nvSpPr>
          <p:spPr>
            <a:xfrm rot="10800000" flipH="1">
              <a:off x="7530725" y="5703090"/>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20"/>
            <p:cNvSpPr/>
            <p:nvPr/>
          </p:nvSpPr>
          <p:spPr>
            <a:xfrm rot="10800000" flipH="1">
              <a:off x="6992815" y="9304159"/>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20"/>
            <p:cNvSpPr/>
            <p:nvPr/>
          </p:nvSpPr>
          <p:spPr>
            <a:xfrm rot="10800000" flipH="1">
              <a:off x="6992815" y="8789721"/>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20"/>
            <p:cNvSpPr/>
            <p:nvPr/>
          </p:nvSpPr>
          <p:spPr>
            <a:xfrm rot="10800000" flipH="1">
              <a:off x="7530725" y="9304159"/>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20"/>
            <p:cNvSpPr/>
            <p:nvPr/>
          </p:nvSpPr>
          <p:spPr>
            <a:xfrm rot="10800000" flipH="1">
              <a:off x="7530725" y="8789721"/>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20"/>
            <p:cNvSpPr/>
            <p:nvPr/>
          </p:nvSpPr>
          <p:spPr>
            <a:xfrm rot="10800000" flipH="1">
              <a:off x="8068635" y="827426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20"/>
            <p:cNvSpPr/>
            <p:nvPr/>
          </p:nvSpPr>
          <p:spPr>
            <a:xfrm rot="10800000" flipH="1">
              <a:off x="8068635" y="7759825"/>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20"/>
            <p:cNvSpPr/>
            <p:nvPr/>
          </p:nvSpPr>
          <p:spPr>
            <a:xfrm rot="10800000" flipH="1">
              <a:off x="8068635" y="724640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20"/>
            <p:cNvSpPr/>
            <p:nvPr/>
          </p:nvSpPr>
          <p:spPr>
            <a:xfrm rot="10800000" flipH="1">
              <a:off x="8068635" y="6731966"/>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20"/>
            <p:cNvSpPr/>
            <p:nvPr/>
          </p:nvSpPr>
          <p:spPr>
            <a:xfrm rot="10800000" flipH="1">
              <a:off x="8068635" y="6217528"/>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20"/>
            <p:cNvSpPr/>
            <p:nvPr/>
          </p:nvSpPr>
          <p:spPr>
            <a:xfrm rot="10800000" flipH="1">
              <a:off x="8068635" y="5703090"/>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20"/>
            <p:cNvSpPr/>
            <p:nvPr/>
          </p:nvSpPr>
          <p:spPr>
            <a:xfrm rot="10800000" flipH="1">
              <a:off x="8606545" y="827426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20"/>
            <p:cNvSpPr/>
            <p:nvPr/>
          </p:nvSpPr>
          <p:spPr>
            <a:xfrm rot="10800000" flipH="1">
              <a:off x="8606545" y="7759825"/>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20"/>
            <p:cNvSpPr/>
            <p:nvPr/>
          </p:nvSpPr>
          <p:spPr>
            <a:xfrm rot="10800000" flipH="1">
              <a:off x="8606545" y="724640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20"/>
            <p:cNvSpPr/>
            <p:nvPr/>
          </p:nvSpPr>
          <p:spPr>
            <a:xfrm rot="10800000" flipH="1">
              <a:off x="8606545" y="6731966"/>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20"/>
            <p:cNvSpPr/>
            <p:nvPr/>
          </p:nvSpPr>
          <p:spPr>
            <a:xfrm rot="10800000" flipH="1">
              <a:off x="8606545" y="6217528"/>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20"/>
            <p:cNvSpPr/>
            <p:nvPr/>
          </p:nvSpPr>
          <p:spPr>
            <a:xfrm rot="10800000" flipH="1">
              <a:off x="8606545" y="5703090"/>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20"/>
            <p:cNvSpPr/>
            <p:nvPr/>
          </p:nvSpPr>
          <p:spPr>
            <a:xfrm rot="10800000" flipH="1">
              <a:off x="8068635" y="9304159"/>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20"/>
            <p:cNvSpPr/>
            <p:nvPr/>
          </p:nvSpPr>
          <p:spPr>
            <a:xfrm rot="10800000" flipH="1">
              <a:off x="8068635" y="8789721"/>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20"/>
            <p:cNvSpPr/>
            <p:nvPr/>
          </p:nvSpPr>
          <p:spPr>
            <a:xfrm rot="10800000" flipH="1">
              <a:off x="8606545" y="9304159"/>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20"/>
            <p:cNvSpPr/>
            <p:nvPr/>
          </p:nvSpPr>
          <p:spPr>
            <a:xfrm rot="10800000" flipH="1">
              <a:off x="8606545" y="8789721"/>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20"/>
            <p:cNvSpPr/>
            <p:nvPr/>
          </p:nvSpPr>
          <p:spPr>
            <a:xfrm rot="10800000" flipH="1">
              <a:off x="-25" y="981657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20"/>
            <p:cNvSpPr/>
            <p:nvPr/>
          </p:nvSpPr>
          <p:spPr>
            <a:xfrm rot="10800000" flipH="1">
              <a:off x="537885" y="981657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20"/>
            <p:cNvSpPr/>
            <p:nvPr/>
          </p:nvSpPr>
          <p:spPr>
            <a:xfrm rot="10800000" flipH="1">
              <a:off x="1075795" y="981657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20"/>
            <p:cNvSpPr/>
            <p:nvPr/>
          </p:nvSpPr>
          <p:spPr>
            <a:xfrm rot="10800000" flipH="1">
              <a:off x="1613705" y="981657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20"/>
            <p:cNvSpPr/>
            <p:nvPr/>
          </p:nvSpPr>
          <p:spPr>
            <a:xfrm rot="10800000" flipH="1">
              <a:off x="2151615" y="981657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20"/>
            <p:cNvSpPr/>
            <p:nvPr/>
          </p:nvSpPr>
          <p:spPr>
            <a:xfrm rot="10800000" flipH="1">
              <a:off x="2689525" y="981657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20"/>
            <p:cNvSpPr/>
            <p:nvPr/>
          </p:nvSpPr>
          <p:spPr>
            <a:xfrm rot="10800000" flipH="1">
              <a:off x="3227436" y="981657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20"/>
            <p:cNvSpPr/>
            <p:nvPr/>
          </p:nvSpPr>
          <p:spPr>
            <a:xfrm rot="10800000" flipH="1">
              <a:off x="3765346" y="981657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20"/>
            <p:cNvSpPr/>
            <p:nvPr/>
          </p:nvSpPr>
          <p:spPr>
            <a:xfrm rot="10800000" flipH="1">
              <a:off x="4303256" y="981657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20"/>
            <p:cNvSpPr/>
            <p:nvPr/>
          </p:nvSpPr>
          <p:spPr>
            <a:xfrm rot="10800000" flipH="1">
              <a:off x="4841166" y="981657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20"/>
            <p:cNvSpPr/>
            <p:nvPr/>
          </p:nvSpPr>
          <p:spPr>
            <a:xfrm rot="10800000" flipH="1">
              <a:off x="5379076" y="981657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20"/>
            <p:cNvSpPr/>
            <p:nvPr/>
          </p:nvSpPr>
          <p:spPr>
            <a:xfrm rot="10800000" flipH="1">
              <a:off x="-25" y="1033203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20"/>
            <p:cNvSpPr/>
            <p:nvPr/>
          </p:nvSpPr>
          <p:spPr>
            <a:xfrm rot="10800000" flipH="1">
              <a:off x="537885" y="1033203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20"/>
            <p:cNvSpPr/>
            <p:nvPr/>
          </p:nvSpPr>
          <p:spPr>
            <a:xfrm rot="10800000" flipH="1">
              <a:off x="1075795" y="1033203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20"/>
            <p:cNvSpPr/>
            <p:nvPr/>
          </p:nvSpPr>
          <p:spPr>
            <a:xfrm rot="10800000" flipH="1">
              <a:off x="1613705" y="1033203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20"/>
            <p:cNvSpPr/>
            <p:nvPr/>
          </p:nvSpPr>
          <p:spPr>
            <a:xfrm rot="10800000" flipH="1">
              <a:off x="2151615" y="1033203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20"/>
            <p:cNvSpPr/>
            <p:nvPr/>
          </p:nvSpPr>
          <p:spPr>
            <a:xfrm rot="10800000" flipH="1">
              <a:off x="2689525" y="1033203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20"/>
            <p:cNvSpPr/>
            <p:nvPr/>
          </p:nvSpPr>
          <p:spPr>
            <a:xfrm rot="10800000" flipH="1">
              <a:off x="3227436" y="1033203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20"/>
            <p:cNvSpPr/>
            <p:nvPr/>
          </p:nvSpPr>
          <p:spPr>
            <a:xfrm rot="10800000" flipH="1">
              <a:off x="3765346" y="1033203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20"/>
            <p:cNvSpPr/>
            <p:nvPr/>
          </p:nvSpPr>
          <p:spPr>
            <a:xfrm rot="10800000" flipH="1">
              <a:off x="4303256" y="1033203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20"/>
            <p:cNvSpPr/>
            <p:nvPr/>
          </p:nvSpPr>
          <p:spPr>
            <a:xfrm rot="10800000" flipH="1">
              <a:off x="4841166" y="1033203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20"/>
            <p:cNvSpPr/>
            <p:nvPr/>
          </p:nvSpPr>
          <p:spPr>
            <a:xfrm rot="10800000" flipH="1">
              <a:off x="5379076" y="1033203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20"/>
            <p:cNvSpPr/>
            <p:nvPr/>
          </p:nvSpPr>
          <p:spPr>
            <a:xfrm rot="10800000" flipH="1">
              <a:off x="5916986" y="981657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20"/>
            <p:cNvSpPr/>
            <p:nvPr/>
          </p:nvSpPr>
          <p:spPr>
            <a:xfrm rot="10800000" flipH="1">
              <a:off x="6454896" y="981657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20"/>
            <p:cNvSpPr/>
            <p:nvPr/>
          </p:nvSpPr>
          <p:spPr>
            <a:xfrm rot="10800000" flipH="1">
              <a:off x="5916986" y="1033203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20"/>
            <p:cNvSpPr/>
            <p:nvPr/>
          </p:nvSpPr>
          <p:spPr>
            <a:xfrm rot="10800000" flipH="1">
              <a:off x="6454896" y="1033203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20"/>
            <p:cNvSpPr/>
            <p:nvPr/>
          </p:nvSpPr>
          <p:spPr>
            <a:xfrm rot="10800000" flipH="1">
              <a:off x="6992815" y="981657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20"/>
            <p:cNvSpPr/>
            <p:nvPr/>
          </p:nvSpPr>
          <p:spPr>
            <a:xfrm rot="10800000" flipH="1">
              <a:off x="7530725" y="981657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20"/>
            <p:cNvSpPr/>
            <p:nvPr/>
          </p:nvSpPr>
          <p:spPr>
            <a:xfrm rot="10800000" flipH="1">
              <a:off x="6992815" y="1033203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20"/>
            <p:cNvSpPr/>
            <p:nvPr/>
          </p:nvSpPr>
          <p:spPr>
            <a:xfrm rot="10800000" flipH="1">
              <a:off x="7530725" y="1033203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20"/>
            <p:cNvSpPr/>
            <p:nvPr/>
          </p:nvSpPr>
          <p:spPr>
            <a:xfrm rot="10800000" flipH="1">
              <a:off x="8606545" y="981657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20"/>
            <p:cNvSpPr/>
            <p:nvPr/>
          </p:nvSpPr>
          <p:spPr>
            <a:xfrm rot="10800000" flipH="1">
              <a:off x="8068635" y="1033203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20"/>
            <p:cNvSpPr/>
            <p:nvPr/>
          </p:nvSpPr>
          <p:spPr>
            <a:xfrm rot="10800000" flipH="1">
              <a:off x="8606545" y="1033203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20"/>
            <p:cNvSpPr/>
            <p:nvPr/>
          </p:nvSpPr>
          <p:spPr>
            <a:xfrm rot="10800000" flipH="1">
              <a:off x="-25" y="5188652"/>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20"/>
            <p:cNvSpPr/>
            <p:nvPr/>
          </p:nvSpPr>
          <p:spPr>
            <a:xfrm rot="10800000" flipH="1">
              <a:off x="537885" y="5188652"/>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20"/>
            <p:cNvSpPr/>
            <p:nvPr/>
          </p:nvSpPr>
          <p:spPr>
            <a:xfrm rot="10800000" flipH="1">
              <a:off x="1075795" y="5188652"/>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20"/>
            <p:cNvSpPr/>
            <p:nvPr/>
          </p:nvSpPr>
          <p:spPr>
            <a:xfrm rot="10800000" flipH="1">
              <a:off x="1613705" y="5188652"/>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20"/>
            <p:cNvSpPr/>
            <p:nvPr/>
          </p:nvSpPr>
          <p:spPr>
            <a:xfrm rot="10800000" flipH="1">
              <a:off x="2151615" y="5188652"/>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20"/>
            <p:cNvSpPr/>
            <p:nvPr/>
          </p:nvSpPr>
          <p:spPr>
            <a:xfrm rot="10800000" flipH="1">
              <a:off x="2689525" y="5188652"/>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20"/>
            <p:cNvSpPr/>
            <p:nvPr/>
          </p:nvSpPr>
          <p:spPr>
            <a:xfrm rot="10800000" flipH="1">
              <a:off x="3227436" y="5188652"/>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20"/>
            <p:cNvSpPr/>
            <p:nvPr/>
          </p:nvSpPr>
          <p:spPr>
            <a:xfrm rot="10800000" flipH="1">
              <a:off x="3765346" y="5188652"/>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20"/>
            <p:cNvSpPr/>
            <p:nvPr/>
          </p:nvSpPr>
          <p:spPr>
            <a:xfrm rot="10800000" flipH="1">
              <a:off x="4303256" y="5188652"/>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20"/>
            <p:cNvSpPr/>
            <p:nvPr/>
          </p:nvSpPr>
          <p:spPr>
            <a:xfrm rot="10800000" flipH="1">
              <a:off x="4841166" y="5188652"/>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20"/>
            <p:cNvSpPr/>
            <p:nvPr/>
          </p:nvSpPr>
          <p:spPr>
            <a:xfrm rot="10800000" flipH="1">
              <a:off x="5379076" y="5188652"/>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20"/>
            <p:cNvSpPr/>
            <p:nvPr/>
          </p:nvSpPr>
          <p:spPr>
            <a:xfrm rot="10800000" flipH="1">
              <a:off x="5916986" y="5188652"/>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20"/>
            <p:cNvSpPr/>
            <p:nvPr/>
          </p:nvSpPr>
          <p:spPr>
            <a:xfrm rot="10800000" flipH="1">
              <a:off x="6454896" y="5188652"/>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20"/>
            <p:cNvSpPr/>
            <p:nvPr/>
          </p:nvSpPr>
          <p:spPr>
            <a:xfrm rot="10800000" flipH="1">
              <a:off x="6992815" y="5188652"/>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20"/>
            <p:cNvSpPr/>
            <p:nvPr/>
          </p:nvSpPr>
          <p:spPr>
            <a:xfrm rot="10800000" flipH="1">
              <a:off x="7530725" y="5188652"/>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20"/>
            <p:cNvSpPr/>
            <p:nvPr/>
          </p:nvSpPr>
          <p:spPr>
            <a:xfrm rot="10800000" flipH="1">
              <a:off x="8068635" y="5188652"/>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20"/>
            <p:cNvSpPr/>
            <p:nvPr/>
          </p:nvSpPr>
          <p:spPr>
            <a:xfrm rot="10800000" flipH="1">
              <a:off x="8606545" y="5188652"/>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71" name="Google Shape;3271;p20"/>
          <p:cNvSpPr/>
          <p:nvPr/>
        </p:nvSpPr>
        <p:spPr>
          <a:xfrm>
            <a:off x="581700" y="464700"/>
            <a:ext cx="7980600" cy="4214100"/>
          </a:xfrm>
          <a:prstGeom prst="roundRect">
            <a:avLst>
              <a:gd name="adj" fmla="val 4407"/>
            </a:avLst>
          </a:prstGeom>
          <a:gradFill>
            <a:gsLst>
              <a:gs pos="0">
                <a:schemeClr val="accent2"/>
              </a:gs>
              <a:gs pos="100000">
                <a:schemeClr val="accent3"/>
              </a:gs>
            </a:gsLst>
            <a:path path="circle">
              <a:fillToRect l="50000" t="50000" r="50000" b="50000"/>
            </a:path>
            <a:tileRect/>
          </a:gradFill>
          <a:ln>
            <a:noFill/>
          </a:ln>
          <a:effectLst>
            <a:outerShdw dist="114300" dir="258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20"/>
          <p:cNvSpPr txBox="1">
            <a:spLocks noGrp="1"/>
          </p:cNvSpPr>
          <p:nvPr>
            <p:ph type="title"/>
          </p:nvPr>
        </p:nvSpPr>
        <p:spPr>
          <a:xfrm>
            <a:off x="715100" y="535000"/>
            <a:ext cx="7713900" cy="704100"/>
          </a:xfrm>
          <a:prstGeom prst="rect">
            <a:avLst/>
          </a:prstGeom>
          <a:ln>
            <a:noFill/>
          </a:ln>
        </p:spPr>
        <p:txBody>
          <a:bodyPr spcFirstLastPara="1" wrap="square" lIns="91425" tIns="91425" rIns="91425" bIns="91425" anchor="t" anchorCtr="0">
            <a:noAutofit/>
          </a:bodyPr>
          <a:lstStyle>
            <a:lvl1pPr lvl="0" algn="ctr" rtl="0">
              <a:lnSpc>
                <a:spcPct val="115000"/>
              </a:lnSpc>
              <a:spcBef>
                <a:spcPts val="0"/>
              </a:spcBef>
              <a:spcAft>
                <a:spcPts val="0"/>
              </a:spcAft>
              <a:buClr>
                <a:schemeClr val="dk1"/>
              </a:buClr>
              <a:buSzPts val="3000"/>
              <a:buFont typeface="Alexandria"/>
              <a:buNone/>
              <a:defRPr sz="3000" b="1">
                <a:solidFill>
                  <a:schemeClr val="dk1"/>
                </a:solidFill>
                <a:latin typeface="Alexandria"/>
                <a:ea typeface="Alexandria"/>
                <a:cs typeface="Alexandria"/>
                <a:sym typeface="Alexandria"/>
              </a:defRPr>
            </a:lvl1pPr>
            <a:lvl2pPr lvl="1" rtl="0">
              <a:lnSpc>
                <a:spcPct val="115000"/>
              </a:lnSpc>
              <a:spcBef>
                <a:spcPts val="0"/>
              </a:spcBef>
              <a:spcAft>
                <a:spcPts val="0"/>
              </a:spcAft>
              <a:buClr>
                <a:schemeClr val="dk1"/>
              </a:buClr>
              <a:buSzPts val="3000"/>
              <a:buFont typeface="Alexandria"/>
              <a:buNone/>
              <a:defRPr sz="3000" b="1">
                <a:solidFill>
                  <a:schemeClr val="dk1"/>
                </a:solidFill>
                <a:latin typeface="Alexandria"/>
                <a:ea typeface="Alexandria"/>
                <a:cs typeface="Alexandria"/>
                <a:sym typeface="Alexandria"/>
              </a:defRPr>
            </a:lvl2pPr>
            <a:lvl3pPr lvl="2" rtl="0">
              <a:lnSpc>
                <a:spcPct val="115000"/>
              </a:lnSpc>
              <a:spcBef>
                <a:spcPts val="0"/>
              </a:spcBef>
              <a:spcAft>
                <a:spcPts val="0"/>
              </a:spcAft>
              <a:buClr>
                <a:schemeClr val="dk1"/>
              </a:buClr>
              <a:buSzPts val="3000"/>
              <a:buFont typeface="Alexandria"/>
              <a:buNone/>
              <a:defRPr sz="3000" b="1">
                <a:solidFill>
                  <a:schemeClr val="dk1"/>
                </a:solidFill>
                <a:latin typeface="Alexandria"/>
                <a:ea typeface="Alexandria"/>
                <a:cs typeface="Alexandria"/>
                <a:sym typeface="Alexandria"/>
              </a:defRPr>
            </a:lvl3pPr>
            <a:lvl4pPr lvl="3" rtl="0">
              <a:lnSpc>
                <a:spcPct val="115000"/>
              </a:lnSpc>
              <a:spcBef>
                <a:spcPts val="0"/>
              </a:spcBef>
              <a:spcAft>
                <a:spcPts val="0"/>
              </a:spcAft>
              <a:buClr>
                <a:schemeClr val="dk1"/>
              </a:buClr>
              <a:buSzPts val="3000"/>
              <a:buFont typeface="Alexandria"/>
              <a:buNone/>
              <a:defRPr sz="3000" b="1">
                <a:solidFill>
                  <a:schemeClr val="dk1"/>
                </a:solidFill>
                <a:latin typeface="Alexandria"/>
                <a:ea typeface="Alexandria"/>
                <a:cs typeface="Alexandria"/>
                <a:sym typeface="Alexandria"/>
              </a:defRPr>
            </a:lvl4pPr>
            <a:lvl5pPr lvl="4" rtl="0">
              <a:lnSpc>
                <a:spcPct val="115000"/>
              </a:lnSpc>
              <a:spcBef>
                <a:spcPts val="0"/>
              </a:spcBef>
              <a:spcAft>
                <a:spcPts val="0"/>
              </a:spcAft>
              <a:buClr>
                <a:schemeClr val="dk1"/>
              </a:buClr>
              <a:buSzPts val="3000"/>
              <a:buFont typeface="Alexandria"/>
              <a:buNone/>
              <a:defRPr sz="3000" b="1">
                <a:solidFill>
                  <a:schemeClr val="dk1"/>
                </a:solidFill>
                <a:latin typeface="Alexandria"/>
                <a:ea typeface="Alexandria"/>
                <a:cs typeface="Alexandria"/>
                <a:sym typeface="Alexandria"/>
              </a:defRPr>
            </a:lvl5pPr>
            <a:lvl6pPr lvl="5" rtl="0">
              <a:lnSpc>
                <a:spcPct val="115000"/>
              </a:lnSpc>
              <a:spcBef>
                <a:spcPts val="0"/>
              </a:spcBef>
              <a:spcAft>
                <a:spcPts val="0"/>
              </a:spcAft>
              <a:buClr>
                <a:schemeClr val="dk1"/>
              </a:buClr>
              <a:buSzPts val="3000"/>
              <a:buFont typeface="Alexandria"/>
              <a:buNone/>
              <a:defRPr sz="3000" b="1">
                <a:solidFill>
                  <a:schemeClr val="dk1"/>
                </a:solidFill>
                <a:latin typeface="Alexandria"/>
                <a:ea typeface="Alexandria"/>
                <a:cs typeface="Alexandria"/>
                <a:sym typeface="Alexandria"/>
              </a:defRPr>
            </a:lvl6pPr>
            <a:lvl7pPr lvl="6" rtl="0">
              <a:lnSpc>
                <a:spcPct val="115000"/>
              </a:lnSpc>
              <a:spcBef>
                <a:spcPts val="0"/>
              </a:spcBef>
              <a:spcAft>
                <a:spcPts val="0"/>
              </a:spcAft>
              <a:buClr>
                <a:schemeClr val="dk1"/>
              </a:buClr>
              <a:buSzPts val="3000"/>
              <a:buFont typeface="Alexandria"/>
              <a:buNone/>
              <a:defRPr sz="3000" b="1">
                <a:solidFill>
                  <a:schemeClr val="dk1"/>
                </a:solidFill>
                <a:latin typeface="Alexandria"/>
                <a:ea typeface="Alexandria"/>
                <a:cs typeface="Alexandria"/>
                <a:sym typeface="Alexandria"/>
              </a:defRPr>
            </a:lvl7pPr>
            <a:lvl8pPr lvl="7" rtl="0">
              <a:lnSpc>
                <a:spcPct val="115000"/>
              </a:lnSpc>
              <a:spcBef>
                <a:spcPts val="0"/>
              </a:spcBef>
              <a:spcAft>
                <a:spcPts val="0"/>
              </a:spcAft>
              <a:buClr>
                <a:schemeClr val="dk1"/>
              </a:buClr>
              <a:buSzPts val="3000"/>
              <a:buFont typeface="Alexandria"/>
              <a:buNone/>
              <a:defRPr sz="3000" b="1">
                <a:solidFill>
                  <a:schemeClr val="dk1"/>
                </a:solidFill>
                <a:latin typeface="Alexandria"/>
                <a:ea typeface="Alexandria"/>
                <a:cs typeface="Alexandria"/>
                <a:sym typeface="Alexandria"/>
              </a:defRPr>
            </a:lvl8pPr>
            <a:lvl9pPr lvl="8" rtl="0">
              <a:lnSpc>
                <a:spcPct val="115000"/>
              </a:lnSpc>
              <a:spcBef>
                <a:spcPts val="0"/>
              </a:spcBef>
              <a:spcAft>
                <a:spcPts val="0"/>
              </a:spcAft>
              <a:buClr>
                <a:schemeClr val="dk1"/>
              </a:buClr>
              <a:buSzPts val="3000"/>
              <a:buFont typeface="Alexandria"/>
              <a:buNone/>
              <a:defRPr sz="3000" b="1">
                <a:solidFill>
                  <a:schemeClr val="dk1"/>
                </a:solidFill>
                <a:latin typeface="Alexandria"/>
                <a:ea typeface="Alexandria"/>
                <a:cs typeface="Alexandria"/>
                <a:sym typeface="Alexandria"/>
              </a:defRPr>
            </a:lvl9pPr>
          </a:lstStyle>
          <a:p>
            <a:endParaRPr/>
          </a:p>
        </p:txBody>
      </p:sp>
      <p:sp>
        <p:nvSpPr>
          <p:cNvPr id="3273" name="Google Shape;3273;p20"/>
          <p:cNvSpPr txBox="1">
            <a:spLocks noGrp="1"/>
          </p:cNvSpPr>
          <p:nvPr>
            <p:ph type="subTitle" idx="1"/>
          </p:nvPr>
        </p:nvSpPr>
        <p:spPr>
          <a:xfrm>
            <a:off x="1004100" y="2367075"/>
            <a:ext cx="2378700" cy="4860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chemeClr val="dk1"/>
              </a:buClr>
              <a:buSzPts val="2400"/>
              <a:buFont typeface="Bebas Neue"/>
              <a:buNone/>
              <a:defRPr sz="1700" b="1">
                <a:solidFill>
                  <a:schemeClr val="dk1"/>
                </a:solidFill>
                <a:latin typeface="Alexandria"/>
                <a:ea typeface="Alexandria"/>
                <a:cs typeface="Alexandria"/>
                <a:sym typeface="Alexandria"/>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3274" name="Google Shape;3274;p20"/>
          <p:cNvSpPr txBox="1">
            <a:spLocks noGrp="1"/>
          </p:cNvSpPr>
          <p:nvPr>
            <p:ph type="subTitle" idx="2"/>
          </p:nvPr>
        </p:nvSpPr>
        <p:spPr>
          <a:xfrm>
            <a:off x="1004100" y="2776925"/>
            <a:ext cx="2378700" cy="9168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275" name="Google Shape;3275;p20"/>
          <p:cNvSpPr txBox="1">
            <a:spLocks noGrp="1"/>
          </p:cNvSpPr>
          <p:nvPr>
            <p:ph type="subTitle" idx="3"/>
          </p:nvPr>
        </p:nvSpPr>
        <p:spPr>
          <a:xfrm>
            <a:off x="3382701" y="2367075"/>
            <a:ext cx="2378700" cy="4860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chemeClr val="dk1"/>
              </a:buClr>
              <a:buSzPts val="2400"/>
              <a:buFont typeface="Bebas Neue"/>
              <a:buNone/>
              <a:defRPr sz="1700" b="1">
                <a:solidFill>
                  <a:schemeClr val="dk1"/>
                </a:solidFill>
                <a:latin typeface="Alexandria"/>
                <a:ea typeface="Alexandria"/>
                <a:cs typeface="Alexandria"/>
                <a:sym typeface="Alexandria"/>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3276" name="Google Shape;3276;p20"/>
          <p:cNvSpPr txBox="1">
            <a:spLocks noGrp="1"/>
          </p:cNvSpPr>
          <p:nvPr>
            <p:ph type="subTitle" idx="4"/>
          </p:nvPr>
        </p:nvSpPr>
        <p:spPr>
          <a:xfrm>
            <a:off x="3382699" y="2776925"/>
            <a:ext cx="2378700" cy="9168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277" name="Google Shape;3277;p20"/>
          <p:cNvSpPr txBox="1">
            <a:spLocks noGrp="1"/>
          </p:cNvSpPr>
          <p:nvPr>
            <p:ph type="subTitle" idx="5"/>
          </p:nvPr>
        </p:nvSpPr>
        <p:spPr>
          <a:xfrm>
            <a:off x="5761300" y="2367075"/>
            <a:ext cx="2378700" cy="4860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chemeClr val="dk1"/>
              </a:buClr>
              <a:buSzPts val="2400"/>
              <a:buFont typeface="Bebas Neue"/>
              <a:buNone/>
              <a:defRPr sz="1700" b="1">
                <a:solidFill>
                  <a:schemeClr val="dk1"/>
                </a:solidFill>
                <a:latin typeface="Alexandria"/>
                <a:ea typeface="Alexandria"/>
                <a:cs typeface="Alexandria"/>
                <a:sym typeface="Alexandria"/>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3278" name="Google Shape;3278;p20"/>
          <p:cNvSpPr txBox="1">
            <a:spLocks noGrp="1"/>
          </p:cNvSpPr>
          <p:nvPr>
            <p:ph type="subTitle" idx="6"/>
          </p:nvPr>
        </p:nvSpPr>
        <p:spPr>
          <a:xfrm>
            <a:off x="5761300" y="2776925"/>
            <a:ext cx="2378700" cy="9168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four columns">
  <p:cSld name="BLANK_1_1_1_1">
    <p:bg>
      <p:bgPr>
        <a:solidFill>
          <a:schemeClr val="lt2"/>
        </a:solidFill>
        <a:effectLst/>
      </p:bgPr>
    </p:bg>
    <p:spTree>
      <p:nvGrpSpPr>
        <p:cNvPr id="1" name="Shape 3475"/>
        <p:cNvGrpSpPr/>
        <p:nvPr/>
      </p:nvGrpSpPr>
      <p:grpSpPr>
        <a:xfrm>
          <a:off x="0" y="0"/>
          <a:ext cx="0" cy="0"/>
          <a:chOff x="0" y="0"/>
          <a:chExt cx="0" cy="0"/>
        </a:xfrm>
      </p:grpSpPr>
      <p:grpSp>
        <p:nvGrpSpPr>
          <p:cNvPr id="3476" name="Google Shape;3476;p22"/>
          <p:cNvGrpSpPr/>
          <p:nvPr/>
        </p:nvGrpSpPr>
        <p:grpSpPr>
          <a:xfrm>
            <a:off x="-433687" y="-464107"/>
            <a:ext cx="10011366" cy="6071715"/>
            <a:chOff x="-25" y="5188652"/>
            <a:chExt cx="9144470" cy="5657580"/>
          </a:xfrm>
        </p:grpSpPr>
        <p:sp>
          <p:nvSpPr>
            <p:cNvPr id="3477" name="Google Shape;3477;p22"/>
            <p:cNvSpPr/>
            <p:nvPr/>
          </p:nvSpPr>
          <p:spPr>
            <a:xfrm rot="10800000" flipH="1">
              <a:off x="-25" y="827426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22"/>
            <p:cNvSpPr/>
            <p:nvPr/>
          </p:nvSpPr>
          <p:spPr>
            <a:xfrm rot="10800000" flipH="1">
              <a:off x="-25" y="7759825"/>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22"/>
            <p:cNvSpPr/>
            <p:nvPr/>
          </p:nvSpPr>
          <p:spPr>
            <a:xfrm rot="10800000" flipH="1">
              <a:off x="-25" y="724640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22"/>
            <p:cNvSpPr/>
            <p:nvPr/>
          </p:nvSpPr>
          <p:spPr>
            <a:xfrm rot="10800000" flipH="1">
              <a:off x="-25" y="6731966"/>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22"/>
            <p:cNvSpPr/>
            <p:nvPr/>
          </p:nvSpPr>
          <p:spPr>
            <a:xfrm rot="10800000" flipH="1">
              <a:off x="-25" y="6217528"/>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22"/>
            <p:cNvSpPr/>
            <p:nvPr/>
          </p:nvSpPr>
          <p:spPr>
            <a:xfrm rot="10800000" flipH="1">
              <a:off x="-25" y="5703090"/>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22"/>
            <p:cNvSpPr/>
            <p:nvPr/>
          </p:nvSpPr>
          <p:spPr>
            <a:xfrm rot="10800000" flipH="1">
              <a:off x="537885" y="827426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22"/>
            <p:cNvSpPr/>
            <p:nvPr/>
          </p:nvSpPr>
          <p:spPr>
            <a:xfrm rot="10800000" flipH="1">
              <a:off x="537885" y="7759825"/>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22"/>
            <p:cNvSpPr/>
            <p:nvPr/>
          </p:nvSpPr>
          <p:spPr>
            <a:xfrm rot="10800000" flipH="1">
              <a:off x="537885" y="724640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22"/>
            <p:cNvSpPr/>
            <p:nvPr/>
          </p:nvSpPr>
          <p:spPr>
            <a:xfrm rot="10800000" flipH="1">
              <a:off x="537885" y="6731966"/>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22"/>
            <p:cNvSpPr/>
            <p:nvPr/>
          </p:nvSpPr>
          <p:spPr>
            <a:xfrm rot="10800000" flipH="1">
              <a:off x="537885" y="6217528"/>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22"/>
            <p:cNvSpPr/>
            <p:nvPr/>
          </p:nvSpPr>
          <p:spPr>
            <a:xfrm rot="10800000" flipH="1">
              <a:off x="537885" y="5703090"/>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22"/>
            <p:cNvSpPr/>
            <p:nvPr/>
          </p:nvSpPr>
          <p:spPr>
            <a:xfrm rot="10800000" flipH="1">
              <a:off x="1075795" y="827426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22"/>
            <p:cNvSpPr/>
            <p:nvPr/>
          </p:nvSpPr>
          <p:spPr>
            <a:xfrm rot="10800000" flipH="1">
              <a:off x="1075795" y="7759825"/>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22"/>
            <p:cNvSpPr/>
            <p:nvPr/>
          </p:nvSpPr>
          <p:spPr>
            <a:xfrm rot="10800000" flipH="1">
              <a:off x="1075795" y="724640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22"/>
            <p:cNvSpPr/>
            <p:nvPr/>
          </p:nvSpPr>
          <p:spPr>
            <a:xfrm rot="10800000" flipH="1">
              <a:off x="1075795" y="6731966"/>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22"/>
            <p:cNvSpPr/>
            <p:nvPr/>
          </p:nvSpPr>
          <p:spPr>
            <a:xfrm rot="10800000" flipH="1">
              <a:off x="1075795" y="6217528"/>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22"/>
            <p:cNvSpPr/>
            <p:nvPr/>
          </p:nvSpPr>
          <p:spPr>
            <a:xfrm rot="10800000" flipH="1">
              <a:off x="1075795" y="5703090"/>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22"/>
            <p:cNvSpPr/>
            <p:nvPr/>
          </p:nvSpPr>
          <p:spPr>
            <a:xfrm rot="10800000" flipH="1">
              <a:off x="1613705" y="827426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22"/>
            <p:cNvSpPr/>
            <p:nvPr/>
          </p:nvSpPr>
          <p:spPr>
            <a:xfrm rot="10800000" flipH="1">
              <a:off x="1613705" y="7759825"/>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22"/>
            <p:cNvSpPr/>
            <p:nvPr/>
          </p:nvSpPr>
          <p:spPr>
            <a:xfrm rot="10800000" flipH="1">
              <a:off x="1613705" y="724640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22"/>
            <p:cNvSpPr/>
            <p:nvPr/>
          </p:nvSpPr>
          <p:spPr>
            <a:xfrm rot="10800000" flipH="1">
              <a:off x="1613705" y="6731966"/>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22"/>
            <p:cNvSpPr/>
            <p:nvPr/>
          </p:nvSpPr>
          <p:spPr>
            <a:xfrm rot="10800000" flipH="1">
              <a:off x="1613705" y="6217528"/>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22"/>
            <p:cNvSpPr/>
            <p:nvPr/>
          </p:nvSpPr>
          <p:spPr>
            <a:xfrm rot="10800000" flipH="1">
              <a:off x="1613705" y="5703090"/>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22"/>
            <p:cNvSpPr/>
            <p:nvPr/>
          </p:nvSpPr>
          <p:spPr>
            <a:xfrm rot="10800000" flipH="1">
              <a:off x="2151615" y="827426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22"/>
            <p:cNvSpPr/>
            <p:nvPr/>
          </p:nvSpPr>
          <p:spPr>
            <a:xfrm rot="10800000" flipH="1">
              <a:off x="2151615" y="7759825"/>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22"/>
            <p:cNvSpPr/>
            <p:nvPr/>
          </p:nvSpPr>
          <p:spPr>
            <a:xfrm rot="10800000" flipH="1">
              <a:off x="2151615" y="724640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22"/>
            <p:cNvSpPr/>
            <p:nvPr/>
          </p:nvSpPr>
          <p:spPr>
            <a:xfrm rot="10800000" flipH="1">
              <a:off x="2151615" y="6731966"/>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22"/>
            <p:cNvSpPr/>
            <p:nvPr/>
          </p:nvSpPr>
          <p:spPr>
            <a:xfrm rot="10800000" flipH="1">
              <a:off x="2151615" y="6217528"/>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22"/>
            <p:cNvSpPr/>
            <p:nvPr/>
          </p:nvSpPr>
          <p:spPr>
            <a:xfrm rot="10800000" flipH="1">
              <a:off x="2151615" y="5703090"/>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22"/>
            <p:cNvSpPr/>
            <p:nvPr/>
          </p:nvSpPr>
          <p:spPr>
            <a:xfrm rot="10800000" flipH="1">
              <a:off x="2689525" y="827426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22"/>
            <p:cNvSpPr/>
            <p:nvPr/>
          </p:nvSpPr>
          <p:spPr>
            <a:xfrm rot="10800000" flipH="1">
              <a:off x="2689525" y="7759825"/>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22"/>
            <p:cNvSpPr/>
            <p:nvPr/>
          </p:nvSpPr>
          <p:spPr>
            <a:xfrm rot="10800000" flipH="1">
              <a:off x="2689525" y="724640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22"/>
            <p:cNvSpPr/>
            <p:nvPr/>
          </p:nvSpPr>
          <p:spPr>
            <a:xfrm rot="10800000" flipH="1">
              <a:off x="2689525" y="6731966"/>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22"/>
            <p:cNvSpPr/>
            <p:nvPr/>
          </p:nvSpPr>
          <p:spPr>
            <a:xfrm rot="10800000" flipH="1">
              <a:off x="2689525" y="6217528"/>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22"/>
            <p:cNvSpPr/>
            <p:nvPr/>
          </p:nvSpPr>
          <p:spPr>
            <a:xfrm rot="10800000" flipH="1">
              <a:off x="2689525" y="5703090"/>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22"/>
            <p:cNvSpPr/>
            <p:nvPr/>
          </p:nvSpPr>
          <p:spPr>
            <a:xfrm rot="10800000" flipH="1">
              <a:off x="3227436" y="827426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22"/>
            <p:cNvSpPr/>
            <p:nvPr/>
          </p:nvSpPr>
          <p:spPr>
            <a:xfrm rot="10800000" flipH="1">
              <a:off x="3227436" y="7759825"/>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22"/>
            <p:cNvSpPr/>
            <p:nvPr/>
          </p:nvSpPr>
          <p:spPr>
            <a:xfrm rot="10800000" flipH="1">
              <a:off x="3227436" y="724640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22"/>
            <p:cNvSpPr/>
            <p:nvPr/>
          </p:nvSpPr>
          <p:spPr>
            <a:xfrm rot="10800000" flipH="1">
              <a:off x="3227436" y="6731966"/>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22"/>
            <p:cNvSpPr/>
            <p:nvPr/>
          </p:nvSpPr>
          <p:spPr>
            <a:xfrm rot="10800000" flipH="1">
              <a:off x="3227436" y="6217528"/>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22"/>
            <p:cNvSpPr/>
            <p:nvPr/>
          </p:nvSpPr>
          <p:spPr>
            <a:xfrm rot="10800000" flipH="1">
              <a:off x="3227436" y="5703090"/>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22"/>
            <p:cNvSpPr/>
            <p:nvPr/>
          </p:nvSpPr>
          <p:spPr>
            <a:xfrm rot="10800000" flipH="1">
              <a:off x="3765346" y="827426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22"/>
            <p:cNvSpPr/>
            <p:nvPr/>
          </p:nvSpPr>
          <p:spPr>
            <a:xfrm rot="10800000" flipH="1">
              <a:off x="3765346" y="7759825"/>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22"/>
            <p:cNvSpPr/>
            <p:nvPr/>
          </p:nvSpPr>
          <p:spPr>
            <a:xfrm rot="10800000" flipH="1">
              <a:off x="3765346" y="724640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22"/>
            <p:cNvSpPr/>
            <p:nvPr/>
          </p:nvSpPr>
          <p:spPr>
            <a:xfrm rot="10800000" flipH="1">
              <a:off x="3765346" y="6731966"/>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22"/>
            <p:cNvSpPr/>
            <p:nvPr/>
          </p:nvSpPr>
          <p:spPr>
            <a:xfrm rot="10800000" flipH="1">
              <a:off x="3765346" y="6217528"/>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22"/>
            <p:cNvSpPr/>
            <p:nvPr/>
          </p:nvSpPr>
          <p:spPr>
            <a:xfrm rot="10800000" flipH="1">
              <a:off x="3765346" y="5703090"/>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22"/>
            <p:cNvSpPr/>
            <p:nvPr/>
          </p:nvSpPr>
          <p:spPr>
            <a:xfrm rot="10800000" flipH="1">
              <a:off x="4303256" y="827426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22"/>
            <p:cNvSpPr/>
            <p:nvPr/>
          </p:nvSpPr>
          <p:spPr>
            <a:xfrm rot="10800000" flipH="1">
              <a:off x="4303256" y="7759825"/>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22"/>
            <p:cNvSpPr/>
            <p:nvPr/>
          </p:nvSpPr>
          <p:spPr>
            <a:xfrm rot="10800000" flipH="1">
              <a:off x="4303256" y="724640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22"/>
            <p:cNvSpPr/>
            <p:nvPr/>
          </p:nvSpPr>
          <p:spPr>
            <a:xfrm rot="10800000" flipH="1">
              <a:off x="4303256" y="6731966"/>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22"/>
            <p:cNvSpPr/>
            <p:nvPr/>
          </p:nvSpPr>
          <p:spPr>
            <a:xfrm rot="10800000" flipH="1">
              <a:off x="4303256" y="6217528"/>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22"/>
            <p:cNvSpPr/>
            <p:nvPr/>
          </p:nvSpPr>
          <p:spPr>
            <a:xfrm rot="10800000" flipH="1">
              <a:off x="4303256" y="5703090"/>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22"/>
            <p:cNvSpPr/>
            <p:nvPr/>
          </p:nvSpPr>
          <p:spPr>
            <a:xfrm rot="10800000" flipH="1">
              <a:off x="4841166" y="827426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22"/>
            <p:cNvSpPr/>
            <p:nvPr/>
          </p:nvSpPr>
          <p:spPr>
            <a:xfrm rot="10800000" flipH="1">
              <a:off x="4841166" y="7759825"/>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22"/>
            <p:cNvSpPr/>
            <p:nvPr/>
          </p:nvSpPr>
          <p:spPr>
            <a:xfrm rot="10800000" flipH="1">
              <a:off x="4841166" y="724640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22"/>
            <p:cNvSpPr/>
            <p:nvPr/>
          </p:nvSpPr>
          <p:spPr>
            <a:xfrm rot="10800000" flipH="1">
              <a:off x="4841166" y="6731966"/>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22"/>
            <p:cNvSpPr/>
            <p:nvPr/>
          </p:nvSpPr>
          <p:spPr>
            <a:xfrm rot="10800000" flipH="1">
              <a:off x="4841166" y="6217528"/>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22"/>
            <p:cNvSpPr/>
            <p:nvPr/>
          </p:nvSpPr>
          <p:spPr>
            <a:xfrm rot="10800000" flipH="1">
              <a:off x="4841166" y="5703090"/>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22"/>
            <p:cNvSpPr/>
            <p:nvPr/>
          </p:nvSpPr>
          <p:spPr>
            <a:xfrm rot="10800000" flipH="1">
              <a:off x="5379076" y="827426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22"/>
            <p:cNvSpPr/>
            <p:nvPr/>
          </p:nvSpPr>
          <p:spPr>
            <a:xfrm rot="10800000" flipH="1">
              <a:off x="5379076" y="7759825"/>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22"/>
            <p:cNvSpPr/>
            <p:nvPr/>
          </p:nvSpPr>
          <p:spPr>
            <a:xfrm rot="10800000" flipH="1">
              <a:off x="5379076" y="724640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22"/>
            <p:cNvSpPr/>
            <p:nvPr/>
          </p:nvSpPr>
          <p:spPr>
            <a:xfrm rot="10800000" flipH="1">
              <a:off x="5379076" y="6731966"/>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22"/>
            <p:cNvSpPr/>
            <p:nvPr/>
          </p:nvSpPr>
          <p:spPr>
            <a:xfrm rot="10800000" flipH="1">
              <a:off x="5379076" y="6217528"/>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22"/>
            <p:cNvSpPr/>
            <p:nvPr/>
          </p:nvSpPr>
          <p:spPr>
            <a:xfrm rot="10800000" flipH="1">
              <a:off x="5379076" y="5703090"/>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22"/>
            <p:cNvSpPr/>
            <p:nvPr/>
          </p:nvSpPr>
          <p:spPr>
            <a:xfrm rot="10800000" flipH="1">
              <a:off x="-25" y="9304159"/>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22"/>
            <p:cNvSpPr/>
            <p:nvPr/>
          </p:nvSpPr>
          <p:spPr>
            <a:xfrm rot="10800000" flipH="1">
              <a:off x="-25" y="8789721"/>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22"/>
            <p:cNvSpPr/>
            <p:nvPr/>
          </p:nvSpPr>
          <p:spPr>
            <a:xfrm rot="10800000" flipH="1">
              <a:off x="537885" y="9304159"/>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22"/>
            <p:cNvSpPr/>
            <p:nvPr/>
          </p:nvSpPr>
          <p:spPr>
            <a:xfrm rot="10800000" flipH="1">
              <a:off x="537885" y="8789721"/>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22"/>
            <p:cNvSpPr/>
            <p:nvPr/>
          </p:nvSpPr>
          <p:spPr>
            <a:xfrm rot="10800000" flipH="1">
              <a:off x="1075795" y="9304159"/>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22"/>
            <p:cNvSpPr/>
            <p:nvPr/>
          </p:nvSpPr>
          <p:spPr>
            <a:xfrm rot="10800000" flipH="1">
              <a:off x="1075795" y="8789721"/>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22"/>
            <p:cNvSpPr/>
            <p:nvPr/>
          </p:nvSpPr>
          <p:spPr>
            <a:xfrm rot="10800000" flipH="1">
              <a:off x="1613705" y="9304159"/>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22"/>
            <p:cNvSpPr/>
            <p:nvPr/>
          </p:nvSpPr>
          <p:spPr>
            <a:xfrm rot="10800000" flipH="1">
              <a:off x="1613705" y="8789721"/>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22"/>
            <p:cNvSpPr/>
            <p:nvPr/>
          </p:nvSpPr>
          <p:spPr>
            <a:xfrm rot="10800000" flipH="1">
              <a:off x="2151615" y="9304159"/>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22"/>
            <p:cNvSpPr/>
            <p:nvPr/>
          </p:nvSpPr>
          <p:spPr>
            <a:xfrm rot="10800000" flipH="1">
              <a:off x="2151615" y="8789721"/>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22"/>
            <p:cNvSpPr/>
            <p:nvPr/>
          </p:nvSpPr>
          <p:spPr>
            <a:xfrm rot="10800000" flipH="1">
              <a:off x="2689525" y="9304159"/>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22"/>
            <p:cNvSpPr/>
            <p:nvPr/>
          </p:nvSpPr>
          <p:spPr>
            <a:xfrm rot="10800000" flipH="1">
              <a:off x="2689525" y="8789721"/>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22"/>
            <p:cNvSpPr/>
            <p:nvPr/>
          </p:nvSpPr>
          <p:spPr>
            <a:xfrm rot="10800000" flipH="1">
              <a:off x="3227436" y="9304159"/>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22"/>
            <p:cNvSpPr/>
            <p:nvPr/>
          </p:nvSpPr>
          <p:spPr>
            <a:xfrm rot="10800000" flipH="1">
              <a:off x="3227436" y="8789721"/>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22"/>
            <p:cNvSpPr/>
            <p:nvPr/>
          </p:nvSpPr>
          <p:spPr>
            <a:xfrm rot="10800000" flipH="1">
              <a:off x="3765346" y="9304159"/>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22"/>
            <p:cNvSpPr/>
            <p:nvPr/>
          </p:nvSpPr>
          <p:spPr>
            <a:xfrm rot="10800000" flipH="1">
              <a:off x="3765346" y="8789721"/>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22"/>
            <p:cNvSpPr/>
            <p:nvPr/>
          </p:nvSpPr>
          <p:spPr>
            <a:xfrm rot="10800000" flipH="1">
              <a:off x="4303256" y="9304159"/>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22"/>
            <p:cNvSpPr/>
            <p:nvPr/>
          </p:nvSpPr>
          <p:spPr>
            <a:xfrm rot="10800000" flipH="1">
              <a:off x="4303256" y="8789721"/>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22"/>
            <p:cNvSpPr/>
            <p:nvPr/>
          </p:nvSpPr>
          <p:spPr>
            <a:xfrm rot="10800000" flipH="1">
              <a:off x="4841166" y="9304159"/>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22"/>
            <p:cNvSpPr/>
            <p:nvPr/>
          </p:nvSpPr>
          <p:spPr>
            <a:xfrm rot="10800000" flipH="1">
              <a:off x="4841166" y="8789721"/>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22"/>
            <p:cNvSpPr/>
            <p:nvPr/>
          </p:nvSpPr>
          <p:spPr>
            <a:xfrm rot="10800000" flipH="1">
              <a:off x="5379076" y="9304159"/>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22"/>
            <p:cNvSpPr/>
            <p:nvPr/>
          </p:nvSpPr>
          <p:spPr>
            <a:xfrm rot="10800000" flipH="1">
              <a:off x="5379076" y="8789721"/>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22"/>
            <p:cNvSpPr/>
            <p:nvPr/>
          </p:nvSpPr>
          <p:spPr>
            <a:xfrm rot="10800000" flipH="1">
              <a:off x="5916986" y="827426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22"/>
            <p:cNvSpPr/>
            <p:nvPr/>
          </p:nvSpPr>
          <p:spPr>
            <a:xfrm rot="10800000" flipH="1">
              <a:off x="5916986" y="7759825"/>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22"/>
            <p:cNvSpPr/>
            <p:nvPr/>
          </p:nvSpPr>
          <p:spPr>
            <a:xfrm rot="10800000" flipH="1">
              <a:off x="5916986" y="724640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22"/>
            <p:cNvSpPr/>
            <p:nvPr/>
          </p:nvSpPr>
          <p:spPr>
            <a:xfrm rot="10800000" flipH="1">
              <a:off x="5916986" y="6731966"/>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22"/>
            <p:cNvSpPr/>
            <p:nvPr/>
          </p:nvSpPr>
          <p:spPr>
            <a:xfrm rot="10800000" flipH="1">
              <a:off x="5916986" y="6217528"/>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22"/>
            <p:cNvSpPr/>
            <p:nvPr/>
          </p:nvSpPr>
          <p:spPr>
            <a:xfrm rot="10800000" flipH="1">
              <a:off x="5916986" y="5703090"/>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22"/>
            <p:cNvSpPr/>
            <p:nvPr/>
          </p:nvSpPr>
          <p:spPr>
            <a:xfrm rot="10800000" flipH="1">
              <a:off x="6454896" y="827426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22"/>
            <p:cNvSpPr/>
            <p:nvPr/>
          </p:nvSpPr>
          <p:spPr>
            <a:xfrm rot="10800000" flipH="1">
              <a:off x="6454896" y="7759825"/>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22"/>
            <p:cNvSpPr/>
            <p:nvPr/>
          </p:nvSpPr>
          <p:spPr>
            <a:xfrm rot="10800000" flipH="1">
              <a:off x="6454896" y="724640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22"/>
            <p:cNvSpPr/>
            <p:nvPr/>
          </p:nvSpPr>
          <p:spPr>
            <a:xfrm rot="10800000" flipH="1">
              <a:off x="6454896" y="6731966"/>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22"/>
            <p:cNvSpPr/>
            <p:nvPr/>
          </p:nvSpPr>
          <p:spPr>
            <a:xfrm rot="10800000" flipH="1">
              <a:off x="6454896" y="6217528"/>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22"/>
            <p:cNvSpPr/>
            <p:nvPr/>
          </p:nvSpPr>
          <p:spPr>
            <a:xfrm rot="10800000" flipH="1">
              <a:off x="6454896" y="5703090"/>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22"/>
            <p:cNvSpPr/>
            <p:nvPr/>
          </p:nvSpPr>
          <p:spPr>
            <a:xfrm rot="10800000" flipH="1">
              <a:off x="5916986" y="9304159"/>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22"/>
            <p:cNvSpPr/>
            <p:nvPr/>
          </p:nvSpPr>
          <p:spPr>
            <a:xfrm rot="10800000" flipH="1">
              <a:off x="5916986" y="8789721"/>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22"/>
            <p:cNvSpPr/>
            <p:nvPr/>
          </p:nvSpPr>
          <p:spPr>
            <a:xfrm rot="10800000" flipH="1">
              <a:off x="6454896" y="9304159"/>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22"/>
            <p:cNvSpPr/>
            <p:nvPr/>
          </p:nvSpPr>
          <p:spPr>
            <a:xfrm rot="10800000" flipH="1">
              <a:off x="6454896" y="8789721"/>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3581;p22"/>
            <p:cNvSpPr/>
            <p:nvPr/>
          </p:nvSpPr>
          <p:spPr>
            <a:xfrm rot="10800000" flipH="1">
              <a:off x="6992815" y="827426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3582;p22"/>
            <p:cNvSpPr/>
            <p:nvPr/>
          </p:nvSpPr>
          <p:spPr>
            <a:xfrm rot="10800000" flipH="1">
              <a:off x="6992815" y="7759825"/>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22"/>
            <p:cNvSpPr/>
            <p:nvPr/>
          </p:nvSpPr>
          <p:spPr>
            <a:xfrm rot="10800000" flipH="1">
              <a:off x="6992815" y="724640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22"/>
            <p:cNvSpPr/>
            <p:nvPr/>
          </p:nvSpPr>
          <p:spPr>
            <a:xfrm rot="10800000" flipH="1">
              <a:off x="6992815" y="6731966"/>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22"/>
            <p:cNvSpPr/>
            <p:nvPr/>
          </p:nvSpPr>
          <p:spPr>
            <a:xfrm rot="10800000" flipH="1">
              <a:off x="6992815" y="6217528"/>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22"/>
            <p:cNvSpPr/>
            <p:nvPr/>
          </p:nvSpPr>
          <p:spPr>
            <a:xfrm rot="10800000" flipH="1">
              <a:off x="6992815" y="5703090"/>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22"/>
            <p:cNvSpPr/>
            <p:nvPr/>
          </p:nvSpPr>
          <p:spPr>
            <a:xfrm rot="10800000" flipH="1">
              <a:off x="7530725" y="827426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8" name="Google Shape;3588;p22"/>
            <p:cNvSpPr/>
            <p:nvPr/>
          </p:nvSpPr>
          <p:spPr>
            <a:xfrm rot="10800000" flipH="1">
              <a:off x="7530725" y="7759825"/>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589;p22"/>
            <p:cNvSpPr/>
            <p:nvPr/>
          </p:nvSpPr>
          <p:spPr>
            <a:xfrm rot="10800000" flipH="1">
              <a:off x="7530725" y="724640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22"/>
            <p:cNvSpPr/>
            <p:nvPr/>
          </p:nvSpPr>
          <p:spPr>
            <a:xfrm rot="10800000" flipH="1">
              <a:off x="7530725" y="6731966"/>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22"/>
            <p:cNvSpPr/>
            <p:nvPr/>
          </p:nvSpPr>
          <p:spPr>
            <a:xfrm rot="10800000" flipH="1">
              <a:off x="7530725" y="6217528"/>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22"/>
            <p:cNvSpPr/>
            <p:nvPr/>
          </p:nvSpPr>
          <p:spPr>
            <a:xfrm rot="10800000" flipH="1">
              <a:off x="7530725" y="5703090"/>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22"/>
            <p:cNvSpPr/>
            <p:nvPr/>
          </p:nvSpPr>
          <p:spPr>
            <a:xfrm rot="10800000" flipH="1">
              <a:off x="6992815" y="9304159"/>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22"/>
            <p:cNvSpPr/>
            <p:nvPr/>
          </p:nvSpPr>
          <p:spPr>
            <a:xfrm rot="10800000" flipH="1">
              <a:off x="6992815" y="8789721"/>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22"/>
            <p:cNvSpPr/>
            <p:nvPr/>
          </p:nvSpPr>
          <p:spPr>
            <a:xfrm rot="10800000" flipH="1">
              <a:off x="7530725" y="9304159"/>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22"/>
            <p:cNvSpPr/>
            <p:nvPr/>
          </p:nvSpPr>
          <p:spPr>
            <a:xfrm rot="10800000" flipH="1">
              <a:off x="7530725" y="8789721"/>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22"/>
            <p:cNvSpPr/>
            <p:nvPr/>
          </p:nvSpPr>
          <p:spPr>
            <a:xfrm rot="10800000" flipH="1">
              <a:off x="8068635" y="827426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22"/>
            <p:cNvSpPr/>
            <p:nvPr/>
          </p:nvSpPr>
          <p:spPr>
            <a:xfrm rot="10800000" flipH="1">
              <a:off x="8068635" y="7759825"/>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22"/>
            <p:cNvSpPr/>
            <p:nvPr/>
          </p:nvSpPr>
          <p:spPr>
            <a:xfrm rot="10800000" flipH="1">
              <a:off x="8068635" y="724640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3600;p22"/>
            <p:cNvSpPr/>
            <p:nvPr/>
          </p:nvSpPr>
          <p:spPr>
            <a:xfrm rot="10800000" flipH="1">
              <a:off x="8068635" y="6731966"/>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1" name="Google Shape;3601;p22"/>
            <p:cNvSpPr/>
            <p:nvPr/>
          </p:nvSpPr>
          <p:spPr>
            <a:xfrm rot="10800000" flipH="1">
              <a:off x="8068635" y="6217528"/>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2" name="Google Shape;3602;p22"/>
            <p:cNvSpPr/>
            <p:nvPr/>
          </p:nvSpPr>
          <p:spPr>
            <a:xfrm rot="10800000" flipH="1">
              <a:off x="8068635" y="5703090"/>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3603;p22"/>
            <p:cNvSpPr/>
            <p:nvPr/>
          </p:nvSpPr>
          <p:spPr>
            <a:xfrm rot="10800000" flipH="1">
              <a:off x="8606545" y="827426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3604;p22"/>
            <p:cNvSpPr/>
            <p:nvPr/>
          </p:nvSpPr>
          <p:spPr>
            <a:xfrm rot="10800000" flipH="1">
              <a:off x="8606545" y="7759825"/>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22"/>
            <p:cNvSpPr/>
            <p:nvPr/>
          </p:nvSpPr>
          <p:spPr>
            <a:xfrm rot="10800000" flipH="1">
              <a:off x="8606545" y="724640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22"/>
            <p:cNvSpPr/>
            <p:nvPr/>
          </p:nvSpPr>
          <p:spPr>
            <a:xfrm rot="10800000" flipH="1">
              <a:off x="8606545" y="6731966"/>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7" name="Google Shape;3607;p22"/>
            <p:cNvSpPr/>
            <p:nvPr/>
          </p:nvSpPr>
          <p:spPr>
            <a:xfrm rot="10800000" flipH="1">
              <a:off x="8606545" y="6217528"/>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22"/>
            <p:cNvSpPr/>
            <p:nvPr/>
          </p:nvSpPr>
          <p:spPr>
            <a:xfrm rot="10800000" flipH="1">
              <a:off x="8606545" y="5703090"/>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3609;p22"/>
            <p:cNvSpPr/>
            <p:nvPr/>
          </p:nvSpPr>
          <p:spPr>
            <a:xfrm rot="10800000" flipH="1">
              <a:off x="8068635" y="9304159"/>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0" name="Google Shape;3610;p22"/>
            <p:cNvSpPr/>
            <p:nvPr/>
          </p:nvSpPr>
          <p:spPr>
            <a:xfrm rot="10800000" flipH="1">
              <a:off x="8068635" y="8789721"/>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1" name="Google Shape;3611;p22"/>
            <p:cNvSpPr/>
            <p:nvPr/>
          </p:nvSpPr>
          <p:spPr>
            <a:xfrm rot="10800000" flipH="1">
              <a:off x="8606545" y="9304159"/>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2" name="Google Shape;3612;p22"/>
            <p:cNvSpPr/>
            <p:nvPr/>
          </p:nvSpPr>
          <p:spPr>
            <a:xfrm rot="10800000" flipH="1">
              <a:off x="8606545" y="8789721"/>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3" name="Google Shape;3613;p22"/>
            <p:cNvSpPr/>
            <p:nvPr/>
          </p:nvSpPr>
          <p:spPr>
            <a:xfrm rot="10800000" flipH="1">
              <a:off x="-25" y="981657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22"/>
            <p:cNvSpPr/>
            <p:nvPr/>
          </p:nvSpPr>
          <p:spPr>
            <a:xfrm rot="10800000" flipH="1">
              <a:off x="537885" y="981657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22"/>
            <p:cNvSpPr/>
            <p:nvPr/>
          </p:nvSpPr>
          <p:spPr>
            <a:xfrm rot="10800000" flipH="1">
              <a:off x="1075795" y="981657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22"/>
            <p:cNvSpPr/>
            <p:nvPr/>
          </p:nvSpPr>
          <p:spPr>
            <a:xfrm rot="10800000" flipH="1">
              <a:off x="1613705" y="981657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22"/>
            <p:cNvSpPr/>
            <p:nvPr/>
          </p:nvSpPr>
          <p:spPr>
            <a:xfrm rot="10800000" flipH="1">
              <a:off x="2151615" y="981657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22"/>
            <p:cNvSpPr/>
            <p:nvPr/>
          </p:nvSpPr>
          <p:spPr>
            <a:xfrm rot="10800000" flipH="1">
              <a:off x="2689525" y="981657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22"/>
            <p:cNvSpPr/>
            <p:nvPr/>
          </p:nvSpPr>
          <p:spPr>
            <a:xfrm rot="10800000" flipH="1">
              <a:off x="3227436" y="981657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22"/>
            <p:cNvSpPr/>
            <p:nvPr/>
          </p:nvSpPr>
          <p:spPr>
            <a:xfrm rot="10800000" flipH="1">
              <a:off x="3765346" y="981657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22"/>
            <p:cNvSpPr/>
            <p:nvPr/>
          </p:nvSpPr>
          <p:spPr>
            <a:xfrm rot="10800000" flipH="1">
              <a:off x="4303256" y="981657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22"/>
            <p:cNvSpPr/>
            <p:nvPr/>
          </p:nvSpPr>
          <p:spPr>
            <a:xfrm rot="10800000" flipH="1">
              <a:off x="4841166" y="981657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22"/>
            <p:cNvSpPr/>
            <p:nvPr/>
          </p:nvSpPr>
          <p:spPr>
            <a:xfrm rot="10800000" flipH="1">
              <a:off x="5379076" y="981657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22"/>
            <p:cNvSpPr/>
            <p:nvPr/>
          </p:nvSpPr>
          <p:spPr>
            <a:xfrm rot="10800000" flipH="1">
              <a:off x="-25" y="1033203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22"/>
            <p:cNvSpPr/>
            <p:nvPr/>
          </p:nvSpPr>
          <p:spPr>
            <a:xfrm rot="10800000" flipH="1">
              <a:off x="537885" y="1033203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22"/>
            <p:cNvSpPr/>
            <p:nvPr/>
          </p:nvSpPr>
          <p:spPr>
            <a:xfrm rot="10800000" flipH="1">
              <a:off x="1075795" y="1033203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22"/>
            <p:cNvSpPr/>
            <p:nvPr/>
          </p:nvSpPr>
          <p:spPr>
            <a:xfrm rot="10800000" flipH="1">
              <a:off x="1613705" y="1033203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8" name="Google Shape;3628;p22"/>
            <p:cNvSpPr/>
            <p:nvPr/>
          </p:nvSpPr>
          <p:spPr>
            <a:xfrm rot="10800000" flipH="1">
              <a:off x="2151615" y="1033203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22"/>
            <p:cNvSpPr/>
            <p:nvPr/>
          </p:nvSpPr>
          <p:spPr>
            <a:xfrm rot="10800000" flipH="1">
              <a:off x="2689525" y="1033203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3630;p22"/>
            <p:cNvSpPr/>
            <p:nvPr/>
          </p:nvSpPr>
          <p:spPr>
            <a:xfrm rot="10800000" flipH="1">
              <a:off x="3227436" y="1033203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22"/>
            <p:cNvSpPr/>
            <p:nvPr/>
          </p:nvSpPr>
          <p:spPr>
            <a:xfrm rot="10800000" flipH="1">
              <a:off x="3765346" y="1033203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22"/>
            <p:cNvSpPr/>
            <p:nvPr/>
          </p:nvSpPr>
          <p:spPr>
            <a:xfrm rot="10800000" flipH="1">
              <a:off x="4303256" y="1033203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3633;p22"/>
            <p:cNvSpPr/>
            <p:nvPr/>
          </p:nvSpPr>
          <p:spPr>
            <a:xfrm rot="10800000" flipH="1">
              <a:off x="4841166" y="1033203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22"/>
            <p:cNvSpPr/>
            <p:nvPr/>
          </p:nvSpPr>
          <p:spPr>
            <a:xfrm rot="10800000" flipH="1">
              <a:off x="5379076" y="1033203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22"/>
            <p:cNvSpPr/>
            <p:nvPr/>
          </p:nvSpPr>
          <p:spPr>
            <a:xfrm rot="10800000" flipH="1">
              <a:off x="5916986" y="981657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22"/>
            <p:cNvSpPr/>
            <p:nvPr/>
          </p:nvSpPr>
          <p:spPr>
            <a:xfrm rot="10800000" flipH="1">
              <a:off x="6454896" y="981657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22"/>
            <p:cNvSpPr/>
            <p:nvPr/>
          </p:nvSpPr>
          <p:spPr>
            <a:xfrm rot="10800000" flipH="1">
              <a:off x="5916986" y="1033203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22"/>
            <p:cNvSpPr/>
            <p:nvPr/>
          </p:nvSpPr>
          <p:spPr>
            <a:xfrm rot="10800000" flipH="1">
              <a:off x="6454896" y="1033203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3639;p22"/>
            <p:cNvSpPr/>
            <p:nvPr/>
          </p:nvSpPr>
          <p:spPr>
            <a:xfrm rot="10800000" flipH="1">
              <a:off x="6992815" y="981657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22"/>
            <p:cNvSpPr/>
            <p:nvPr/>
          </p:nvSpPr>
          <p:spPr>
            <a:xfrm rot="10800000" flipH="1">
              <a:off x="7530725" y="981657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22"/>
            <p:cNvSpPr/>
            <p:nvPr/>
          </p:nvSpPr>
          <p:spPr>
            <a:xfrm rot="10800000" flipH="1">
              <a:off x="6992815" y="1033203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2" name="Google Shape;3642;p22"/>
            <p:cNvSpPr/>
            <p:nvPr/>
          </p:nvSpPr>
          <p:spPr>
            <a:xfrm rot="10800000" flipH="1">
              <a:off x="7530725" y="1033203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3643;p22"/>
            <p:cNvSpPr/>
            <p:nvPr/>
          </p:nvSpPr>
          <p:spPr>
            <a:xfrm rot="10800000" flipH="1">
              <a:off x="8606545" y="981657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3644;p22"/>
            <p:cNvSpPr/>
            <p:nvPr/>
          </p:nvSpPr>
          <p:spPr>
            <a:xfrm rot="10800000" flipH="1">
              <a:off x="8068635" y="1033203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22"/>
            <p:cNvSpPr/>
            <p:nvPr/>
          </p:nvSpPr>
          <p:spPr>
            <a:xfrm rot="10800000" flipH="1">
              <a:off x="8606545" y="1033203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6" name="Google Shape;3646;p22"/>
            <p:cNvSpPr/>
            <p:nvPr/>
          </p:nvSpPr>
          <p:spPr>
            <a:xfrm rot="10800000" flipH="1">
              <a:off x="-25" y="5188652"/>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22"/>
            <p:cNvSpPr/>
            <p:nvPr/>
          </p:nvSpPr>
          <p:spPr>
            <a:xfrm rot="10800000" flipH="1">
              <a:off x="537885" y="5188652"/>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648;p22"/>
            <p:cNvSpPr/>
            <p:nvPr/>
          </p:nvSpPr>
          <p:spPr>
            <a:xfrm rot="10800000" flipH="1">
              <a:off x="1075795" y="5188652"/>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22"/>
            <p:cNvSpPr/>
            <p:nvPr/>
          </p:nvSpPr>
          <p:spPr>
            <a:xfrm rot="10800000" flipH="1">
              <a:off x="1613705" y="5188652"/>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22"/>
            <p:cNvSpPr/>
            <p:nvPr/>
          </p:nvSpPr>
          <p:spPr>
            <a:xfrm rot="10800000" flipH="1">
              <a:off x="2151615" y="5188652"/>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1" name="Google Shape;3651;p22"/>
            <p:cNvSpPr/>
            <p:nvPr/>
          </p:nvSpPr>
          <p:spPr>
            <a:xfrm rot="10800000" flipH="1">
              <a:off x="2689525" y="5188652"/>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22"/>
            <p:cNvSpPr/>
            <p:nvPr/>
          </p:nvSpPr>
          <p:spPr>
            <a:xfrm rot="10800000" flipH="1">
              <a:off x="3227436" y="5188652"/>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3653;p22"/>
            <p:cNvSpPr/>
            <p:nvPr/>
          </p:nvSpPr>
          <p:spPr>
            <a:xfrm rot="10800000" flipH="1">
              <a:off x="3765346" y="5188652"/>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22"/>
            <p:cNvSpPr/>
            <p:nvPr/>
          </p:nvSpPr>
          <p:spPr>
            <a:xfrm rot="10800000" flipH="1">
              <a:off x="4303256" y="5188652"/>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3655;p22"/>
            <p:cNvSpPr/>
            <p:nvPr/>
          </p:nvSpPr>
          <p:spPr>
            <a:xfrm rot="10800000" flipH="1">
              <a:off x="4841166" y="5188652"/>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6" name="Google Shape;3656;p22"/>
            <p:cNvSpPr/>
            <p:nvPr/>
          </p:nvSpPr>
          <p:spPr>
            <a:xfrm rot="10800000" flipH="1">
              <a:off x="5379076" y="5188652"/>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22"/>
            <p:cNvSpPr/>
            <p:nvPr/>
          </p:nvSpPr>
          <p:spPr>
            <a:xfrm rot="10800000" flipH="1">
              <a:off x="5916986" y="5188652"/>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22"/>
            <p:cNvSpPr/>
            <p:nvPr/>
          </p:nvSpPr>
          <p:spPr>
            <a:xfrm rot="10800000" flipH="1">
              <a:off x="6454896" y="5188652"/>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22"/>
            <p:cNvSpPr/>
            <p:nvPr/>
          </p:nvSpPr>
          <p:spPr>
            <a:xfrm rot="10800000" flipH="1">
              <a:off x="6992815" y="5188652"/>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22"/>
            <p:cNvSpPr/>
            <p:nvPr/>
          </p:nvSpPr>
          <p:spPr>
            <a:xfrm rot="10800000" flipH="1">
              <a:off x="7530725" y="5188652"/>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22"/>
            <p:cNvSpPr/>
            <p:nvPr/>
          </p:nvSpPr>
          <p:spPr>
            <a:xfrm rot="10800000" flipH="1">
              <a:off x="8068635" y="5188652"/>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662;p22"/>
            <p:cNvSpPr/>
            <p:nvPr/>
          </p:nvSpPr>
          <p:spPr>
            <a:xfrm rot="10800000" flipH="1">
              <a:off x="8606545" y="5188652"/>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63" name="Google Shape;3663;p22"/>
          <p:cNvSpPr/>
          <p:nvPr/>
        </p:nvSpPr>
        <p:spPr>
          <a:xfrm>
            <a:off x="581700" y="464700"/>
            <a:ext cx="7980600" cy="4214100"/>
          </a:xfrm>
          <a:prstGeom prst="roundRect">
            <a:avLst>
              <a:gd name="adj" fmla="val 4407"/>
            </a:avLst>
          </a:prstGeom>
          <a:gradFill>
            <a:gsLst>
              <a:gs pos="0">
                <a:schemeClr val="accent2"/>
              </a:gs>
              <a:gs pos="100000">
                <a:schemeClr val="accent3"/>
              </a:gs>
            </a:gsLst>
            <a:path path="circle">
              <a:fillToRect l="50000" t="50000" r="50000" b="50000"/>
            </a:path>
            <a:tileRect/>
          </a:gradFill>
          <a:ln>
            <a:noFill/>
          </a:ln>
          <a:effectLst>
            <a:outerShdw dist="114300" dir="258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22"/>
          <p:cNvSpPr txBox="1">
            <a:spLocks noGrp="1"/>
          </p:cNvSpPr>
          <p:nvPr>
            <p:ph type="title"/>
          </p:nvPr>
        </p:nvSpPr>
        <p:spPr>
          <a:xfrm>
            <a:off x="715100" y="535000"/>
            <a:ext cx="7713900" cy="704100"/>
          </a:xfrm>
          <a:prstGeom prst="rect">
            <a:avLst/>
          </a:prstGeom>
          <a:ln>
            <a:noFill/>
          </a:ln>
        </p:spPr>
        <p:txBody>
          <a:bodyPr spcFirstLastPara="1" wrap="square" lIns="91425" tIns="91425" rIns="91425" bIns="91425" anchor="t" anchorCtr="0">
            <a:noAutofit/>
          </a:bodyPr>
          <a:lstStyle>
            <a:lvl1pPr lvl="0" algn="ctr" rtl="0">
              <a:lnSpc>
                <a:spcPct val="115000"/>
              </a:lnSpc>
              <a:spcBef>
                <a:spcPts val="0"/>
              </a:spcBef>
              <a:spcAft>
                <a:spcPts val="0"/>
              </a:spcAft>
              <a:buClr>
                <a:schemeClr val="dk1"/>
              </a:buClr>
              <a:buSzPts val="3000"/>
              <a:buFont typeface="Alexandria"/>
              <a:buNone/>
              <a:defRPr sz="3000" b="1">
                <a:solidFill>
                  <a:schemeClr val="dk1"/>
                </a:solidFill>
                <a:latin typeface="Alexandria"/>
                <a:ea typeface="Alexandria"/>
                <a:cs typeface="Alexandria"/>
                <a:sym typeface="Alexandria"/>
              </a:defRPr>
            </a:lvl1pPr>
            <a:lvl2pPr lvl="1" rtl="0">
              <a:lnSpc>
                <a:spcPct val="115000"/>
              </a:lnSpc>
              <a:spcBef>
                <a:spcPts val="0"/>
              </a:spcBef>
              <a:spcAft>
                <a:spcPts val="0"/>
              </a:spcAft>
              <a:buClr>
                <a:schemeClr val="dk1"/>
              </a:buClr>
              <a:buSzPts val="3000"/>
              <a:buFont typeface="Alexandria"/>
              <a:buNone/>
              <a:defRPr sz="3000" b="1">
                <a:solidFill>
                  <a:schemeClr val="dk1"/>
                </a:solidFill>
                <a:latin typeface="Alexandria"/>
                <a:ea typeface="Alexandria"/>
                <a:cs typeface="Alexandria"/>
                <a:sym typeface="Alexandria"/>
              </a:defRPr>
            </a:lvl2pPr>
            <a:lvl3pPr lvl="2" rtl="0">
              <a:lnSpc>
                <a:spcPct val="115000"/>
              </a:lnSpc>
              <a:spcBef>
                <a:spcPts val="0"/>
              </a:spcBef>
              <a:spcAft>
                <a:spcPts val="0"/>
              </a:spcAft>
              <a:buClr>
                <a:schemeClr val="dk1"/>
              </a:buClr>
              <a:buSzPts val="3000"/>
              <a:buFont typeface="Alexandria"/>
              <a:buNone/>
              <a:defRPr sz="3000" b="1">
                <a:solidFill>
                  <a:schemeClr val="dk1"/>
                </a:solidFill>
                <a:latin typeface="Alexandria"/>
                <a:ea typeface="Alexandria"/>
                <a:cs typeface="Alexandria"/>
                <a:sym typeface="Alexandria"/>
              </a:defRPr>
            </a:lvl3pPr>
            <a:lvl4pPr lvl="3" rtl="0">
              <a:lnSpc>
                <a:spcPct val="115000"/>
              </a:lnSpc>
              <a:spcBef>
                <a:spcPts val="0"/>
              </a:spcBef>
              <a:spcAft>
                <a:spcPts val="0"/>
              </a:spcAft>
              <a:buClr>
                <a:schemeClr val="dk1"/>
              </a:buClr>
              <a:buSzPts val="3000"/>
              <a:buFont typeface="Alexandria"/>
              <a:buNone/>
              <a:defRPr sz="3000" b="1">
                <a:solidFill>
                  <a:schemeClr val="dk1"/>
                </a:solidFill>
                <a:latin typeface="Alexandria"/>
                <a:ea typeface="Alexandria"/>
                <a:cs typeface="Alexandria"/>
                <a:sym typeface="Alexandria"/>
              </a:defRPr>
            </a:lvl4pPr>
            <a:lvl5pPr lvl="4" rtl="0">
              <a:lnSpc>
                <a:spcPct val="115000"/>
              </a:lnSpc>
              <a:spcBef>
                <a:spcPts val="0"/>
              </a:spcBef>
              <a:spcAft>
                <a:spcPts val="0"/>
              </a:spcAft>
              <a:buClr>
                <a:schemeClr val="dk1"/>
              </a:buClr>
              <a:buSzPts val="3000"/>
              <a:buFont typeface="Alexandria"/>
              <a:buNone/>
              <a:defRPr sz="3000" b="1">
                <a:solidFill>
                  <a:schemeClr val="dk1"/>
                </a:solidFill>
                <a:latin typeface="Alexandria"/>
                <a:ea typeface="Alexandria"/>
                <a:cs typeface="Alexandria"/>
                <a:sym typeface="Alexandria"/>
              </a:defRPr>
            </a:lvl5pPr>
            <a:lvl6pPr lvl="5" rtl="0">
              <a:lnSpc>
                <a:spcPct val="115000"/>
              </a:lnSpc>
              <a:spcBef>
                <a:spcPts val="0"/>
              </a:spcBef>
              <a:spcAft>
                <a:spcPts val="0"/>
              </a:spcAft>
              <a:buClr>
                <a:schemeClr val="dk1"/>
              </a:buClr>
              <a:buSzPts val="3000"/>
              <a:buFont typeface="Alexandria"/>
              <a:buNone/>
              <a:defRPr sz="3000" b="1">
                <a:solidFill>
                  <a:schemeClr val="dk1"/>
                </a:solidFill>
                <a:latin typeface="Alexandria"/>
                <a:ea typeface="Alexandria"/>
                <a:cs typeface="Alexandria"/>
                <a:sym typeface="Alexandria"/>
              </a:defRPr>
            </a:lvl6pPr>
            <a:lvl7pPr lvl="6" rtl="0">
              <a:lnSpc>
                <a:spcPct val="115000"/>
              </a:lnSpc>
              <a:spcBef>
                <a:spcPts val="0"/>
              </a:spcBef>
              <a:spcAft>
                <a:spcPts val="0"/>
              </a:spcAft>
              <a:buClr>
                <a:schemeClr val="dk1"/>
              </a:buClr>
              <a:buSzPts val="3000"/>
              <a:buFont typeface="Alexandria"/>
              <a:buNone/>
              <a:defRPr sz="3000" b="1">
                <a:solidFill>
                  <a:schemeClr val="dk1"/>
                </a:solidFill>
                <a:latin typeface="Alexandria"/>
                <a:ea typeface="Alexandria"/>
                <a:cs typeface="Alexandria"/>
                <a:sym typeface="Alexandria"/>
              </a:defRPr>
            </a:lvl7pPr>
            <a:lvl8pPr lvl="7" rtl="0">
              <a:lnSpc>
                <a:spcPct val="115000"/>
              </a:lnSpc>
              <a:spcBef>
                <a:spcPts val="0"/>
              </a:spcBef>
              <a:spcAft>
                <a:spcPts val="0"/>
              </a:spcAft>
              <a:buClr>
                <a:schemeClr val="dk1"/>
              </a:buClr>
              <a:buSzPts val="3000"/>
              <a:buFont typeface="Alexandria"/>
              <a:buNone/>
              <a:defRPr sz="3000" b="1">
                <a:solidFill>
                  <a:schemeClr val="dk1"/>
                </a:solidFill>
                <a:latin typeface="Alexandria"/>
                <a:ea typeface="Alexandria"/>
                <a:cs typeface="Alexandria"/>
                <a:sym typeface="Alexandria"/>
              </a:defRPr>
            </a:lvl8pPr>
            <a:lvl9pPr lvl="8" rtl="0">
              <a:lnSpc>
                <a:spcPct val="115000"/>
              </a:lnSpc>
              <a:spcBef>
                <a:spcPts val="0"/>
              </a:spcBef>
              <a:spcAft>
                <a:spcPts val="0"/>
              </a:spcAft>
              <a:buClr>
                <a:schemeClr val="dk1"/>
              </a:buClr>
              <a:buSzPts val="3000"/>
              <a:buFont typeface="Alexandria"/>
              <a:buNone/>
              <a:defRPr sz="3000" b="1">
                <a:solidFill>
                  <a:schemeClr val="dk1"/>
                </a:solidFill>
                <a:latin typeface="Alexandria"/>
                <a:ea typeface="Alexandria"/>
                <a:cs typeface="Alexandria"/>
                <a:sym typeface="Alexandria"/>
              </a:defRPr>
            </a:lvl9pPr>
          </a:lstStyle>
          <a:p>
            <a:endParaRPr/>
          </a:p>
        </p:txBody>
      </p:sp>
      <p:sp>
        <p:nvSpPr>
          <p:cNvPr id="3665" name="Google Shape;3665;p22"/>
          <p:cNvSpPr txBox="1">
            <a:spLocks noGrp="1"/>
          </p:cNvSpPr>
          <p:nvPr>
            <p:ph type="subTitle" idx="1"/>
          </p:nvPr>
        </p:nvSpPr>
        <p:spPr>
          <a:xfrm>
            <a:off x="1753500" y="1528875"/>
            <a:ext cx="2666100" cy="4860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chemeClr val="dk1"/>
              </a:buClr>
              <a:buSzPts val="2400"/>
              <a:buFont typeface="Bebas Neue"/>
              <a:buNone/>
              <a:defRPr sz="1700" b="1">
                <a:solidFill>
                  <a:schemeClr val="dk1"/>
                </a:solidFill>
                <a:latin typeface="Alexandria"/>
                <a:ea typeface="Alexandria"/>
                <a:cs typeface="Alexandria"/>
                <a:sym typeface="Alexandria"/>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3666" name="Google Shape;3666;p22"/>
          <p:cNvSpPr txBox="1">
            <a:spLocks noGrp="1"/>
          </p:cNvSpPr>
          <p:nvPr>
            <p:ph type="subTitle" idx="2"/>
          </p:nvPr>
        </p:nvSpPr>
        <p:spPr>
          <a:xfrm>
            <a:off x="1753500" y="1938725"/>
            <a:ext cx="2666100" cy="6789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667" name="Google Shape;3667;p22"/>
          <p:cNvSpPr txBox="1">
            <a:spLocks noGrp="1"/>
          </p:cNvSpPr>
          <p:nvPr>
            <p:ph type="subTitle" idx="3"/>
          </p:nvPr>
        </p:nvSpPr>
        <p:spPr>
          <a:xfrm>
            <a:off x="5473800" y="1528875"/>
            <a:ext cx="2666100" cy="4860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chemeClr val="dk1"/>
              </a:buClr>
              <a:buSzPts val="2400"/>
              <a:buFont typeface="Bebas Neue"/>
              <a:buNone/>
              <a:defRPr sz="1700" b="1">
                <a:solidFill>
                  <a:schemeClr val="dk1"/>
                </a:solidFill>
                <a:latin typeface="Alexandria"/>
                <a:ea typeface="Alexandria"/>
                <a:cs typeface="Alexandria"/>
                <a:sym typeface="Alexandria"/>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3668" name="Google Shape;3668;p22"/>
          <p:cNvSpPr txBox="1">
            <a:spLocks noGrp="1"/>
          </p:cNvSpPr>
          <p:nvPr>
            <p:ph type="subTitle" idx="4"/>
          </p:nvPr>
        </p:nvSpPr>
        <p:spPr>
          <a:xfrm>
            <a:off x="5473800" y="1938725"/>
            <a:ext cx="2666100" cy="6789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669" name="Google Shape;3669;p22"/>
          <p:cNvSpPr txBox="1">
            <a:spLocks noGrp="1"/>
          </p:cNvSpPr>
          <p:nvPr>
            <p:ph type="subTitle" idx="5"/>
          </p:nvPr>
        </p:nvSpPr>
        <p:spPr>
          <a:xfrm>
            <a:off x="1753500" y="2761850"/>
            <a:ext cx="2666100" cy="4860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chemeClr val="dk1"/>
              </a:buClr>
              <a:buSzPts val="2400"/>
              <a:buFont typeface="Bebas Neue"/>
              <a:buNone/>
              <a:defRPr sz="1700" b="1">
                <a:solidFill>
                  <a:schemeClr val="dk1"/>
                </a:solidFill>
                <a:latin typeface="Alexandria"/>
                <a:ea typeface="Alexandria"/>
                <a:cs typeface="Alexandria"/>
                <a:sym typeface="Alexandria"/>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3670" name="Google Shape;3670;p22"/>
          <p:cNvSpPr txBox="1">
            <a:spLocks noGrp="1"/>
          </p:cNvSpPr>
          <p:nvPr>
            <p:ph type="subTitle" idx="6"/>
          </p:nvPr>
        </p:nvSpPr>
        <p:spPr>
          <a:xfrm>
            <a:off x="1753500" y="3171700"/>
            <a:ext cx="2666100" cy="6789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671" name="Google Shape;3671;p22"/>
          <p:cNvSpPr txBox="1">
            <a:spLocks noGrp="1"/>
          </p:cNvSpPr>
          <p:nvPr>
            <p:ph type="subTitle" idx="7"/>
          </p:nvPr>
        </p:nvSpPr>
        <p:spPr>
          <a:xfrm>
            <a:off x="5473800" y="2761850"/>
            <a:ext cx="2666100" cy="4860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chemeClr val="dk1"/>
              </a:buClr>
              <a:buSzPts val="2400"/>
              <a:buFont typeface="Bebas Neue"/>
              <a:buNone/>
              <a:defRPr sz="1700" b="1">
                <a:solidFill>
                  <a:schemeClr val="dk1"/>
                </a:solidFill>
                <a:latin typeface="Alexandria"/>
                <a:ea typeface="Alexandria"/>
                <a:cs typeface="Alexandria"/>
                <a:sym typeface="Alexandria"/>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3672" name="Google Shape;3672;p22"/>
          <p:cNvSpPr txBox="1">
            <a:spLocks noGrp="1"/>
          </p:cNvSpPr>
          <p:nvPr>
            <p:ph type="subTitle" idx="8"/>
          </p:nvPr>
        </p:nvSpPr>
        <p:spPr>
          <a:xfrm>
            <a:off x="5473800" y="3171700"/>
            <a:ext cx="2666100" cy="6789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six columns">
  <p:cSld name="BLANK_1_1_1_1_1">
    <p:bg>
      <p:bgPr>
        <a:solidFill>
          <a:schemeClr val="lt2"/>
        </a:solidFill>
        <a:effectLst/>
      </p:bgPr>
    </p:bg>
    <p:spTree>
      <p:nvGrpSpPr>
        <p:cNvPr id="1" name="Shape 3673"/>
        <p:cNvGrpSpPr/>
        <p:nvPr/>
      </p:nvGrpSpPr>
      <p:grpSpPr>
        <a:xfrm>
          <a:off x="0" y="0"/>
          <a:ext cx="0" cy="0"/>
          <a:chOff x="0" y="0"/>
          <a:chExt cx="0" cy="0"/>
        </a:xfrm>
      </p:grpSpPr>
      <p:grpSp>
        <p:nvGrpSpPr>
          <p:cNvPr id="3674" name="Google Shape;3674;p23"/>
          <p:cNvGrpSpPr/>
          <p:nvPr/>
        </p:nvGrpSpPr>
        <p:grpSpPr>
          <a:xfrm>
            <a:off x="-433687" y="-464107"/>
            <a:ext cx="10011366" cy="6071715"/>
            <a:chOff x="-25" y="5188652"/>
            <a:chExt cx="9144470" cy="5657580"/>
          </a:xfrm>
        </p:grpSpPr>
        <p:sp>
          <p:nvSpPr>
            <p:cNvPr id="3675" name="Google Shape;3675;p23"/>
            <p:cNvSpPr/>
            <p:nvPr/>
          </p:nvSpPr>
          <p:spPr>
            <a:xfrm rot="10800000" flipH="1">
              <a:off x="-25" y="827426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23"/>
            <p:cNvSpPr/>
            <p:nvPr/>
          </p:nvSpPr>
          <p:spPr>
            <a:xfrm rot="10800000" flipH="1">
              <a:off x="-25" y="7759825"/>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23"/>
            <p:cNvSpPr/>
            <p:nvPr/>
          </p:nvSpPr>
          <p:spPr>
            <a:xfrm rot="10800000" flipH="1">
              <a:off x="-25" y="724640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23"/>
            <p:cNvSpPr/>
            <p:nvPr/>
          </p:nvSpPr>
          <p:spPr>
            <a:xfrm rot="10800000" flipH="1">
              <a:off x="-25" y="6731966"/>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23"/>
            <p:cNvSpPr/>
            <p:nvPr/>
          </p:nvSpPr>
          <p:spPr>
            <a:xfrm rot="10800000" flipH="1">
              <a:off x="-25" y="6217528"/>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23"/>
            <p:cNvSpPr/>
            <p:nvPr/>
          </p:nvSpPr>
          <p:spPr>
            <a:xfrm rot="10800000" flipH="1">
              <a:off x="-25" y="5703090"/>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1" name="Google Shape;3681;p23"/>
            <p:cNvSpPr/>
            <p:nvPr/>
          </p:nvSpPr>
          <p:spPr>
            <a:xfrm rot="10800000" flipH="1">
              <a:off x="537885" y="827426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23"/>
            <p:cNvSpPr/>
            <p:nvPr/>
          </p:nvSpPr>
          <p:spPr>
            <a:xfrm rot="10800000" flipH="1">
              <a:off x="537885" y="7759825"/>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23"/>
            <p:cNvSpPr/>
            <p:nvPr/>
          </p:nvSpPr>
          <p:spPr>
            <a:xfrm rot="10800000" flipH="1">
              <a:off x="537885" y="724640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23"/>
            <p:cNvSpPr/>
            <p:nvPr/>
          </p:nvSpPr>
          <p:spPr>
            <a:xfrm rot="10800000" flipH="1">
              <a:off x="537885" y="6731966"/>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23"/>
            <p:cNvSpPr/>
            <p:nvPr/>
          </p:nvSpPr>
          <p:spPr>
            <a:xfrm rot="10800000" flipH="1">
              <a:off x="537885" y="6217528"/>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23"/>
            <p:cNvSpPr/>
            <p:nvPr/>
          </p:nvSpPr>
          <p:spPr>
            <a:xfrm rot="10800000" flipH="1">
              <a:off x="537885" y="5703090"/>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23"/>
            <p:cNvSpPr/>
            <p:nvPr/>
          </p:nvSpPr>
          <p:spPr>
            <a:xfrm rot="10800000" flipH="1">
              <a:off x="1075795" y="827426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23"/>
            <p:cNvSpPr/>
            <p:nvPr/>
          </p:nvSpPr>
          <p:spPr>
            <a:xfrm rot="10800000" flipH="1">
              <a:off x="1075795" y="7759825"/>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23"/>
            <p:cNvSpPr/>
            <p:nvPr/>
          </p:nvSpPr>
          <p:spPr>
            <a:xfrm rot="10800000" flipH="1">
              <a:off x="1075795" y="724640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23"/>
            <p:cNvSpPr/>
            <p:nvPr/>
          </p:nvSpPr>
          <p:spPr>
            <a:xfrm rot="10800000" flipH="1">
              <a:off x="1075795" y="6731966"/>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23"/>
            <p:cNvSpPr/>
            <p:nvPr/>
          </p:nvSpPr>
          <p:spPr>
            <a:xfrm rot="10800000" flipH="1">
              <a:off x="1075795" y="6217528"/>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23"/>
            <p:cNvSpPr/>
            <p:nvPr/>
          </p:nvSpPr>
          <p:spPr>
            <a:xfrm rot="10800000" flipH="1">
              <a:off x="1075795" y="5703090"/>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23"/>
            <p:cNvSpPr/>
            <p:nvPr/>
          </p:nvSpPr>
          <p:spPr>
            <a:xfrm rot="10800000" flipH="1">
              <a:off x="1613705" y="827426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23"/>
            <p:cNvSpPr/>
            <p:nvPr/>
          </p:nvSpPr>
          <p:spPr>
            <a:xfrm rot="10800000" flipH="1">
              <a:off x="1613705" y="7759825"/>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23"/>
            <p:cNvSpPr/>
            <p:nvPr/>
          </p:nvSpPr>
          <p:spPr>
            <a:xfrm rot="10800000" flipH="1">
              <a:off x="1613705" y="724640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23"/>
            <p:cNvSpPr/>
            <p:nvPr/>
          </p:nvSpPr>
          <p:spPr>
            <a:xfrm rot="10800000" flipH="1">
              <a:off x="1613705" y="6731966"/>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23"/>
            <p:cNvSpPr/>
            <p:nvPr/>
          </p:nvSpPr>
          <p:spPr>
            <a:xfrm rot="10800000" flipH="1">
              <a:off x="1613705" y="6217528"/>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3698;p23"/>
            <p:cNvSpPr/>
            <p:nvPr/>
          </p:nvSpPr>
          <p:spPr>
            <a:xfrm rot="10800000" flipH="1">
              <a:off x="1613705" y="5703090"/>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23"/>
            <p:cNvSpPr/>
            <p:nvPr/>
          </p:nvSpPr>
          <p:spPr>
            <a:xfrm rot="10800000" flipH="1">
              <a:off x="2151615" y="827426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23"/>
            <p:cNvSpPr/>
            <p:nvPr/>
          </p:nvSpPr>
          <p:spPr>
            <a:xfrm rot="10800000" flipH="1">
              <a:off x="2151615" y="7759825"/>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1" name="Google Shape;3701;p23"/>
            <p:cNvSpPr/>
            <p:nvPr/>
          </p:nvSpPr>
          <p:spPr>
            <a:xfrm rot="10800000" flipH="1">
              <a:off x="2151615" y="724640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702;p23"/>
            <p:cNvSpPr/>
            <p:nvPr/>
          </p:nvSpPr>
          <p:spPr>
            <a:xfrm rot="10800000" flipH="1">
              <a:off x="2151615" y="6731966"/>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23"/>
            <p:cNvSpPr/>
            <p:nvPr/>
          </p:nvSpPr>
          <p:spPr>
            <a:xfrm rot="10800000" flipH="1">
              <a:off x="2151615" y="6217528"/>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23"/>
            <p:cNvSpPr/>
            <p:nvPr/>
          </p:nvSpPr>
          <p:spPr>
            <a:xfrm rot="10800000" flipH="1">
              <a:off x="2151615" y="5703090"/>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23"/>
            <p:cNvSpPr/>
            <p:nvPr/>
          </p:nvSpPr>
          <p:spPr>
            <a:xfrm rot="10800000" flipH="1">
              <a:off x="2689525" y="827426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23"/>
            <p:cNvSpPr/>
            <p:nvPr/>
          </p:nvSpPr>
          <p:spPr>
            <a:xfrm rot="10800000" flipH="1">
              <a:off x="2689525" y="7759825"/>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7" name="Google Shape;3707;p23"/>
            <p:cNvSpPr/>
            <p:nvPr/>
          </p:nvSpPr>
          <p:spPr>
            <a:xfrm rot="10800000" flipH="1">
              <a:off x="2689525" y="724640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8" name="Google Shape;3708;p23"/>
            <p:cNvSpPr/>
            <p:nvPr/>
          </p:nvSpPr>
          <p:spPr>
            <a:xfrm rot="10800000" flipH="1">
              <a:off x="2689525" y="6731966"/>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23"/>
            <p:cNvSpPr/>
            <p:nvPr/>
          </p:nvSpPr>
          <p:spPr>
            <a:xfrm rot="10800000" flipH="1">
              <a:off x="2689525" y="6217528"/>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3710;p23"/>
            <p:cNvSpPr/>
            <p:nvPr/>
          </p:nvSpPr>
          <p:spPr>
            <a:xfrm rot="10800000" flipH="1">
              <a:off x="2689525" y="5703090"/>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3711;p23"/>
            <p:cNvSpPr/>
            <p:nvPr/>
          </p:nvSpPr>
          <p:spPr>
            <a:xfrm rot="10800000" flipH="1">
              <a:off x="3227436" y="827426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23"/>
            <p:cNvSpPr/>
            <p:nvPr/>
          </p:nvSpPr>
          <p:spPr>
            <a:xfrm rot="10800000" flipH="1">
              <a:off x="3227436" y="7759825"/>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3" name="Google Shape;3713;p23"/>
            <p:cNvSpPr/>
            <p:nvPr/>
          </p:nvSpPr>
          <p:spPr>
            <a:xfrm rot="10800000" flipH="1">
              <a:off x="3227436" y="724640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4" name="Google Shape;3714;p23"/>
            <p:cNvSpPr/>
            <p:nvPr/>
          </p:nvSpPr>
          <p:spPr>
            <a:xfrm rot="10800000" flipH="1">
              <a:off x="3227436" y="6731966"/>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23"/>
            <p:cNvSpPr/>
            <p:nvPr/>
          </p:nvSpPr>
          <p:spPr>
            <a:xfrm rot="10800000" flipH="1">
              <a:off x="3227436" y="6217528"/>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23"/>
            <p:cNvSpPr/>
            <p:nvPr/>
          </p:nvSpPr>
          <p:spPr>
            <a:xfrm rot="10800000" flipH="1">
              <a:off x="3227436" y="5703090"/>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23"/>
            <p:cNvSpPr/>
            <p:nvPr/>
          </p:nvSpPr>
          <p:spPr>
            <a:xfrm rot="10800000" flipH="1">
              <a:off x="3765346" y="827426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23"/>
            <p:cNvSpPr/>
            <p:nvPr/>
          </p:nvSpPr>
          <p:spPr>
            <a:xfrm rot="10800000" flipH="1">
              <a:off x="3765346" y="7759825"/>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23"/>
            <p:cNvSpPr/>
            <p:nvPr/>
          </p:nvSpPr>
          <p:spPr>
            <a:xfrm rot="10800000" flipH="1">
              <a:off x="3765346" y="724640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0" name="Google Shape;3720;p23"/>
            <p:cNvSpPr/>
            <p:nvPr/>
          </p:nvSpPr>
          <p:spPr>
            <a:xfrm rot="10800000" flipH="1">
              <a:off x="3765346" y="6731966"/>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23"/>
            <p:cNvSpPr/>
            <p:nvPr/>
          </p:nvSpPr>
          <p:spPr>
            <a:xfrm rot="10800000" flipH="1">
              <a:off x="3765346" y="6217528"/>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2" name="Google Shape;3722;p23"/>
            <p:cNvSpPr/>
            <p:nvPr/>
          </p:nvSpPr>
          <p:spPr>
            <a:xfrm rot="10800000" flipH="1">
              <a:off x="3765346" y="5703090"/>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3" name="Google Shape;3723;p23"/>
            <p:cNvSpPr/>
            <p:nvPr/>
          </p:nvSpPr>
          <p:spPr>
            <a:xfrm rot="10800000" flipH="1">
              <a:off x="4303256" y="827426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23"/>
            <p:cNvSpPr/>
            <p:nvPr/>
          </p:nvSpPr>
          <p:spPr>
            <a:xfrm rot="10800000" flipH="1">
              <a:off x="4303256" y="7759825"/>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5" name="Google Shape;3725;p23"/>
            <p:cNvSpPr/>
            <p:nvPr/>
          </p:nvSpPr>
          <p:spPr>
            <a:xfrm rot="10800000" flipH="1">
              <a:off x="4303256" y="724640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6" name="Google Shape;3726;p23"/>
            <p:cNvSpPr/>
            <p:nvPr/>
          </p:nvSpPr>
          <p:spPr>
            <a:xfrm rot="10800000" flipH="1">
              <a:off x="4303256" y="6731966"/>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23"/>
            <p:cNvSpPr/>
            <p:nvPr/>
          </p:nvSpPr>
          <p:spPr>
            <a:xfrm rot="10800000" flipH="1">
              <a:off x="4303256" y="6217528"/>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8" name="Google Shape;3728;p23"/>
            <p:cNvSpPr/>
            <p:nvPr/>
          </p:nvSpPr>
          <p:spPr>
            <a:xfrm rot="10800000" flipH="1">
              <a:off x="4303256" y="5703090"/>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9" name="Google Shape;3729;p23"/>
            <p:cNvSpPr/>
            <p:nvPr/>
          </p:nvSpPr>
          <p:spPr>
            <a:xfrm rot="10800000" flipH="1">
              <a:off x="4841166" y="827426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23"/>
            <p:cNvSpPr/>
            <p:nvPr/>
          </p:nvSpPr>
          <p:spPr>
            <a:xfrm rot="10800000" flipH="1">
              <a:off x="4841166" y="7759825"/>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23"/>
            <p:cNvSpPr/>
            <p:nvPr/>
          </p:nvSpPr>
          <p:spPr>
            <a:xfrm rot="10800000" flipH="1">
              <a:off x="4841166" y="724640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2" name="Google Shape;3732;p23"/>
            <p:cNvSpPr/>
            <p:nvPr/>
          </p:nvSpPr>
          <p:spPr>
            <a:xfrm rot="10800000" flipH="1">
              <a:off x="4841166" y="6731966"/>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23"/>
            <p:cNvSpPr/>
            <p:nvPr/>
          </p:nvSpPr>
          <p:spPr>
            <a:xfrm rot="10800000" flipH="1">
              <a:off x="4841166" y="6217528"/>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3734;p23"/>
            <p:cNvSpPr/>
            <p:nvPr/>
          </p:nvSpPr>
          <p:spPr>
            <a:xfrm rot="10800000" flipH="1">
              <a:off x="4841166" y="5703090"/>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5" name="Google Shape;3735;p23"/>
            <p:cNvSpPr/>
            <p:nvPr/>
          </p:nvSpPr>
          <p:spPr>
            <a:xfrm rot="10800000" flipH="1">
              <a:off x="5379076" y="827426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23"/>
            <p:cNvSpPr/>
            <p:nvPr/>
          </p:nvSpPr>
          <p:spPr>
            <a:xfrm rot="10800000" flipH="1">
              <a:off x="5379076" y="7759825"/>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23"/>
            <p:cNvSpPr/>
            <p:nvPr/>
          </p:nvSpPr>
          <p:spPr>
            <a:xfrm rot="10800000" flipH="1">
              <a:off x="5379076" y="724640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8" name="Google Shape;3738;p23"/>
            <p:cNvSpPr/>
            <p:nvPr/>
          </p:nvSpPr>
          <p:spPr>
            <a:xfrm rot="10800000" flipH="1">
              <a:off x="5379076" y="6731966"/>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9" name="Google Shape;3739;p23"/>
            <p:cNvSpPr/>
            <p:nvPr/>
          </p:nvSpPr>
          <p:spPr>
            <a:xfrm rot="10800000" flipH="1">
              <a:off x="5379076" y="6217528"/>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0" name="Google Shape;3740;p23"/>
            <p:cNvSpPr/>
            <p:nvPr/>
          </p:nvSpPr>
          <p:spPr>
            <a:xfrm rot="10800000" flipH="1">
              <a:off x="5379076" y="5703090"/>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23"/>
            <p:cNvSpPr/>
            <p:nvPr/>
          </p:nvSpPr>
          <p:spPr>
            <a:xfrm rot="10800000" flipH="1">
              <a:off x="-25" y="9304159"/>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23"/>
            <p:cNvSpPr/>
            <p:nvPr/>
          </p:nvSpPr>
          <p:spPr>
            <a:xfrm rot="10800000" flipH="1">
              <a:off x="-25" y="8789721"/>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23"/>
            <p:cNvSpPr/>
            <p:nvPr/>
          </p:nvSpPr>
          <p:spPr>
            <a:xfrm rot="10800000" flipH="1">
              <a:off x="537885" y="9304159"/>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23"/>
            <p:cNvSpPr/>
            <p:nvPr/>
          </p:nvSpPr>
          <p:spPr>
            <a:xfrm rot="10800000" flipH="1">
              <a:off x="537885" y="8789721"/>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5" name="Google Shape;3745;p23"/>
            <p:cNvSpPr/>
            <p:nvPr/>
          </p:nvSpPr>
          <p:spPr>
            <a:xfrm rot="10800000" flipH="1">
              <a:off x="1075795" y="9304159"/>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6" name="Google Shape;3746;p23"/>
            <p:cNvSpPr/>
            <p:nvPr/>
          </p:nvSpPr>
          <p:spPr>
            <a:xfrm rot="10800000" flipH="1">
              <a:off x="1075795" y="8789721"/>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7" name="Google Shape;3747;p23"/>
            <p:cNvSpPr/>
            <p:nvPr/>
          </p:nvSpPr>
          <p:spPr>
            <a:xfrm rot="10800000" flipH="1">
              <a:off x="1613705" y="9304159"/>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23"/>
            <p:cNvSpPr/>
            <p:nvPr/>
          </p:nvSpPr>
          <p:spPr>
            <a:xfrm rot="10800000" flipH="1">
              <a:off x="1613705" y="8789721"/>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23"/>
            <p:cNvSpPr/>
            <p:nvPr/>
          </p:nvSpPr>
          <p:spPr>
            <a:xfrm rot="10800000" flipH="1">
              <a:off x="2151615" y="9304159"/>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23"/>
            <p:cNvSpPr/>
            <p:nvPr/>
          </p:nvSpPr>
          <p:spPr>
            <a:xfrm rot="10800000" flipH="1">
              <a:off x="2151615" y="8789721"/>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23"/>
            <p:cNvSpPr/>
            <p:nvPr/>
          </p:nvSpPr>
          <p:spPr>
            <a:xfrm rot="10800000" flipH="1">
              <a:off x="2689525" y="9304159"/>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23"/>
            <p:cNvSpPr/>
            <p:nvPr/>
          </p:nvSpPr>
          <p:spPr>
            <a:xfrm rot="10800000" flipH="1">
              <a:off x="2689525" y="8789721"/>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3753;p23"/>
            <p:cNvSpPr/>
            <p:nvPr/>
          </p:nvSpPr>
          <p:spPr>
            <a:xfrm rot="10800000" flipH="1">
              <a:off x="3227436" y="9304159"/>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23"/>
            <p:cNvSpPr/>
            <p:nvPr/>
          </p:nvSpPr>
          <p:spPr>
            <a:xfrm rot="10800000" flipH="1">
              <a:off x="3227436" y="8789721"/>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23"/>
            <p:cNvSpPr/>
            <p:nvPr/>
          </p:nvSpPr>
          <p:spPr>
            <a:xfrm rot="10800000" flipH="1">
              <a:off x="3765346" y="9304159"/>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6" name="Google Shape;3756;p23"/>
            <p:cNvSpPr/>
            <p:nvPr/>
          </p:nvSpPr>
          <p:spPr>
            <a:xfrm rot="10800000" flipH="1">
              <a:off x="3765346" y="8789721"/>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7" name="Google Shape;3757;p23"/>
            <p:cNvSpPr/>
            <p:nvPr/>
          </p:nvSpPr>
          <p:spPr>
            <a:xfrm rot="10800000" flipH="1">
              <a:off x="4303256" y="9304159"/>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23"/>
            <p:cNvSpPr/>
            <p:nvPr/>
          </p:nvSpPr>
          <p:spPr>
            <a:xfrm rot="10800000" flipH="1">
              <a:off x="4303256" y="8789721"/>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9" name="Google Shape;3759;p23"/>
            <p:cNvSpPr/>
            <p:nvPr/>
          </p:nvSpPr>
          <p:spPr>
            <a:xfrm rot="10800000" flipH="1">
              <a:off x="4841166" y="9304159"/>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3760;p23"/>
            <p:cNvSpPr/>
            <p:nvPr/>
          </p:nvSpPr>
          <p:spPr>
            <a:xfrm rot="10800000" flipH="1">
              <a:off x="4841166" y="8789721"/>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23"/>
            <p:cNvSpPr/>
            <p:nvPr/>
          </p:nvSpPr>
          <p:spPr>
            <a:xfrm rot="10800000" flipH="1">
              <a:off x="5379076" y="9304159"/>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2" name="Google Shape;3762;p23"/>
            <p:cNvSpPr/>
            <p:nvPr/>
          </p:nvSpPr>
          <p:spPr>
            <a:xfrm rot="10800000" flipH="1">
              <a:off x="5379076" y="8789721"/>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3" name="Google Shape;3763;p23"/>
            <p:cNvSpPr/>
            <p:nvPr/>
          </p:nvSpPr>
          <p:spPr>
            <a:xfrm rot="10800000" flipH="1">
              <a:off x="5916986" y="827426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4" name="Google Shape;3764;p23"/>
            <p:cNvSpPr/>
            <p:nvPr/>
          </p:nvSpPr>
          <p:spPr>
            <a:xfrm rot="10800000" flipH="1">
              <a:off x="5916986" y="7759825"/>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5" name="Google Shape;3765;p23"/>
            <p:cNvSpPr/>
            <p:nvPr/>
          </p:nvSpPr>
          <p:spPr>
            <a:xfrm rot="10800000" flipH="1">
              <a:off x="5916986" y="724640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6" name="Google Shape;3766;p23"/>
            <p:cNvSpPr/>
            <p:nvPr/>
          </p:nvSpPr>
          <p:spPr>
            <a:xfrm rot="10800000" flipH="1">
              <a:off x="5916986" y="6731966"/>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7" name="Google Shape;3767;p23"/>
            <p:cNvSpPr/>
            <p:nvPr/>
          </p:nvSpPr>
          <p:spPr>
            <a:xfrm rot="10800000" flipH="1">
              <a:off x="5916986" y="6217528"/>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8" name="Google Shape;3768;p23"/>
            <p:cNvSpPr/>
            <p:nvPr/>
          </p:nvSpPr>
          <p:spPr>
            <a:xfrm rot="10800000" flipH="1">
              <a:off x="5916986" y="5703090"/>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9" name="Google Shape;3769;p23"/>
            <p:cNvSpPr/>
            <p:nvPr/>
          </p:nvSpPr>
          <p:spPr>
            <a:xfrm rot="10800000" flipH="1">
              <a:off x="6454896" y="827426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0" name="Google Shape;3770;p23"/>
            <p:cNvSpPr/>
            <p:nvPr/>
          </p:nvSpPr>
          <p:spPr>
            <a:xfrm rot="10800000" flipH="1">
              <a:off x="6454896" y="7759825"/>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1" name="Google Shape;3771;p23"/>
            <p:cNvSpPr/>
            <p:nvPr/>
          </p:nvSpPr>
          <p:spPr>
            <a:xfrm rot="10800000" flipH="1">
              <a:off x="6454896" y="724640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2" name="Google Shape;3772;p23"/>
            <p:cNvSpPr/>
            <p:nvPr/>
          </p:nvSpPr>
          <p:spPr>
            <a:xfrm rot="10800000" flipH="1">
              <a:off x="6454896" y="6731966"/>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3" name="Google Shape;3773;p23"/>
            <p:cNvSpPr/>
            <p:nvPr/>
          </p:nvSpPr>
          <p:spPr>
            <a:xfrm rot="10800000" flipH="1">
              <a:off x="6454896" y="6217528"/>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4" name="Google Shape;3774;p23"/>
            <p:cNvSpPr/>
            <p:nvPr/>
          </p:nvSpPr>
          <p:spPr>
            <a:xfrm rot="10800000" flipH="1">
              <a:off x="6454896" y="5703090"/>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5" name="Google Shape;3775;p23"/>
            <p:cNvSpPr/>
            <p:nvPr/>
          </p:nvSpPr>
          <p:spPr>
            <a:xfrm rot="10800000" flipH="1">
              <a:off x="5916986" y="9304159"/>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6" name="Google Shape;3776;p23"/>
            <p:cNvSpPr/>
            <p:nvPr/>
          </p:nvSpPr>
          <p:spPr>
            <a:xfrm rot="10800000" flipH="1">
              <a:off x="5916986" y="8789721"/>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7" name="Google Shape;3777;p23"/>
            <p:cNvSpPr/>
            <p:nvPr/>
          </p:nvSpPr>
          <p:spPr>
            <a:xfrm rot="10800000" flipH="1">
              <a:off x="6454896" y="9304159"/>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8" name="Google Shape;3778;p23"/>
            <p:cNvSpPr/>
            <p:nvPr/>
          </p:nvSpPr>
          <p:spPr>
            <a:xfrm rot="10800000" flipH="1">
              <a:off x="6454896" y="8789721"/>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9" name="Google Shape;3779;p23"/>
            <p:cNvSpPr/>
            <p:nvPr/>
          </p:nvSpPr>
          <p:spPr>
            <a:xfrm rot="10800000" flipH="1">
              <a:off x="6992815" y="827426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0" name="Google Shape;3780;p23"/>
            <p:cNvSpPr/>
            <p:nvPr/>
          </p:nvSpPr>
          <p:spPr>
            <a:xfrm rot="10800000" flipH="1">
              <a:off x="6992815" y="7759825"/>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1" name="Google Shape;3781;p23"/>
            <p:cNvSpPr/>
            <p:nvPr/>
          </p:nvSpPr>
          <p:spPr>
            <a:xfrm rot="10800000" flipH="1">
              <a:off x="6992815" y="724640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2" name="Google Shape;3782;p23"/>
            <p:cNvSpPr/>
            <p:nvPr/>
          </p:nvSpPr>
          <p:spPr>
            <a:xfrm rot="10800000" flipH="1">
              <a:off x="6992815" y="6731966"/>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23"/>
            <p:cNvSpPr/>
            <p:nvPr/>
          </p:nvSpPr>
          <p:spPr>
            <a:xfrm rot="10800000" flipH="1">
              <a:off x="6992815" y="6217528"/>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784;p23"/>
            <p:cNvSpPr/>
            <p:nvPr/>
          </p:nvSpPr>
          <p:spPr>
            <a:xfrm rot="10800000" flipH="1">
              <a:off x="6992815" y="5703090"/>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5" name="Google Shape;3785;p23"/>
            <p:cNvSpPr/>
            <p:nvPr/>
          </p:nvSpPr>
          <p:spPr>
            <a:xfrm rot="10800000" flipH="1">
              <a:off x="7530725" y="827426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23"/>
            <p:cNvSpPr/>
            <p:nvPr/>
          </p:nvSpPr>
          <p:spPr>
            <a:xfrm rot="10800000" flipH="1">
              <a:off x="7530725" y="7759825"/>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3787;p23"/>
            <p:cNvSpPr/>
            <p:nvPr/>
          </p:nvSpPr>
          <p:spPr>
            <a:xfrm rot="10800000" flipH="1">
              <a:off x="7530725" y="724640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8" name="Google Shape;3788;p23"/>
            <p:cNvSpPr/>
            <p:nvPr/>
          </p:nvSpPr>
          <p:spPr>
            <a:xfrm rot="10800000" flipH="1">
              <a:off x="7530725" y="6731966"/>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23"/>
            <p:cNvSpPr/>
            <p:nvPr/>
          </p:nvSpPr>
          <p:spPr>
            <a:xfrm rot="10800000" flipH="1">
              <a:off x="7530725" y="6217528"/>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0" name="Google Shape;3790;p23"/>
            <p:cNvSpPr/>
            <p:nvPr/>
          </p:nvSpPr>
          <p:spPr>
            <a:xfrm rot="10800000" flipH="1">
              <a:off x="7530725" y="5703090"/>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1" name="Google Shape;3791;p23"/>
            <p:cNvSpPr/>
            <p:nvPr/>
          </p:nvSpPr>
          <p:spPr>
            <a:xfrm rot="10800000" flipH="1">
              <a:off x="6992815" y="9304159"/>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23"/>
            <p:cNvSpPr/>
            <p:nvPr/>
          </p:nvSpPr>
          <p:spPr>
            <a:xfrm rot="10800000" flipH="1">
              <a:off x="6992815" y="8789721"/>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23"/>
            <p:cNvSpPr/>
            <p:nvPr/>
          </p:nvSpPr>
          <p:spPr>
            <a:xfrm rot="10800000" flipH="1">
              <a:off x="7530725" y="9304159"/>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23"/>
            <p:cNvSpPr/>
            <p:nvPr/>
          </p:nvSpPr>
          <p:spPr>
            <a:xfrm rot="10800000" flipH="1">
              <a:off x="7530725" y="8789721"/>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795;p23"/>
            <p:cNvSpPr/>
            <p:nvPr/>
          </p:nvSpPr>
          <p:spPr>
            <a:xfrm rot="10800000" flipH="1">
              <a:off x="8068635" y="827426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23"/>
            <p:cNvSpPr/>
            <p:nvPr/>
          </p:nvSpPr>
          <p:spPr>
            <a:xfrm rot="10800000" flipH="1">
              <a:off x="8068635" y="7759825"/>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23"/>
            <p:cNvSpPr/>
            <p:nvPr/>
          </p:nvSpPr>
          <p:spPr>
            <a:xfrm rot="10800000" flipH="1">
              <a:off x="8068635" y="724640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23"/>
            <p:cNvSpPr/>
            <p:nvPr/>
          </p:nvSpPr>
          <p:spPr>
            <a:xfrm rot="10800000" flipH="1">
              <a:off x="8068635" y="6731966"/>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9" name="Google Shape;3799;p23"/>
            <p:cNvSpPr/>
            <p:nvPr/>
          </p:nvSpPr>
          <p:spPr>
            <a:xfrm rot="10800000" flipH="1">
              <a:off x="8068635" y="6217528"/>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0" name="Google Shape;3800;p23"/>
            <p:cNvSpPr/>
            <p:nvPr/>
          </p:nvSpPr>
          <p:spPr>
            <a:xfrm rot="10800000" flipH="1">
              <a:off x="8068635" y="5703090"/>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1" name="Google Shape;3801;p23"/>
            <p:cNvSpPr/>
            <p:nvPr/>
          </p:nvSpPr>
          <p:spPr>
            <a:xfrm rot="10800000" flipH="1">
              <a:off x="8606545" y="827426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2" name="Google Shape;3802;p23"/>
            <p:cNvSpPr/>
            <p:nvPr/>
          </p:nvSpPr>
          <p:spPr>
            <a:xfrm rot="10800000" flipH="1">
              <a:off x="8606545" y="7759825"/>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3" name="Google Shape;3803;p23"/>
            <p:cNvSpPr/>
            <p:nvPr/>
          </p:nvSpPr>
          <p:spPr>
            <a:xfrm rot="10800000" flipH="1">
              <a:off x="8606545" y="724640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4" name="Google Shape;3804;p23"/>
            <p:cNvSpPr/>
            <p:nvPr/>
          </p:nvSpPr>
          <p:spPr>
            <a:xfrm rot="10800000" flipH="1">
              <a:off x="8606545" y="6731966"/>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5" name="Google Shape;3805;p23"/>
            <p:cNvSpPr/>
            <p:nvPr/>
          </p:nvSpPr>
          <p:spPr>
            <a:xfrm rot="10800000" flipH="1">
              <a:off x="8606545" y="6217528"/>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6" name="Google Shape;3806;p23"/>
            <p:cNvSpPr/>
            <p:nvPr/>
          </p:nvSpPr>
          <p:spPr>
            <a:xfrm rot="10800000" flipH="1">
              <a:off x="8606545" y="5703090"/>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3807;p23"/>
            <p:cNvSpPr/>
            <p:nvPr/>
          </p:nvSpPr>
          <p:spPr>
            <a:xfrm rot="10800000" flipH="1">
              <a:off x="8068635" y="9304159"/>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8" name="Google Shape;3808;p23"/>
            <p:cNvSpPr/>
            <p:nvPr/>
          </p:nvSpPr>
          <p:spPr>
            <a:xfrm rot="10800000" flipH="1">
              <a:off x="8068635" y="8789721"/>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9" name="Google Shape;3809;p23"/>
            <p:cNvSpPr/>
            <p:nvPr/>
          </p:nvSpPr>
          <p:spPr>
            <a:xfrm rot="10800000" flipH="1">
              <a:off x="8606545" y="9304159"/>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3810;p23"/>
            <p:cNvSpPr/>
            <p:nvPr/>
          </p:nvSpPr>
          <p:spPr>
            <a:xfrm rot="10800000" flipH="1">
              <a:off x="8606545" y="8789721"/>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1" name="Google Shape;3811;p23"/>
            <p:cNvSpPr/>
            <p:nvPr/>
          </p:nvSpPr>
          <p:spPr>
            <a:xfrm rot="10800000" flipH="1">
              <a:off x="-25" y="981657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2" name="Google Shape;3812;p23"/>
            <p:cNvSpPr/>
            <p:nvPr/>
          </p:nvSpPr>
          <p:spPr>
            <a:xfrm rot="10800000" flipH="1">
              <a:off x="537885" y="981657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3" name="Google Shape;3813;p23"/>
            <p:cNvSpPr/>
            <p:nvPr/>
          </p:nvSpPr>
          <p:spPr>
            <a:xfrm rot="10800000" flipH="1">
              <a:off x="1075795" y="981657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4" name="Google Shape;3814;p23"/>
            <p:cNvSpPr/>
            <p:nvPr/>
          </p:nvSpPr>
          <p:spPr>
            <a:xfrm rot="10800000" flipH="1">
              <a:off x="1613705" y="981657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5" name="Google Shape;3815;p23"/>
            <p:cNvSpPr/>
            <p:nvPr/>
          </p:nvSpPr>
          <p:spPr>
            <a:xfrm rot="10800000" flipH="1">
              <a:off x="2151615" y="981657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6" name="Google Shape;3816;p23"/>
            <p:cNvSpPr/>
            <p:nvPr/>
          </p:nvSpPr>
          <p:spPr>
            <a:xfrm rot="10800000" flipH="1">
              <a:off x="2689525" y="981657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7" name="Google Shape;3817;p23"/>
            <p:cNvSpPr/>
            <p:nvPr/>
          </p:nvSpPr>
          <p:spPr>
            <a:xfrm rot="10800000" flipH="1">
              <a:off x="3227436" y="981657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8" name="Google Shape;3818;p23"/>
            <p:cNvSpPr/>
            <p:nvPr/>
          </p:nvSpPr>
          <p:spPr>
            <a:xfrm rot="10800000" flipH="1">
              <a:off x="3765346" y="981657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9" name="Google Shape;3819;p23"/>
            <p:cNvSpPr/>
            <p:nvPr/>
          </p:nvSpPr>
          <p:spPr>
            <a:xfrm rot="10800000" flipH="1">
              <a:off x="4303256" y="981657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0" name="Google Shape;3820;p23"/>
            <p:cNvSpPr/>
            <p:nvPr/>
          </p:nvSpPr>
          <p:spPr>
            <a:xfrm rot="10800000" flipH="1">
              <a:off x="4841166" y="981657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1" name="Google Shape;3821;p23"/>
            <p:cNvSpPr/>
            <p:nvPr/>
          </p:nvSpPr>
          <p:spPr>
            <a:xfrm rot="10800000" flipH="1">
              <a:off x="5379076" y="981657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23"/>
            <p:cNvSpPr/>
            <p:nvPr/>
          </p:nvSpPr>
          <p:spPr>
            <a:xfrm rot="10800000" flipH="1">
              <a:off x="-25" y="1033203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3" name="Google Shape;3823;p23"/>
            <p:cNvSpPr/>
            <p:nvPr/>
          </p:nvSpPr>
          <p:spPr>
            <a:xfrm rot="10800000" flipH="1">
              <a:off x="537885" y="1033203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4" name="Google Shape;3824;p23"/>
            <p:cNvSpPr/>
            <p:nvPr/>
          </p:nvSpPr>
          <p:spPr>
            <a:xfrm rot="10800000" flipH="1">
              <a:off x="1075795" y="1033203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3825;p23"/>
            <p:cNvSpPr/>
            <p:nvPr/>
          </p:nvSpPr>
          <p:spPr>
            <a:xfrm rot="10800000" flipH="1">
              <a:off x="1613705" y="1033203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23"/>
            <p:cNvSpPr/>
            <p:nvPr/>
          </p:nvSpPr>
          <p:spPr>
            <a:xfrm rot="10800000" flipH="1">
              <a:off x="2151615" y="1033203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3827;p23"/>
            <p:cNvSpPr/>
            <p:nvPr/>
          </p:nvSpPr>
          <p:spPr>
            <a:xfrm rot="10800000" flipH="1">
              <a:off x="2689525" y="1033203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23"/>
            <p:cNvSpPr/>
            <p:nvPr/>
          </p:nvSpPr>
          <p:spPr>
            <a:xfrm rot="10800000" flipH="1">
              <a:off x="3227436" y="1033203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23"/>
            <p:cNvSpPr/>
            <p:nvPr/>
          </p:nvSpPr>
          <p:spPr>
            <a:xfrm rot="10800000" flipH="1">
              <a:off x="3765346" y="1033203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23"/>
            <p:cNvSpPr/>
            <p:nvPr/>
          </p:nvSpPr>
          <p:spPr>
            <a:xfrm rot="10800000" flipH="1">
              <a:off x="4303256" y="1033203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23"/>
            <p:cNvSpPr/>
            <p:nvPr/>
          </p:nvSpPr>
          <p:spPr>
            <a:xfrm rot="10800000" flipH="1">
              <a:off x="4841166" y="1033203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23"/>
            <p:cNvSpPr/>
            <p:nvPr/>
          </p:nvSpPr>
          <p:spPr>
            <a:xfrm rot="10800000" flipH="1">
              <a:off x="5379076" y="1033203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3833;p23"/>
            <p:cNvSpPr/>
            <p:nvPr/>
          </p:nvSpPr>
          <p:spPr>
            <a:xfrm rot="10800000" flipH="1">
              <a:off x="5916986" y="981657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23"/>
            <p:cNvSpPr/>
            <p:nvPr/>
          </p:nvSpPr>
          <p:spPr>
            <a:xfrm rot="10800000" flipH="1">
              <a:off x="6454896" y="981657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5" name="Google Shape;3835;p23"/>
            <p:cNvSpPr/>
            <p:nvPr/>
          </p:nvSpPr>
          <p:spPr>
            <a:xfrm rot="10800000" flipH="1">
              <a:off x="5916986" y="1033203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6" name="Google Shape;3836;p23"/>
            <p:cNvSpPr/>
            <p:nvPr/>
          </p:nvSpPr>
          <p:spPr>
            <a:xfrm rot="10800000" flipH="1">
              <a:off x="6454896" y="1033203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23"/>
            <p:cNvSpPr/>
            <p:nvPr/>
          </p:nvSpPr>
          <p:spPr>
            <a:xfrm rot="10800000" flipH="1">
              <a:off x="6992815" y="981657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23"/>
            <p:cNvSpPr/>
            <p:nvPr/>
          </p:nvSpPr>
          <p:spPr>
            <a:xfrm rot="10800000" flipH="1">
              <a:off x="7530725" y="981657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3839;p23"/>
            <p:cNvSpPr/>
            <p:nvPr/>
          </p:nvSpPr>
          <p:spPr>
            <a:xfrm rot="10800000" flipH="1">
              <a:off x="6992815" y="1033203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23"/>
            <p:cNvSpPr/>
            <p:nvPr/>
          </p:nvSpPr>
          <p:spPr>
            <a:xfrm rot="10800000" flipH="1">
              <a:off x="7530725" y="1033203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23"/>
            <p:cNvSpPr/>
            <p:nvPr/>
          </p:nvSpPr>
          <p:spPr>
            <a:xfrm rot="10800000" flipH="1">
              <a:off x="8606545" y="981657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23"/>
            <p:cNvSpPr/>
            <p:nvPr/>
          </p:nvSpPr>
          <p:spPr>
            <a:xfrm rot="10800000" flipH="1">
              <a:off x="8068635" y="1033203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3" name="Google Shape;3843;p23"/>
            <p:cNvSpPr/>
            <p:nvPr/>
          </p:nvSpPr>
          <p:spPr>
            <a:xfrm rot="10800000" flipH="1">
              <a:off x="8606545" y="1033203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23"/>
            <p:cNvSpPr/>
            <p:nvPr/>
          </p:nvSpPr>
          <p:spPr>
            <a:xfrm rot="10800000" flipH="1">
              <a:off x="-25" y="5188652"/>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23"/>
            <p:cNvSpPr/>
            <p:nvPr/>
          </p:nvSpPr>
          <p:spPr>
            <a:xfrm rot="10800000" flipH="1">
              <a:off x="537885" y="5188652"/>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23"/>
            <p:cNvSpPr/>
            <p:nvPr/>
          </p:nvSpPr>
          <p:spPr>
            <a:xfrm rot="10800000" flipH="1">
              <a:off x="1075795" y="5188652"/>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3847;p23"/>
            <p:cNvSpPr/>
            <p:nvPr/>
          </p:nvSpPr>
          <p:spPr>
            <a:xfrm rot="10800000" flipH="1">
              <a:off x="1613705" y="5188652"/>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3848;p23"/>
            <p:cNvSpPr/>
            <p:nvPr/>
          </p:nvSpPr>
          <p:spPr>
            <a:xfrm rot="10800000" flipH="1">
              <a:off x="2151615" y="5188652"/>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23"/>
            <p:cNvSpPr/>
            <p:nvPr/>
          </p:nvSpPr>
          <p:spPr>
            <a:xfrm rot="10800000" flipH="1">
              <a:off x="2689525" y="5188652"/>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23"/>
            <p:cNvSpPr/>
            <p:nvPr/>
          </p:nvSpPr>
          <p:spPr>
            <a:xfrm rot="10800000" flipH="1">
              <a:off x="3227436" y="5188652"/>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1" name="Google Shape;3851;p23"/>
            <p:cNvSpPr/>
            <p:nvPr/>
          </p:nvSpPr>
          <p:spPr>
            <a:xfrm rot="10800000" flipH="1">
              <a:off x="3765346" y="5188652"/>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2" name="Google Shape;3852;p23"/>
            <p:cNvSpPr/>
            <p:nvPr/>
          </p:nvSpPr>
          <p:spPr>
            <a:xfrm rot="10800000" flipH="1">
              <a:off x="4303256" y="5188652"/>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23"/>
            <p:cNvSpPr/>
            <p:nvPr/>
          </p:nvSpPr>
          <p:spPr>
            <a:xfrm rot="10800000" flipH="1">
              <a:off x="4841166" y="5188652"/>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4" name="Google Shape;3854;p23"/>
            <p:cNvSpPr/>
            <p:nvPr/>
          </p:nvSpPr>
          <p:spPr>
            <a:xfrm rot="10800000" flipH="1">
              <a:off x="5379076" y="5188652"/>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5" name="Google Shape;3855;p23"/>
            <p:cNvSpPr/>
            <p:nvPr/>
          </p:nvSpPr>
          <p:spPr>
            <a:xfrm rot="10800000" flipH="1">
              <a:off x="5916986" y="5188652"/>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6" name="Google Shape;3856;p23"/>
            <p:cNvSpPr/>
            <p:nvPr/>
          </p:nvSpPr>
          <p:spPr>
            <a:xfrm rot="10800000" flipH="1">
              <a:off x="6454896" y="5188652"/>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7" name="Google Shape;3857;p23"/>
            <p:cNvSpPr/>
            <p:nvPr/>
          </p:nvSpPr>
          <p:spPr>
            <a:xfrm rot="10800000" flipH="1">
              <a:off x="6992815" y="5188652"/>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3858;p23"/>
            <p:cNvSpPr/>
            <p:nvPr/>
          </p:nvSpPr>
          <p:spPr>
            <a:xfrm rot="10800000" flipH="1">
              <a:off x="7530725" y="5188652"/>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9" name="Google Shape;3859;p23"/>
            <p:cNvSpPr/>
            <p:nvPr/>
          </p:nvSpPr>
          <p:spPr>
            <a:xfrm rot="10800000" flipH="1">
              <a:off x="8068635" y="5188652"/>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0" name="Google Shape;3860;p23"/>
            <p:cNvSpPr/>
            <p:nvPr/>
          </p:nvSpPr>
          <p:spPr>
            <a:xfrm rot="10800000" flipH="1">
              <a:off x="8606545" y="5188652"/>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61" name="Google Shape;3861;p23"/>
          <p:cNvSpPr/>
          <p:nvPr/>
        </p:nvSpPr>
        <p:spPr>
          <a:xfrm>
            <a:off x="581700" y="464700"/>
            <a:ext cx="7980600" cy="4214100"/>
          </a:xfrm>
          <a:prstGeom prst="roundRect">
            <a:avLst>
              <a:gd name="adj" fmla="val 4407"/>
            </a:avLst>
          </a:prstGeom>
          <a:gradFill>
            <a:gsLst>
              <a:gs pos="0">
                <a:schemeClr val="accent2"/>
              </a:gs>
              <a:gs pos="100000">
                <a:schemeClr val="accent3"/>
              </a:gs>
            </a:gsLst>
            <a:path path="circle">
              <a:fillToRect l="50000" t="50000" r="50000" b="50000"/>
            </a:path>
            <a:tileRect/>
          </a:gradFill>
          <a:ln>
            <a:noFill/>
          </a:ln>
          <a:effectLst>
            <a:outerShdw dist="114300" dir="258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2" name="Google Shape;3862;p23"/>
          <p:cNvSpPr txBox="1">
            <a:spLocks noGrp="1"/>
          </p:cNvSpPr>
          <p:nvPr>
            <p:ph type="title"/>
          </p:nvPr>
        </p:nvSpPr>
        <p:spPr>
          <a:xfrm>
            <a:off x="715100" y="535000"/>
            <a:ext cx="7713900" cy="704100"/>
          </a:xfrm>
          <a:prstGeom prst="rect">
            <a:avLst/>
          </a:prstGeom>
          <a:ln>
            <a:noFill/>
          </a:ln>
        </p:spPr>
        <p:txBody>
          <a:bodyPr spcFirstLastPara="1" wrap="square" lIns="91425" tIns="91425" rIns="91425" bIns="91425" anchor="t" anchorCtr="0">
            <a:noAutofit/>
          </a:bodyPr>
          <a:lstStyle>
            <a:lvl1pPr lvl="0" algn="ctr" rtl="0">
              <a:lnSpc>
                <a:spcPct val="115000"/>
              </a:lnSpc>
              <a:spcBef>
                <a:spcPts val="0"/>
              </a:spcBef>
              <a:spcAft>
                <a:spcPts val="0"/>
              </a:spcAft>
              <a:buClr>
                <a:schemeClr val="dk1"/>
              </a:buClr>
              <a:buSzPts val="3000"/>
              <a:buFont typeface="Alexandria"/>
              <a:buNone/>
              <a:defRPr sz="3000" b="1">
                <a:solidFill>
                  <a:schemeClr val="dk1"/>
                </a:solidFill>
                <a:latin typeface="Alexandria"/>
                <a:ea typeface="Alexandria"/>
                <a:cs typeface="Alexandria"/>
                <a:sym typeface="Alexandria"/>
              </a:defRPr>
            </a:lvl1pPr>
            <a:lvl2pPr lvl="1" rtl="0">
              <a:lnSpc>
                <a:spcPct val="115000"/>
              </a:lnSpc>
              <a:spcBef>
                <a:spcPts val="0"/>
              </a:spcBef>
              <a:spcAft>
                <a:spcPts val="0"/>
              </a:spcAft>
              <a:buClr>
                <a:schemeClr val="dk1"/>
              </a:buClr>
              <a:buSzPts val="3000"/>
              <a:buFont typeface="Alexandria"/>
              <a:buNone/>
              <a:defRPr sz="3000" b="1">
                <a:solidFill>
                  <a:schemeClr val="dk1"/>
                </a:solidFill>
                <a:latin typeface="Alexandria"/>
                <a:ea typeface="Alexandria"/>
                <a:cs typeface="Alexandria"/>
                <a:sym typeface="Alexandria"/>
              </a:defRPr>
            </a:lvl2pPr>
            <a:lvl3pPr lvl="2" rtl="0">
              <a:lnSpc>
                <a:spcPct val="115000"/>
              </a:lnSpc>
              <a:spcBef>
                <a:spcPts val="0"/>
              </a:spcBef>
              <a:spcAft>
                <a:spcPts val="0"/>
              </a:spcAft>
              <a:buClr>
                <a:schemeClr val="dk1"/>
              </a:buClr>
              <a:buSzPts val="3000"/>
              <a:buFont typeface="Alexandria"/>
              <a:buNone/>
              <a:defRPr sz="3000" b="1">
                <a:solidFill>
                  <a:schemeClr val="dk1"/>
                </a:solidFill>
                <a:latin typeface="Alexandria"/>
                <a:ea typeface="Alexandria"/>
                <a:cs typeface="Alexandria"/>
                <a:sym typeface="Alexandria"/>
              </a:defRPr>
            </a:lvl3pPr>
            <a:lvl4pPr lvl="3" rtl="0">
              <a:lnSpc>
                <a:spcPct val="115000"/>
              </a:lnSpc>
              <a:spcBef>
                <a:spcPts val="0"/>
              </a:spcBef>
              <a:spcAft>
                <a:spcPts val="0"/>
              </a:spcAft>
              <a:buClr>
                <a:schemeClr val="dk1"/>
              </a:buClr>
              <a:buSzPts val="3000"/>
              <a:buFont typeface="Alexandria"/>
              <a:buNone/>
              <a:defRPr sz="3000" b="1">
                <a:solidFill>
                  <a:schemeClr val="dk1"/>
                </a:solidFill>
                <a:latin typeface="Alexandria"/>
                <a:ea typeface="Alexandria"/>
                <a:cs typeface="Alexandria"/>
                <a:sym typeface="Alexandria"/>
              </a:defRPr>
            </a:lvl4pPr>
            <a:lvl5pPr lvl="4" rtl="0">
              <a:lnSpc>
                <a:spcPct val="115000"/>
              </a:lnSpc>
              <a:spcBef>
                <a:spcPts val="0"/>
              </a:spcBef>
              <a:spcAft>
                <a:spcPts val="0"/>
              </a:spcAft>
              <a:buClr>
                <a:schemeClr val="dk1"/>
              </a:buClr>
              <a:buSzPts val="3000"/>
              <a:buFont typeface="Alexandria"/>
              <a:buNone/>
              <a:defRPr sz="3000" b="1">
                <a:solidFill>
                  <a:schemeClr val="dk1"/>
                </a:solidFill>
                <a:latin typeface="Alexandria"/>
                <a:ea typeface="Alexandria"/>
                <a:cs typeface="Alexandria"/>
                <a:sym typeface="Alexandria"/>
              </a:defRPr>
            </a:lvl5pPr>
            <a:lvl6pPr lvl="5" rtl="0">
              <a:lnSpc>
                <a:spcPct val="115000"/>
              </a:lnSpc>
              <a:spcBef>
                <a:spcPts val="0"/>
              </a:spcBef>
              <a:spcAft>
                <a:spcPts val="0"/>
              </a:spcAft>
              <a:buClr>
                <a:schemeClr val="dk1"/>
              </a:buClr>
              <a:buSzPts val="3000"/>
              <a:buFont typeface="Alexandria"/>
              <a:buNone/>
              <a:defRPr sz="3000" b="1">
                <a:solidFill>
                  <a:schemeClr val="dk1"/>
                </a:solidFill>
                <a:latin typeface="Alexandria"/>
                <a:ea typeface="Alexandria"/>
                <a:cs typeface="Alexandria"/>
                <a:sym typeface="Alexandria"/>
              </a:defRPr>
            </a:lvl6pPr>
            <a:lvl7pPr lvl="6" rtl="0">
              <a:lnSpc>
                <a:spcPct val="115000"/>
              </a:lnSpc>
              <a:spcBef>
                <a:spcPts val="0"/>
              </a:spcBef>
              <a:spcAft>
                <a:spcPts val="0"/>
              </a:spcAft>
              <a:buClr>
                <a:schemeClr val="dk1"/>
              </a:buClr>
              <a:buSzPts val="3000"/>
              <a:buFont typeface="Alexandria"/>
              <a:buNone/>
              <a:defRPr sz="3000" b="1">
                <a:solidFill>
                  <a:schemeClr val="dk1"/>
                </a:solidFill>
                <a:latin typeface="Alexandria"/>
                <a:ea typeface="Alexandria"/>
                <a:cs typeface="Alexandria"/>
                <a:sym typeface="Alexandria"/>
              </a:defRPr>
            </a:lvl7pPr>
            <a:lvl8pPr lvl="7" rtl="0">
              <a:lnSpc>
                <a:spcPct val="115000"/>
              </a:lnSpc>
              <a:spcBef>
                <a:spcPts val="0"/>
              </a:spcBef>
              <a:spcAft>
                <a:spcPts val="0"/>
              </a:spcAft>
              <a:buClr>
                <a:schemeClr val="dk1"/>
              </a:buClr>
              <a:buSzPts val="3000"/>
              <a:buFont typeface="Alexandria"/>
              <a:buNone/>
              <a:defRPr sz="3000" b="1">
                <a:solidFill>
                  <a:schemeClr val="dk1"/>
                </a:solidFill>
                <a:latin typeface="Alexandria"/>
                <a:ea typeface="Alexandria"/>
                <a:cs typeface="Alexandria"/>
                <a:sym typeface="Alexandria"/>
              </a:defRPr>
            </a:lvl8pPr>
            <a:lvl9pPr lvl="8" rtl="0">
              <a:lnSpc>
                <a:spcPct val="115000"/>
              </a:lnSpc>
              <a:spcBef>
                <a:spcPts val="0"/>
              </a:spcBef>
              <a:spcAft>
                <a:spcPts val="0"/>
              </a:spcAft>
              <a:buClr>
                <a:schemeClr val="dk1"/>
              </a:buClr>
              <a:buSzPts val="3000"/>
              <a:buFont typeface="Alexandria"/>
              <a:buNone/>
              <a:defRPr sz="3000" b="1">
                <a:solidFill>
                  <a:schemeClr val="dk1"/>
                </a:solidFill>
                <a:latin typeface="Alexandria"/>
                <a:ea typeface="Alexandria"/>
                <a:cs typeface="Alexandria"/>
                <a:sym typeface="Alexandria"/>
              </a:defRPr>
            </a:lvl9pPr>
          </a:lstStyle>
          <a:p>
            <a:endParaRPr/>
          </a:p>
        </p:txBody>
      </p:sp>
      <p:sp>
        <p:nvSpPr>
          <p:cNvPr id="3863" name="Google Shape;3863;p23"/>
          <p:cNvSpPr txBox="1">
            <a:spLocks noGrp="1"/>
          </p:cNvSpPr>
          <p:nvPr>
            <p:ph type="subTitle" idx="1"/>
          </p:nvPr>
        </p:nvSpPr>
        <p:spPr>
          <a:xfrm>
            <a:off x="2107750" y="1162900"/>
            <a:ext cx="2311800" cy="4860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chemeClr val="dk1"/>
              </a:buClr>
              <a:buSzPts val="2400"/>
              <a:buFont typeface="Bebas Neue"/>
              <a:buNone/>
              <a:defRPr sz="1700" b="1">
                <a:solidFill>
                  <a:schemeClr val="dk1"/>
                </a:solidFill>
                <a:latin typeface="Alexandria"/>
                <a:ea typeface="Alexandria"/>
                <a:cs typeface="Alexandria"/>
                <a:sym typeface="Alexandria"/>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3864" name="Google Shape;3864;p23"/>
          <p:cNvSpPr txBox="1">
            <a:spLocks noGrp="1"/>
          </p:cNvSpPr>
          <p:nvPr>
            <p:ph type="subTitle" idx="2"/>
          </p:nvPr>
        </p:nvSpPr>
        <p:spPr>
          <a:xfrm>
            <a:off x="2107750" y="1572750"/>
            <a:ext cx="2311800" cy="6789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865" name="Google Shape;3865;p23"/>
          <p:cNvSpPr txBox="1">
            <a:spLocks noGrp="1"/>
          </p:cNvSpPr>
          <p:nvPr>
            <p:ph type="subTitle" idx="3"/>
          </p:nvPr>
        </p:nvSpPr>
        <p:spPr>
          <a:xfrm>
            <a:off x="2107750" y="3340400"/>
            <a:ext cx="2311800" cy="4860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chemeClr val="dk1"/>
              </a:buClr>
              <a:buSzPts val="2400"/>
              <a:buFont typeface="Bebas Neue"/>
              <a:buNone/>
              <a:defRPr sz="1700" b="1">
                <a:solidFill>
                  <a:schemeClr val="dk1"/>
                </a:solidFill>
                <a:latin typeface="Alexandria"/>
                <a:ea typeface="Alexandria"/>
                <a:cs typeface="Alexandria"/>
                <a:sym typeface="Alexandria"/>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3866" name="Google Shape;3866;p23"/>
          <p:cNvSpPr txBox="1">
            <a:spLocks noGrp="1"/>
          </p:cNvSpPr>
          <p:nvPr>
            <p:ph type="subTitle" idx="4"/>
          </p:nvPr>
        </p:nvSpPr>
        <p:spPr>
          <a:xfrm>
            <a:off x="2107750" y="3750250"/>
            <a:ext cx="2311800" cy="6789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867" name="Google Shape;3867;p23"/>
          <p:cNvSpPr txBox="1">
            <a:spLocks noGrp="1"/>
          </p:cNvSpPr>
          <p:nvPr>
            <p:ph type="subTitle" idx="5"/>
          </p:nvPr>
        </p:nvSpPr>
        <p:spPr>
          <a:xfrm>
            <a:off x="2107750" y="2251650"/>
            <a:ext cx="2311800" cy="4860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chemeClr val="dk1"/>
              </a:buClr>
              <a:buSzPts val="2400"/>
              <a:buFont typeface="Bebas Neue"/>
              <a:buNone/>
              <a:defRPr sz="1700" b="1">
                <a:solidFill>
                  <a:schemeClr val="dk1"/>
                </a:solidFill>
                <a:latin typeface="Alexandria"/>
                <a:ea typeface="Alexandria"/>
                <a:cs typeface="Alexandria"/>
                <a:sym typeface="Alexandria"/>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3868" name="Google Shape;3868;p23"/>
          <p:cNvSpPr txBox="1">
            <a:spLocks noGrp="1"/>
          </p:cNvSpPr>
          <p:nvPr>
            <p:ph type="subTitle" idx="6"/>
          </p:nvPr>
        </p:nvSpPr>
        <p:spPr>
          <a:xfrm>
            <a:off x="2107750" y="2661500"/>
            <a:ext cx="2311800" cy="6789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869" name="Google Shape;3869;p23"/>
          <p:cNvSpPr txBox="1">
            <a:spLocks noGrp="1"/>
          </p:cNvSpPr>
          <p:nvPr>
            <p:ph type="subTitle" idx="7"/>
          </p:nvPr>
        </p:nvSpPr>
        <p:spPr>
          <a:xfrm>
            <a:off x="5473750" y="1162900"/>
            <a:ext cx="2311800" cy="4860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chemeClr val="dk1"/>
              </a:buClr>
              <a:buSzPts val="2400"/>
              <a:buFont typeface="Bebas Neue"/>
              <a:buNone/>
              <a:defRPr sz="1700" b="1">
                <a:solidFill>
                  <a:schemeClr val="dk1"/>
                </a:solidFill>
                <a:latin typeface="Alexandria"/>
                <a:ea typeface="Alexandria"/>
                <a:cs typeface="Alexandria"/>
                <a:sym typeface="Alexandria"/>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3870" name="Google Shape;3870;p23"/>
          <p:cNvSpPr txBox="1">
            <a:spLocks noGrp="1"/>
          </p:cNvSpPr>
          <p:nvPr>
            <p:ph type="subTitle" idx="8"/>
          </p:nvPr>
        </p:nvSpPr>
        <p:spPr>
          <a:xfrm>
            <a:off x="5473750" y="1572750"/>
            <a:ext cx="2311800" cy="6789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871" name="Google Shape;3871;p23"/>
          <p:cNvSpPr txBox="1">
            <a:spLocks noGrp="1"/>
          </p:cNvSpPr>
          <p:nvPr>
            <p:ph type="subTitle" idx="9"/>
          </p:nvPr>
        </p:nvSpPr>
        <p:spPr>
          <a:xfrm>
            <a:off x="5473750" y="2251650"/>
            <a:ext cx="2311800" cy="4860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chemeClr val="dk1"/>
              </a:buClr>
              <a:buSzPts val="2400"/>
              <a:buFont typeface="Bebas Neue"/>
              <a:buNone/>
              <a:defRPr sz="1700" b="1">
                <a:solidFill>
                  <a:schemeClr val="dk1"/>
                </a:solidFill>
                <a:latin typeface="Alexandria"/>
                <a:ea typeface="Alexandria"/>
                <a:cs typeface="Alexandria"/>
                <a:sym typeface="Alexandria"/>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3872" name="Google Shape;3872;p23"/>
          <p:cNvSpPr txBox="1">
            <a:spLocks noGrp="1"/>
          </p:cNvSpPr>
          <p:nvPr>
            <p:ph type="subTitle" idx="13"/>
          </p:nvPr>
        </p:nvSpPr>
        <p:spPr>
          <a:xfrm>
            <a:off x="5473750" y="2661500"/>
            <a:ext cx="2311800" cy="6789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873" name="Google Shape;3873;p23"/>
          <p:cNvSpPr txBox="1">
            <a:spLocks noGrp="1"/>
          </p:cNvSpPr>
          <p:nvPr>
            <p:ph type="subTitle" idx="14"/>
          </p:nvPr>
        </p:nvSpPr>
        <p:spPr>
          <a:xfrm>
            <a:off x="5473750" y="3340400"/>
            <a:ext cx="2311800" cy="4860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chemeClr val="dk1"/>
              </a:buClr>
              <a:buSzPts val="2400"/>
              <a:buFont typeface="Bebas Neue"/>
              <a:buNone/>
              <a:defRPr sz="1700" b="1">
                <a:solidFill>
                  <a:schemeClr val="dk1"/>
                </a:solidFill>
                <a:latin typeface="Alexandria"/>
                <a:ea typeface="Alexandria"/>
                <a:cs typeface="Alexandria"/>
                <a:sym typeface="Alexandria"/>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3874" name="Google Shape;3874;p23"/>
          <p:cNvSpPr txBox="1">
            <a:spLocks noGrp="1"/>
          </p:cNvSpPr>
          <p:nvPr>
            <p:ph type="subTitle" idx="15"/>
          </p:nvPr>
        </p:nvSpPr>
        <p:spPr>
          <a:xfrm>
            <a:off x="5473750" y="3750250"/>
            <a:ext cx="2311800" cy="6789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p:cSld name="BLANK_1_1_1_1_1_1_1">
    <p:bg>
      <p:bgPr>
        <a:solidFill>
          <a:schemeClr val="lt2"/>
        </a:solidFill>
        <a:effectLst/>
      </p:bgPr>
    </p:bg>
    <p:spTree>
      <p:nvGrpSpPr>
        <p:cNvPr id="1" name="Shape 4461"/>
        <p:cNvGrpSpPr/>
        <p:nvPr/>
      </p:nvGrpSpPr>
      <p:grpSpPr>
        <a:xfrm>
          <a:off x="0" y="0"/>
          <a:ext cx="0" cy="0"/>
          <a:chOff x="0" y="0"/>
          <a:chExt cx="0" cy="0"/>
        </a:xfrm>
      </p:grpSpPr>
      <p:grpSp>
        <p:nvGrpSpPr>
          <p:cNvPr id="4462" name="Google Shape;4462;p27"/>
          <p:cNvGrpSpPr/>
          <p:nvPr/>
        </p:nvGrpSpPr>
        <p:grpSpPr>
          <a:xfrm>
            <a:off x="-433687" y="-464107"/>
            <a:ext cx="10011366" cy="6071715"/>
            <a:chOff x="-25" y="5188652"/>
            <a:chExt cx="9144470" cy="5657580"/>
          </a:xfrm>
        </p:grpSpPr>
        <p:sp>
          <p:nvSpPr>
            <p:cNvPr id="4463" name="Google Shape;4463;p27"/>
            <p:cNvSpPr/>
            <p:nvPr/>
          </p:nvSpPr>
          <p:spPr>
            <a:xfrm rot="10800000" flipH="1">
              <a:off x="-25" y="827426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4" name="Google Shape;4464;p27"/>
            <p:cNvSpPr/>
            <p:nvPr/>
          </p:nvSpPr>
          <p:spPr>
            <a:xfrm rot="10800000" flipH="1">
              <a:off x="-25" y="7759825"/>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5" name="Google Shape;4465;p27"/>
            <p:cNvSpPr/>
            <p:nvPr/>
          </p:nvSpPr>
          <p:spPr>
            <a:xfrm rot="10800000" flipH="1">
              <a:off x="-25" y="724640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6" name="Google Shape;4466;p27"/>
            <p:cNvSpPr/>
            <p:nvPr/>
          </p:nvSpPr>
          <p:spPr>
            <a:xfrm rot="10800000" flipH="1">
              <a:off x="-25" y="6731966"/>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7" name="Google Shape;4467;p27"/>
            <p:cNvSpPr/>
            <p:nvPr/>
          </p:nvSpPr>
          <p:spPr>
            <a:xfrm rot="10800000" flipH="1">
              <a:off x="-25" y="6217528"/>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8" name="Google Shape;4468;p27"/>
            <p:cNvSpPr/>
            <p:nvPr/>
          </p:nvSpPr>
          <p:spPr>
            <a:xfrm rot="10800000" flipH="1">
              <a:off x="-25" y="5703090"/>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9" name="Google Shape;4469;p27"/>
            <p:cNvSpPr/>
            <p:nvPr/>
          </p:nvSpPr>
          <p:spPr>
            <a:xfrm rot="10800000" flipH="1">
              <a:off x="537885" y="827426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0" name="Google Shape;4470;p27"/>
            <p:cNvSpPr/>
            <p:nvPr/>
          </p:nvSpPr>
          <p:spPr>
            <a:xfrm rot="10800000" flipH="1">
              <a:off x="537885" y="7759825"/>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1" name="Google Shape;4471;p27"/>
            <p:cNvSpPr/>
            <p:nvPr/>
          </p:nvSpPr>
          <p:spPr>
            <a:xfrm rot="10800000" flipH="1">
              <a:off x="537885" y="724640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2" name="Google Shape;4472;p27"/>
            <p:cNvSpPr/>
            <p:nvPr/>
          </p:nvSpPr>
          <p:spPr>
            <a:xfrm rot="10800000" flipH="1">
              <a:off x="537885" y="6731966"/>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3" name="Google Shape;4473;p27"/>
            <p:cNvSpPr/>
            <p:nvPr/>
          </p:nvSpPr>
          <p:spPr>
            <a:xfrm rot="10800000" flipH="1">
              <a:off x="537885" y="6217528"/>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4" name="Google Shape;4474;p27"/>
            <p:cNvSpPr/>
            <p:nvPr/>
          </p:nvSpPr>
          <p:spPr>
            <a:xfrm rot="10800000" flipH="1">
              <a:off x="537885" y="5703090"/>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5" name="Google Shape;4475;p27"/>
            <p:cNvSpPr/>
            <p:nvPr/>
          </p:nvSpPr>
          <p:spPr>
            <a:xfrm rot="10800000" flipH="1">
              <a:off x="1075795" y="827426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6" name="Google Shape;4476;p27"/>
            <p:cNvSpPr/>
            <p:nvPr/>
          </p:nvSpPr>
          <p:spPr>
            <a:xfrm rot="10800000" flipH="1">
              <a:off x="1075795" y="7759825"/>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7" name="Google Shape;4477;p27"/>
            <p:cNvSpPr/>
            <p:nvPr/>
          </p:nvSpPr>
          <p:spPr>
            <a:xfrm rot="10800000" flipH="1">
              <a:off x="1075795" y="724640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8" name="Google Shape;4478;p27"/>
            <p:cNvSpPr/>
            <p:nvPr/>
          </p:nvSpPr>
          <p:spPr>
            <a:xfrm rot="10800000" flipH="1">
              <a:off x="1075795" y="6731966"/>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9" name="Google Shape;4479;p27"/>
            <p:cNvSpPr/>
            <p:nvPr/>
          </p:nvSpPr>
          <p:spPr>
            <a:xfrm rot="10800000" flipH="1">
              <a:off x="1075795" y="6217528"/>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0" name="Google Shape;4480;p27"/>
            <p:cNvSpPr/>
            <p:nvPr/>
          </p:nvSpPr>
          <p:spPr>
            <a:xfrm rot="10800000" flipH="1">
              <a:off x="1075795" y="5703090"/>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1" name="Google Shape;4481;p27"/>
            <p:cNvSpPr/>
            <p:nvPr/>
          </p:nvSpPr>
          <p:spPr>
            <a:xfrm rot="10800000" flipH="1">
              <a:off x="1613705" y="827426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2" name="Google Shape;4482;p27"/>
            <p:cNvSpPr/>
            <p:nvPr/>
          </p:nvSpPr>
          <p:spPr>
            <a:xfrm rot="10800000" flipH="1">
              <a:off x="1613705" y="7759825"/>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27"/>
            <p:cNvSpPr/>
            <p:nvPr/>
          </p:nvSpPr>
          <p:spPr>
            <a:xfrm rot="10800000" flipH="1">
              <a:off x="1613705" y="724640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4" name="Google Shape;4484;p27"/>
            <p:cNvSpPr/>
            <p:nvPr/>
          </p:nvSpPr>
          <p:spPr>
            <a:xfrm rot="10800000" flipH="1">
              <a:off x="1613705" y="6731966"/>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5" name="Google Shape;4485;p27"/>
            <p:cNvSpPr/>
            <p:nvPr/>
          </p:nvSpPr>
          <p:spPr>
            <a:xfrm rot="10800000" flipH="1">
              <a:off x="1613705" y="6217528"/>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27"/>
            <p:cNvSpPr/>
            <p:nvPr/>
          </p:nvSpPr>
          <p:spPr>
            <a:xfrm rot="10800000" flipH="1">
              <a:off x="1613705" y="5703090"/>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7" name="Google Shape;4487;p27"/>
            <p:cNvSpPr/>
            <p:nvPr/>
          </p:nvSpPr>
          <p:spPr>
            <a:xfrm rot="10800000" flipH="1">
              <a:off x="2151615" y="827426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8" name="Google Shape;4488;p27"/>
            <p:cNvSpPr/>
            <p:nvPr/>
          </p:nvSpPr>
          <p:spPr>
            <a:xfrm rot="10800000" flipH="1">
              <a:off x="2151615" y="7759825"/>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9" name="Google Shape;4489;p27"/>
            <p:cNvSpPr/>
            <p:nvPr/>
          </p:nvSpPr>
          <p:spPr>
            <a:xfrm rot="10800000" flipH="1">
              <a:off x="2151615" y="724640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0" name="Google Shape;4490;p27"/>
            <p:cNvSpPr/>
            <p:nvPr/>
          </p:nvSpPr>
          <p:spPr>
            <a:xfrm rot="10800000" flipH="1">
              <a:off x="2151615" y="6731966"/>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1" name="Google Shape;4491;p27"/>
            <p:cNvSpPr/>
            <p:nvPr/>
          </p:nvSpPr>
          <p:spPr>
            <a:xfrm rot="10800000" flipH="1">
              <a:off x="2151615" y="6217528"/>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2" name="Google Shape;4492;p27"/>
            <p:cNvSpPr/>
            <p:nvPr/>
          </p:nvSpPr>
          <p:spPr>
            <a:xfrm rot="10800000" flipH="1">
              <a:off x="2151615" y="5703090"/>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3" name="Google Shape;4493;p27"/>
            <p:cNvSpPr/>
            <p:nvPr/>
          </p:nvSpPr>
          <p:spPr>
            <a:xfrm rot="10800000" flipH="1">
              <a:off x="2689525" y="827426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4" name="Google Shape;4494;p27"/>
            <p:cNvSpPr/>
            <p:nvPr/>
          </p:nvSpPr>
          <p:spPr>
            <a:xfrm rot="10800000" flipH="1">
              <a:off x="2689525" y="7759825"/>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5" name="Google Shape;4495;p27"/>
            <p:cNvSpPr/>
            <p:nvPr/>
          </p:nvSpPr>
          <p:spPr>
            <a:xfrm rot="10800000" flipH="1">
              <a:off x="2689525" y="724640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6" name="Google Shape;4496;p27"/>
            <p:cNvSpPr/>
            <p:nvPr/>
          </p:nvSpPr>
          <p:spPr>
            <a:xfrm rot="10800000" flipH="1">
              <a:off x="2689525" y="6731966"/>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7" name="Google Shape;4497;p27"/>
            <p:cNvSpPr/>
            <p:nvPr/>
          </p:nvSpPr>
          <p:spPr>
            <a:xfrm rot="10800000" flipH="1">
              <a:off x="2689525" y="6217528"/>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8" name="Google Shape;4498;p27"/>
            <p:cNvSpPr/>
            <p:nvPr/>
          </p:nvSpPr>
          <p:spPr>
            <a:xfrm rot="10800000" flipH="1">
              <a:off x="2689525" y="5703090"/>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9" name="Google Shape;4499;p27"/>
            <p:cNvSpPr/>
            <p:nvPr/>
          </p:nvSpPr>
          <p:spPr>
            <a:xfrm rot="10800000" flipH="1">
              <a:off x="3227436" y="827426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0" name="Google Shape;4500;p27"/>
            <p:cNvSpPr/>
            <p:nvPr/>
          </p:nvSpPr>
          <p:spPr>
            <a:xfrm rot="10800000" flipH="1">
              <a:off x="3227436" y="7759825"/>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1" name="Google Shape;4501;p27"/>
            <p:cNvSpPr/>
            <p:nvPr/>
          </p:nvSpPr>
          <p:spPr>
            <a:xfrm rot="10800000" flipH="1">
              <a:off x="3227436" y="724640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2" name="Google Shape;4502;p27"/>
            <p:cNvSpPr/>
            <p:nvPr/>
          </p:nvSpPr>
          <p:spPr>
            <a:xfrm rot="10800000" flipH="1">
              <a:off x="3227436" y="6731966"/>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3" name="Google Shape;4503;p27"/>
            <p:cNvSpPr/>
            <p:nvPr/>
          </p:nvSpPr>
          <p:spPr>
            <a:xfrm rot="10800000" flipH="1">
              <a:off x="3227436" y="6217528"/>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4" name="Google Shape;4504;p27"/>
            <p:cNvSpPr/>
            <p:nvPr/>
          </p:nvSpPr>
          <p:spPr>
            <a:xfrm rot="10800000" flipH="1">
              <a:off x="3227436" y="5703090"/>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5" name="Google Shape;4505;p27"/>
            <p:cNvSpPr/>
            <p:nvPr/>
          </p:nvSpPr>
          <p:spPr>
            <a:xfrm rot="10800000" flipH="1">
              <a:off x="3765346" y="827426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6" name="Google Shape;4506;p27"/>
            <p:cNvSpPr/>
            <p:nvPr/>
          </p:nvSpPr>
          <p:spPr>
            <a:xfrm rot="10800000" flipH="1">
              <a:off x="3765346" y="7759825"/>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7" name="Google Shape;4507;p27"/>
            <p:cNvSpPr/>
            <p:nvPr/>
          </p:nvSpPr>
          <p:spPr>
            <a:xfrm rot="10800000" flipH="1">
              <a:off x="3765346" y="724640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8" name="Google Shape;4508;p27"/>
            <p:cNvSpPr/>
            <p:nvPr/>
          </p:nvSpPr>
          <p:spPr>
            <a:xfrm rot="10800000" flipH="1">
              <a:off x="3765346" y="6731966"/>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9" name="Google Shape;4509;p27"/>
            <p:cNvSpPr/>
            <p:nvPr/>
          </p:nvSpPr>
          <p:spPr>
            <a:xfrm rot="10800000" flipH="1">
              <a:off x="3765346" y="6217528"/>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0" name="Google Shape;4510;p27"/>
            <p:cNvSpPr/>
            <p:nvPr/>
          </p:nvSpPr>
          <p:spPr>
            <a:xfrm rot="10800000" flipH="1">
              <a:off x="3765346" y="5703090"/>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1" name="Google Shape;4511;p27"/>
            <p:cNvSpPr/>
            <p:nvPr/>
          </p:nvSpPr>
          <p:spPr>
            <a:xfrm rot="10800000" flipH="1">
              <a:off x="4303256" y="827426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2" name="Google Shape;4512;p27"/>
            <p:cNvSpPr/>
            <p:nvPr/>
          </p:nvSpPr>
          <p:spPr>
            <a:xfrm rot="10800000" flipH="1">
              <a:off x="4303256" y="7759825"/>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3" name="Google Shape;4513;p27"/>
            <p:cNvSpPr/>
            <p:nvPr/>
          </p:nvSpPr>
          <p:spPr>
            <a:xfrm rot="10800000" flipH="1">
              <a:off x="4303256" y="724640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4" name="Google Shape;4514;p27"/>
            <p:cNvSpPr/>
            <p:nvPr/>
          </p:nvSpPr>
          <p:spPr>
            <a:xfrm rot="10800000" flipH="1">
              <a:off x="4303256" y="6731966"/>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5" name="Google Shape;4515;p27"/>
            <p:cNvSpPr/>
            <p:nvPr/>
          </p:nvSpPr>
          <p:spPr>
            <a:xfrm rot="10800000" flipH="1">
              <a:off x="4303256" y="6217528"/>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6" name="Google Shape;4516;p27"/>
            <p:cNvSpPr/>
            <p:nvPr/>
          </p:nvSpPr>
          <p:spPr>
            <a:xfrm rot="10800000" flipH="1">
              <a:off x="4303256" y="5703090"/>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7" name="Google Shape;4517;p27"/>
            <p:cNvSpPr/>
            <p:nvPr/>
          </p:nvSpPr>
          <p:spPr>
            <a:xfrm rot="10800000" flipH="1">
              <a:off x="4841166" y="827426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8" name="Google Shape;4518;p27"/>
            <p:cNvSpPr/>
            <p:nvPr/>
          </p:nvSpPr>
          <p:spPr>
            <a:xfrm rot="10800000" flipH="1">
              <a:off x="4841166" y="7759825"/>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9" name="Google Shape;4519;p27"/>
            <p:cNvSpPr/>
            <p:nvPr/>
          </p:nvSpPr>
          <p:spPr>
            <a:xfrm rot="10800000" flipH="1">
              <a:off x="4841166" y="724640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0" name="Google Shape;4520;p27"/>
            <p:cNvSpPr/>
            <p:nvPr/>
          </p:nvSpPr>
          <p:spPr>
            <a:xfrm rot="10800000" flipH="1">
              <a:off x="4841166" y="6731966"/>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1" name="Google Shape;4521;p27"/>
            <p:cNvSpPr/>
            <p:nvPr/>
          </p:nvSpPr>
          <p:spPr>
            <a:xfrm rot="10800000" flipH="1">
              <a:off x="4841166" y="6217528"/>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2" name="Google Shape;4522;p27"/>
            <p:cNvSpPr/>
            <p:nvPr/>
          </p:nvSpPr>
          <p:spPr>
            <a:xfrm rot="10800000" flipH="1">
              <a:off x="4841166" y="5703090"/>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3" name="Google Shape;4523;p27"/>
            <p:cNvSpPr/>
            <p:nvPr/>
          </p:nvSpPr>
          <p:spPr>
            <a:xfrm rot="10800000" flipH="1">
              <a:off x="5379076" y="827426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4" name="Google Shape;4524;p27"/>
            <p:cNvSpPr/>
            <p:nvPr/>
          </p:nvSpPr>
          <p:spPr>
            <a:xfrm rot="10800000" flipH="1">
              <a:off x="5379076" y="7759825"/>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5" name="Google Shape;4525;p27"/>
            <p:cNvSpPr/>
            <p:nvPr/>
          </p:nvSpPr>
          <p:spPr>
            <a:xfrm rot="10800000" flipH="1">
              <a:off x="5379076" y="724640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6" name="Google Shape;4526;p27"/>
            <p:cNvSpPr/>
            <p:nvPr/>
          </p:nvSpPr>
          <p:spPr>
            <a:xfrm rot="10800000" flipH="1">
              <a:off x="5379076" y="6731966"/>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7" name="Google Shape;4527;p27"/>
            <p:cNvSpPr/>
            <p:nvPr/>
          </p:nvSpPr>
          <p:spPr>
            <a:xfrm rot="10800000" flipH="1">
              <a:off x="5379076" y="6217528"/>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8" name="Google Shape;4528;p27"/>
            <p:cNvSpPr/>
            <p:nvPr/>
          </p:nvSpPr>
          <p:spPr>
            <a:xfrm rot="10800000" flipH="1">
              <a:off x="5379076" y="5703090"/>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9" name="Google Shape;4529;p27"/>
            <p:cNvSpPr/>
            <p:nvPr/>
          </p:nvSpPr>
          <p:spPr>
            <a:xfrm rot="10800000" flipH="1">
              <a:off x="-25" y="9304159"/>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0" name="Google Shape;4530;p27"/>
            <p:cNvSpPr/>
            <p:nvPr/>
          </p:nvSpPr>
          <p:spPr>
            <a:xfrm rot="10800000" flipH="1">
              <a:off x="-25" y="8789721"/>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1" name="Google Shape;4531;p27"/>
            <p:cNvSpPr/>
            <p:nvPr/>
          </p:nvSpPr>
          <p:spPr>
            <a:xfrm rot="10800000" flipH="1">
              <a:off x="537885" y="9304159"/>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2" name="Google Shape;4532;p27"/>
            <p:cNvSpPr/>
            <p:nvPr/>
          </p:nvSpPr>
          <p:spPr>
            <a:xfrm rot="10800000" flipH="1">
              <a:off x="537885" y="8789721"/>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3" name="Google Shape;4533;p27"/>
            <p:cNvSpPr/>
            <p:nvPr/>
          </p:nvSpPr>
          <p:spPr>
            <a:xfrm rot="10800000" flipH="1">
              <a:off x="1075795" y="9304159"/>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4" name="Google Shape;4534;p27"/>
            <p:cNvSpPr/>
            <p:nvPr/>
          </p:nvSpPr>
          <p:spPr>
            <a:xfrm rot="10800000" flipH="1">
              <a:off x="1075795" y="8789721"/>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5" name="Google Shape;4535;p27"/>
            <p:cNvSpPr/>
            <p:nvPr/>
          </p:nvSpPr>
          <p:spPr>
            <a:xfrm rot="10800000" flipH="1">
              <a:off x="1613705" y="9304159"/>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6" name="Google Shape;4536;p27"/>
            <p:cNvSpPr/>
            <p:nvPr/>
          </p:nvSpPr>
          <p:spPr>
            <a:xfrm rot="10800000" flipH="1">
              <a:off x="1613705" y="8789721"/>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7" name="Google Shape;4537;p27"/>
            <p:cNvSpPr/>
            <p:nvPr/>
          </p:nvSpPr>
          <p:spPr>
            <a:xfrm rot="10800000" flipH="1">
              <a:off x="2151615" y="9304159"/>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8" name="Google Shape;4538;p27"/>
            <p:cNvSpPr/>
            <p:nvPr/>
          </p:nvSpPr>
          <p:spPr>
            <a:xfrm rot="10800000" flipH="1">
              <a:off x="2151615" y="8789721"/>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9" name="Google Shape;4539;p27"/>
            <p:cNvSpPr/>
            <p:nvPr/>
          </p:nvSpPr>
          <p:spPr>
            <a:xfrm rot="10800000" flipH="1">
              <a:off x="2689525" y="9304159"/>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0" name="Google Shape;4540;p27"/>
            <p:cNvSpPr/>
            <p:nvPr/>
          </p:nvSpPr>
          <p:spPr>
            <a:xfrm rot="10800000" flipH="1">
              <a:off x="2689525" y="8789721"/>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1" name="Google Shape;4541;p27"/>
            <p:cNvSpPr/>
            <p:nvPr/>
          </p:nvSpPr>
          <p:spPr>
            <a:xfrm rot="10800000" flipH="1">
              <a:off x="3227436" y="9304159"/>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2" name="Google Shape;4542;p27"/>
            <p:cNvSpPr/>
            <p:nvPr/>
          </p:nvSpPr>
          <p:spPr>
            <a:xfrm rot="10800000" flipH="1">
              <a:off x="3227436" y="8789721"/>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3" name="Google Shape;4543;p27"/>
            <p:cNvSpPr/>
            <p:nvPr/>
          </p:nvSpPr>
          <p:spPr>
            <a:xfrm rot="10800000" flipH="1">
              <a:off x="3765346" y="9304159"/>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4" name="Google Shape;4544;p27"/>
            <p:cNvSpPr/>
            <p:nvPr/>
          </p:nvSpPr>
          <p:spPr>
            <a:xfrm rot="10800000" flipH="1">
              <a:off x="3765346" y="8789721"/>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5" name="Google Shape;4545;p27"/>
            <p:cNvSpPr/>
            <p:nvPr/>
          </p:nvSpPr>
          <p:spPr>
            <a:xfrm rot="10800000" flipH="1">
              <a:off x="4303256" y="9304159"/>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6" name="Google Shape;4546;p27"/>
            <p:cNvSpPr/>
            <p:nvPr/>
          </p:nvSpPr>
          <p:spPr>
            <a:xfrm rot="10800000" flipH="1">
              <a:off x="4303256" y="8789721"/>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7" name="Google Shape;4547;p27"/>
            <p:cNvSpPr/>
            <p:nvPr/>
          </p:nvSpPr>
          <p:spPr>
            <a:xfrm rot="10800000" flipH="1">
              <a:off x="4841166" y="9304159"/>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8" name="Google Shape;4548;p27"/>
            <p:cNvSpPr/>
            <p:nvPr/>
          </p:nvSpPr>
          <p:spPr>
            <a:xfrm rot="10800000" flipH="1">
              <a:off x="4841166" y="8789721"/>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9" name="Google Shape;4549;p27"/>
            <p:cNvSpPr/>
            <p:nvPr/>
          </p:nvSpPr>
          <p:spPr>
            <a:xfrm rot="10800000" flipH="1">
              <a:off x="5379076" y="9304159"/>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0" name="Google Shape;4550;p27"/>
            <p:cNvSpPr/>
            <p:nvPr/>
          </p:nvSpPr>
          <p:spPr>
            <a:xfrm rot="10800000" flipH="1">
              <a:off x="5379076" y="8789721"/>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1" name="Google Shape;4551;p27"/>
            <p:cNvSpPr/>
            <p:nvPr/>
          </p:nvSpPr>
          <p:spPr>
            <a:xfrm rot="10800000" flipH="1">
              <a:off x="5916986" y="827426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2" name="Google Shape;4552;p27"/>
            <p:cNvSpPr/>
            <p:nvPr/>
          </p:nvSpPr>
          <p:spPr>
            <a:xfrm rot="10800000" flipH="1">
              <a:off x="5916986" y="7759825"/>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3" name="Google Shape;4553;p27"/>
            <p:cNvSpPr/>
            <p:nvPr/>
          </p:nvSpPr>
          <p:spPr>
            <a:xfrm rot="10800000" flipH="1">
              <a:off x="5916986" y="724640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4" name="Google Shape;4554;p27"/>
            <p:cNvSpPr/>
            <p:nvPr/>
          </p:nvSpPr>
          <p:spPr>
            <a:xfrm rot="10800000" flipH="1">
              <a:off x="5916986" y="6731966"/>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5" name="Google Shape;4555;p27"/>
            <p:cNvSpPr/>
            <p:nvPr/>
          </p:nvSpPr>
          <p:spPr>
            <a:xfrm rot="10800000" flipH="1">
              <a:off x="5916986" y="6217528"/>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6" name="Google Shape;4556;p27"/>
            <p:cNvSpPr/>
            <p:nvPr/>
          </p:nvSpPr>
          <p:spPr>
            <a:xfrm rot="10800000" flipH="1">
              <a:off x="5916986" y="5703090"/>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7" name="Google Shape;4557;p27"/>
            <p:cNvSpPr/>
            <p:nvPr/>
          </p:nvSpPr>
          <p:spPr>
            <a:xfrm rot="10800000" flipH="1">
              <a:off x="6454896" y="827426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8" name="Google Shape;4558;p27"/>
            <p:cNvSpPr/>
            <p:nvPr/>
          </p:nvSpPr>
          <p:spPr>
            <a:xfrm rot="10800000" flipH="1">
              <a:off x="6454896" y="7759825"/>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9" name="Google Shape;4559;p27"/>
            <p:cNvSpPr/>
            <p:nvPr/>
          </p:nvSpPr>
          <p:spPr>
            <a:xfrm rot="10800000" flipH="1">
              <a:off x="6454896" y="724640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0" name="Google Shape;4560;p27"/>
            <p:cNvSpPr/>
            <p:nvPr/>
          </p:nvSpPr>
          <p:spPr>
            <a:xfrm rot="10800000" flipH="1">
              <a:off x="6454896" y="6731966"/>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1" name="Google Shape;4561;p27"/>
            <p:cNvSpPr/>
            <p:nvPr/>
          </p:nvSpPr>
          <p:spPr>
            <a:xfrm rot="10800000" flipH="1">
              <a:off x="6454896" y="6217528"/>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2" name="Google Shape;4562;p27"/>
            <p:cNvSpPr/>
            <p:nvPr/>
          </p:nvSpPr>
          <p:spPr>
            <a:xfrm rot="10800000" flipH="1">
              <a:off x="6454896" y="5703090"/>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3" name="Google Shape;4563;p27"/>
            <p:cNvSpPr/>
            <p:nvPr/>
          </p:nvSpPr>
          <p:spPr>
            <a:xfrm rot="10800000" flipH="1">
              <a:off x="5916986" y="9304159"/>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4" name="Google Shape;4564;p27"/>
            <p:cNvSpPr/>
            <p:nvPr/>
          </p:nvSpPr>
          <p:spPr>
            <a:xfrm rot="10800000" flipH="1">
              <a:off x="5916986" y="8789721"/>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5" name="Google Shape;4565;p27"/>
            <p:cNvSpPr/>
            <p:nvPr/>
          </p:nvSpPr>
          <p:spPr>
            <a:xfrm rot="10800000" flipH="1">
              <a:off x="6454896" y="9304159"/>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6" name="Google Shape;4566;p27"/>
            <p:cNvSpPr/>
            <p:nvPr/>
          </p:nvSpPr>
          <p:spPr>
            <a:xfrm rot="10800000" flipH="1">
              <a:off x="6454896" y="8789721"/>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7" name="Google Shape;4567;p27"/>
            <p:cNvSpPr/>
            <p:nvPr/>
          </p:nvSpPr>
          <p:spPr>
            <a:xfrm rot="10800000" flipH="1">
              <a:off x="6992815" y="827426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8" name="Google Shape;4568;p27"/>
            <p:cNvSpPr/>
            <p:nvPr/>
          </p:nvSpPr>
          <p:spPr>
            <a:xfrm rot="10800000" flipH="1">
              <a:off x="6992815" y="7759825"/>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9" name="Google Shape;4569;p27"/>
            <p:cNvSpPr/>
            <p:nvPr/>
          </p:nvSpPr>
          <p:spPr>
            <a:xfrm rot="10800000" flipH="1">
              <a:off x="6992815" y="724640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0" name="Google Shape;4570;p27"/>
            <p:cNvSpPr/>
            <p:nvPr/>
          </p:nvSpPr>
          <p:spPr>
            <a:xfrm rot="10800000" flipH="1">
              <a:off x="6992815" y="6731966"/>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1" name="Google Shape;4571;p27"/>
            <p:cNvSpPr/>
            <p:nvPr/>
          </p:nvSpPr>
          <p:spPr>
            <a:xfrm rot="10800000" flipH="1">
              <a:off x="6992815" y="6217528"/>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2" name="Google Shape;4572;p27"/>
            <p:cNvSpPr/>
            <p:nvPr/>
          </p:nvSpPr>
          <p:spPr>
            <a:xfrm rot="10800000" flipH="1">
              <a:off x="6992815" y="5703090"/>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3" name="Google Shape;4573;p27"/>
            <p:cNvSpPr/>
            <p:nvPr/>
          </p:nvSpPr>
          <p:spPr>
            <a:xfrm rot="10800000" flipH="1">
              <a:off x="7530725" y="827426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4" name="Google Shape;4574;p27"/>
            <p:cNvSpPr/>
            <p:nvPr/>
          </p:nvSpPr>
          <p:spPr>
            <a:xfrm rot="10800000" flipH="1">
              <a:off x="7530725" y="7759825"/>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5" name="Google Shape;4575;p27"/>
            <p:cNvSpPr/>
            <p:nvPr/>
          </p:nvSpPr>
          <p:spPr>
            <a:xfrm rot="10800000" flipH="1">
              <a:off x="7530725" y="724640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6" name="Google Shape;4576;p27"/>
            <p:cNvSpPr/>
            <p:nvPr/>
          </p:nvSpPr>
          <p:spPr>
            <a:xfrm rot="10800000" flipH="1">
              <a:off x="7530725" y="6731966"/>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7" name="Google Shape;4577;p27"/>
            <p:cNvSpPr/>
            <p:nvPr/>
          </p:nvSpPr>
          <p:spPr>
            <a:xfrm rot="10800000" flipH="1">
              <a:off x="7530725" y="6217528"/>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8" name="Google Shape;4578;p27"/>
            <p:cNvSpPr/>
            <p:nvPr/>
          </p:nvSpPr>
          <p:spPr>
            <a:xfrm rot="10800000" flipH="1">
              <a:off x="7530725" y="5703090"/>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9" name="Google Shape;4579;p27"/>
            <p:cNvSpPr/>
            <p:nvPr/>
          </p:nvSpPr>
          <p:spPr>
            <a:xfrm rot="10800000" flipH="1">
              <a:off x="6992815" y="9304159"/>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0" name="Google Shape;4580;p27"/>
            <p:cNvSpPr/>
            <p:nvPr/>
          </p:nvSpPr>
          <p:spPr>
            <a:xfrm rot="10800000" flipH="1">
              <a:off x="6992815" y="8789721"/>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1" name="Google Shape;4581;p27"/>
            <p:cNvSpPr/>
            <p:nvPr/>
          </p:nvSpPr>
          <p:spPr>
            <a:xfrm rot="10800000" flipH="1">
              <a:off x="7530725" y="9304159"/>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2" name="Google Shape;4582;p27"/>
            <p:cNvSpPr/>
            <p:nvPr/>
          </p:nvSpPr>
          <p:spPr>
            <a:xfrm rot="10800000" flipH="1">
              <a:off x="7530725" y="8789721"/>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3" name="Google Shape;4583;p27"/>
            <p:cNvSpPr/>
            <p:nvPr/>
          </p:nvSpPr>
          <p:spPr>
            <a:xfrm rot="10800000" flipH="1">
              <a:off x="8068635" y="827426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4" name="Google Shape;4584;p27"/>
            <p:cNvSpPr/>
            <p:nvPr/>
          </p:nvSpPr>
          <p:spPr>
            <a:xfrm rot="10800000" flipH="1">
              <a:off x="8068635" y="7759825"/>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5" name="Google Shape;4585;p27"/>
            <p:cNvSpPr/>
            <p:nvPr/>
          </p:nvSpPr>
          <p:spPr>
            <a:xfrm rot="10800000" flipH="1">
              <a:off x="8068635" y="724640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6" name="Google Shape;4586;p27"/>
            <p:cNvSpPr/>
            <p:nvPr/>
          </p:nvSpPr>
          <p:spPr>
            <a:xfrm rot="10800000" flipH="1">
              <a:off x="8068635" y="6731966"/>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7" name="Google Shape;4587;p27"/>
            <p:cNvSpPr/>
            <p:nvPr/>
          </p:nvSpPr>
          <p:spPr>
            <a:xfrm rot="10800000" flipH="1">
              <a:off x="8068635" y="6217528"/>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8" name="Google Shape;4588;p27"/>
            <p:cNvSpPr/>
            <p:nvPr/>
          </p:nvSpPr>
          <p:spPr>
            <a:xfrm rot="10800000" flipH="1">
              <a:off x="8068635" y="5703090"/>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9" name="Google Shape;4589;p27"/>
            <p:cNvSpPr/>
            <p:nvPr/>
          </p:nvSpPr>
          <p:spPr>
            <a:xfrm rot="10800000" flipH="1">
              <a:off x="8606545" y="827426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0" name="Google Shape;4590;p27"/>
            <p:cNvSpPr/>
            <p:nvPr/>
          </p:nvSpPr>
          <p:spPr>
            <a:xfrm rot="10800000" flipH="1">
              <a:off x="8606545" y="7759825"/>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1" name="Google Shape;4591;p27"/>
            <p:cNvSpPr/>
            <p:nvPr/>
          </p:nvSpPr>
          <p:spPr>
            <a:xfrm rot="10800000" flipH="1">
              <a:off x="8606545" y="724640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2" name="Google Shape;4592;p27"/>
            <p:cNvSpPr/>
            <p:nvPr/>
          </p:nvSpPr>
          <p:spPr>
            <a:xfrm rot="10800000" flipH="1">
              <a:off x="8606545" y="6731966"/>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3" name="Google Shape;4593;p27"/>
            <p:cNvSpPr/>
            <p:nvPr/>
          </p:nvSpPr>
          <p:spPr>
            <a:xfrm rot="10800000" flipH="1">
              <a:off x="8606545" y="6217528"/>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4" name="Google Shape;4594;p27"/>
            <p:cNvSpPr/>
            <p:nvPr/>
          </p:nvSpPr>
          <p:spPr>
            <a:xfrm rot="10800000" flipH="1">
              <a:off x="8606545" y="5703090"/>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5" name="Google Shape;4595;p27"/>
            <p:cNvSpPr/>
            <p:nvPr/>
          </p:nvSpPr>
          <p:spPr>
            <a:xfrm rot="10800000" flipH="1">
              <a:off x="8068635" y="9304159"/>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6" name="Google Shape;4596;p27"/>
            <p:cNvSpPr/>
            <p:nvPr/>
          </p:nvSpPr>
          <p:spPr>
            <a:xfrm rot="10800000" flipH="1">
              <a:off x="8068635" y="8789721"/>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7" name="Google Shape;4597;p27"/>
            <p:cNvSpPr/>
            <p:nvPr/>
          </p:nvSpPr>
          <p:spPr>
            <a:xfrm rot="10800000" flipH="1">
              <a:off x="8606545" y="9304159"/>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8" name="Google Shape;4598;p27"/>
            <p:cNvSpPr/>
            <p:nvPr/>
          </p:nvSpPr>
          <p:spPr>
            <a:xfrm rot="10800000" flipH="1">
              <a:off x="8606545" y="8789721"/>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9" name="Google Shape;4599;p27"/>
            <p:cNvSpPr/>
            <p:nvPr/>
          </p:nvSpPr>
          <p:spPr>
            <a:xfrm rot="10800000" flipH="1">
              <a:off x="-25" y="981657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0" name="Google Shape;4600;p27"/>
            <p:cNvSpPr/>
            <p:nvPr/>
          </p:nvSpPr>
          <p:spPr>
            <a:xfrm rot="10800000" flipH="1">
              <a:off x="537885" y="981657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1" name="Google Shape;4601;p27"/>
            <p:cNvSpPr/>
            <p:nvPr/>
          </p:nvSpPr>
          <p:spPr>
            <a:xfrm rot="10800000" flipH="1">
              <a:off x="1075795" y="981657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2" name="Google Shape;4602;p27"/>
            <p:cNvSpPr/>
            <p:nvPr/>
          </p:nvSpPr>
          <p:spPr>
            <a:xfrm rot="10800000" flipH="1">
              <a:off x="1613705" y="981657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3" name="Google Shape;4603;p27"/>
            <p:cNvSpPr/>
            <p:nvPr/>
          </p:nvSpPr>
          <p:spPr>
            <a:xfrm rot="10800000" flipH="1">
              <a:off x="2151615" y="981657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4" name="Google Shape;4604;p27"/>
            <p:cNvSpPr/>
            <p:nvPr/>
          </p:nvSpPr>
          <p:spPr>
            <a:xfrm rot="10800000" flipH="1">
              <a:off x="2689525" y="981657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5" name="Google Shape;4605;p27"/>
            <p:cNvSpPr/>
            <p:nvPr/>
          </p:nvSpPr>
          <p:spPr>
            <a:xfrm rot="10800000" flipH="1">
              <a:off x="3227436" y="981657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6" name="Google Shape;4606;p27"/>
            <p:cNvSpPr/>
            <p:nvPr/>
          </p:nvSpPr>
          <p:spPr>
            <a:xfrm rot="10800000" flipH="1">
              <a:off x="3765346" y="981657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7" name="Google Shape;4607;p27"/>
            <p:cNvSpPr/>
            <p:nvPr/>
          </p:nvSpPr>
          <p:spPr>
            <a:xfrm rot="10800000" flipH="1">
              <a:off x="4303256" y="981657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8" name="Google Shape;4608;p27"/>
            <p:cNvSpPr/>
            <p:nvPr/>
          </p:nvSpPr>
          <p:spPr>
            <a:xfrm rot="10800000" flipH="1">
              <a:off x="4841166" y="981657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9" name="Google Shape;4609;p27"/>
            <p:cNvSpPr/>
            <p:nvPr/>
          </p:nvSpPr>
          <p:spPr>
            <a:xfrm rot="10800000" flipH="1">
              <a:off x="5379076" y="981657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0" name="Google Shape;4610;p27"/>
            <p:cNvSpPr/>
            <p:nvPr/>
          </p:nvSpPr>
          <p:spPr>
            <a:xfrm rot="10800000" flipH="1">
              <a:off x="-25" y="1033203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1" name="Google Shape;4611;p27"/>
            <p:cNvSpPr/>
            <p:nvPr/>
          </p:nvSpPr>
          <p:spPr>
            <a:xfrm rot="10800000" flipH="1">
              <a:off x="537885" y="1033203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2" name="Google Shape;4612;p27"/>
            <p:cNvSpPr/>
            <p:nvPr/>
          </p:nvSpPr>
          <p:spPr>
            <a:xfrm rot="10800000" flipH="1">
              <a:off x="1075795" y="1033203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3" name="Google Shape;4613;p27"/>
            <p:cNvSpPr/>
            <p:nvPr/>
          </p:nvSpPr>
          <p:spPr>
            <a:xfrm rot="10800000" flipH="1">
              <a:off x="1613705" y="1033203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4" name="Google Shape;4614;p27"/>
            <p:cNvSpPr/>
            <p:nvPr/>
          </p:nvSpPr>
          <p:spPr>
            <a:xfrm rot="10800000" flipH="1">
              <a:off x="2151615" y="1033203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5" name="Google Shape;4615;p27"/>
            <p:cNvSpPr/>
            <p:nvPr/>
          </p:nvSpPr>
          <p:spPr>
            <a:xfrm rot="10800000" flipH="1">
              <a:off x="2689525" y="1033203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6" name="Google Shape;4616;p27"/>
            <p:cNvSpPr/>
            <p:nvPr/>
          </p:nvSpPr>
          <p:spPr>
            <a:xfrm rot="10800000" flipH="1">
              <a:off x="3227436" y="1033203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7" name="Google Shape;4617;p27"/>
            <p:cNvSpPr/>
            <p:nvPr/>
          </p:nvSpPr>
          <p:spPr>
            <a:xfrm rot="10800000" flipH="1">
              <a:off x="3765346" y="1033203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8" name="Google Shape;4618;p27"/>
            <p:cNvSpPr/>
            <p:nvPr/>
          </p:nvSpPr>
          <p:spPr>
            <a:xfrm rot="10800000" flipH="1">
              <a:off x="4303256" y="1033203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9" name="Google Shape;4619;p27"/>
            <p:cNvSpPr/>
            <p:nvPr/>
          </p:nvSpPr>
          <p:spPr>
            <a:xfrm rot="10800000" flipH="1">
              <a:off x="4841166" y="1033203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0" name="Google Shape;4620;p27"/>
            <p:cNvSpPr/>
            <p:nvPr/>
          </p:nvSpPr>
          <p:spPr>
            <a:xfrm rot="10800000" flipH="1">
              <a:off x="5379076" y="1033203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1" name="Google Shape;4621;p27"/>
            <p:cNvSpPr/>
            <p:nvPr/>
          </p:nvSpPr>
          <p:spPr>
            <a:xfrm rot="10800000" flipH="1">
              <a:off x="5916986" y="981657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2" name="Google Shape;4622;p27"/>
            <p:cNvSpPr/>
            <p:nvPr/>
          </p:nvSpPr>
          <p:spPr>
            <a:xfrm rot="10800000" flipH="1">
              <a:off x="6454896" y="981657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3" name="Google Shape;4623;p27"/>
            <p:cNvSpPr/>
            <p:nvPr/>
          </p:nvSpPr>
          <p:spPr>
            <a:xfrm rot="10800000" flipH="1">
              <a:off x="5916986" y="1033203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4" name="Google Shape;4624;p27"/>
            <p:cNvSpPr/>
            <p:nvPr/>
          </p:nvSpPr>
          <p:spPr>
            <a:xfrm rot="10800000" flipH="1">
              <a:off x="6454896" y="1033203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5" name="Google Shape;4625;p27"/>
            <p:cNvSpPr/>
            <p:nvPr/>
          </p:nvSpPr>
          <p:spPr>
            <a:xfrm rot="10800000" flipH="1">
              <a:off x="6992815" y="981657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6" name="Google Shape;4626;p27"/>
            <p:cNvSpPr/>
            <p:nvPr/>
          </p:nvSpPr>
          <p:spPr>
            <a:xfrm rot="10800000" flipH="1">
              <a:off x="7530725" y="981657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7" name="Google Shape;4627;p27"/>
            <p:cNvSpPr/>
            <p:nvPr/>
          </p:nvSpPr>
          <p:spPr>
            <a:xfrm rot="10800000" flipH="1">
              <a:off x="6992815" y="1033203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8" name="Google Shape;4628;p27"/>
            <p:cNvSpPr/>
            <p:nvPr/>
          </p:nvSpPr>
          <p:spPr>
            <a:xfrm rot="10800000" flipH="1">
              <a:off x="7530725" y="1033203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9" name="Google Shape;4629;p27"/>
            <p:cNvSpPr/>
            <p:nvPr/>
          </p:nvSpPr>
          <p:spPr>
            <a:xfrm rot="10800000" flipH="1">
              <a:off x="8606545" y="981657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0" name="Google Shape;4630;p27"/>
            <p:cNvSpPr/>
            <p:nvPr/>
          </p:nvSpPr>
          <p:spPr>
            <a:xfrm rot="10800000" flipH="1">
              <a:off x="8068635" y="1033203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1" name="Google Shape;4631;p27"/>
            <p:cNvSpPr/>
            <p:nvPr/>
          </p:nvSpPr>
          <p:spPr>
            <a:xfrm rot="10800000" flipH="1">
              <a:off x="8606545" y="1033203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2" name="Google Shape;4632;p27"/>
            <p:cNvSpPr/>
            <p:nvPr/>
          </p:nvSpPr>
          <p:spPr>
            <a:xfrm rot="10800000" flipH="1">
              <a:off x="-25" y="5188652"/>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3" name="Google Shape;4633;p27"/>
            <p:cNvSpPr/>
            <p:nvPr/>
          </p:nvSpPr>
          <p:spPr>
            <a:xfrm rot="10800000" flipH="1">
              <a:off x="537885" y="5188652"/>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4" name="Google Shape;4634;p27"/>
            <p:cNvSpPr/>
            <p:nvPr/>
          </p:nvSpPr>
          <p:spPr>
            <a:xfrm rot="10800000" flipH="1">
              <a:off x="1075795" y="5188652"/>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5" name="Google Shape;4635;p27"/>
            <p:cNvSpPr/>
            <p:nvPr/>
          </p:nvSpPr>
          <p:spPr>
            <a:xfrm rot="10800000" flipH="1">
              <a:off x="1613705" y="5188652"/>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6" name="Google Shape;4636;p27"/>
            <p:cNvSpPr/>
            <p:nvPr/>
          </p:nvSpPr>
          <p:spPr>
            <a:xfrm rot="10800000" flipH="1">
              <a:off x="2151615" y="5188652"/>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7" name="Google Shape;4637;p27"/>
            <p:cNvSpPr/>
            <p:nvPr/>
          </p:nvSpPr>
          <p:spPr>
            <a:xfrm rot="10800000" flipH="1">
              <a:off x="2689525" y="5188652"/>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8" name="Google Shape;4638;p27"/>
            <p:cNvSpPr/>
            <p:nvPr/>
          </p:nvSpPr>
          <p:spPr>
            <a:xfrm rot="10800000" flipH="1">
              <a:off x="3227436" y="5188652"/>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9" name="Google Shape;4639;p27"/>
            <p:cNvSpPr/>
            <p:nvPr/>
          </p:nvSpPr>
          <p:spPr>
            <a:xfrm rot="10800000" flipH="1">
              <a:off x="3765346" y="5188652"/>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0" name="Google Shape;4640;p27"/>
            <p:cNvSpPr/>
            <p:nvPr/>
          </p:nvSpPr>
          <p:spPr>
            <a:xfrm rot="10800000" flipH="1">
              <a:off x="4303256" y="5188652"/>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1" name="Google Shape;4641;p27"/>
            <p:cNvSpPr/>
            <p:nvPr/>
          </p:nvSpPr>
          <p:spPr>
            <a:xfrm rot="10800000" flipH="1">
              <a:off x="4841166" y="5188652"/>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2" name="Google Shape;4642;p27"/>
            <p:cNvSpPr/>
            <p:nvPr/>
          </p:nvSpPr>
          <p:spPr>
            <a:xfrm rot="10800000" flipH="1">
              <a:off x="5379076" y="5188652"/>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3" name="Google Shape;4643;p27"/>
            <p:cNvSpPr/>
            <p:nvPr/>
          </p:nvSpPr>
          <p:spPr>
            <a:xfrm rot="10800000" flipH="1">
              <a:off x="5916986" y="5188652"/>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4" name="Google Shape;4644;p27"/>
            <p:cNvSpPr/>
            <p:nvPr/>
          </p:nvSpPr>
          <p:spPr>
            <a:xfrm rot="10800000" flipH="1">
              <a:off x="6454896" y="5188652"/>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5" name="Google Shape;4645;p27"/>
            <p:cNvSpPr/>
            <p:nvPr/>
          </p:nvSpPr>
          <p:spPr>
            <a:xfrm rot="10800000" flipH="1">
              <a:off x="6992815" y="5188652"/>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6" name="Google Shape;4646;p27"/>
            <p:cNvSpPr/>
            <p:nvPr/>
          </p:nvSpPr>
          <p:spPr>
            <a:xfrm rot="10800000" flipH="1">
              <a:off x="7530725" y="5188652"/>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7" name="Google Shape;4647;p27"/>
            <p:cNvSpPr/>
            <p:nvPr/>
          </p:nvSpPr>
          <p:spPr>
            <a:xfrm rot="10800000" flipH="1">
              <a:off x="8068635" y="5188652"/>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8" name="Google Shape;4648;p27"/>
            <p:cNvSpPr/>
            <p:nvPr/>
          </p:nvSpPr>
          <p:spPr>
            <a:xfrm rot="10800000" flipH="1">
              <a:off x="8606545" y="5188652"/>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49" name="Google Shape;4649;p27"/>
          <p:cNvSpPr/>
          <p:nvPr/>
        </p:nvSpPr>
        <p:spPr>
          <a:xfrm>
            <a:off x="581700" y="464700"/>
            <a:ext cx="7980600" cy="4214100"/>
          </a:xfrm>
          <a:prstGeom prst="roundRect">
            <a:avLst>
              <a:gd name="adj" fmla="val 4407"/>
            </a:avLst>
          </a:prstGeom>
          <a:gradFill>
            <a:gsLst>
              <a:gs pos="0">
                <a:schemeClr val="accent2"/>
              </a:gs>
              <a:gs pos="100000">
                <a:schemeClr val="accent3"/>
              </a:gs>
            </a:gsLst>
            <a:path path="circle">
              <a:fillToRect l="50000" t="50000" r="50000" b="50000"/>
            </a:path>
            <a:tileRect/>
          </a:gradFill>
          <a:ln>
            <a:noFill/>
          </a:ln>
          <a:effectLst>
            <a:outerShdw dist="114300" dir="258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0" name="Google Shape;4650;p27"/>
          <p:cNvSpPr/>
          <p:nvPr/>
        </p:nvSpPr>
        <p:spPr>
          <a:xfrm flipH="1">
            <a:off x="1004100" y="3755318"/>
            <a:ext cx="2835300" cy="402000"/>
          </a:xfrm>
          <a:prstGeom prst="ellipse">
            <a:avLst/>
          </a:prstGeom>
          <a:solidFill>
            <a:srgbClr val="CC9C34">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651" name="Google Shape;4651;p27"/>
          <p:cNvPicPr preferRelativeResize="0"/>
          <p:nvPr/>
        </p:nvPicPr>
        <p:blipFill>
          <a:blip r:embed="rId2">
            <a:alphaModFix/>
          </a:blip>
          <a:stretch>
            <a:fillRect/>
          </a:stretch>
        </p:blipFill>
        <p:spPr>
          <a:xfrm flipH="1">
            <a:off x="1546013" y="1581472"/>
            <a:ext cx="1751437" cy="2448425"/>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ackground 1">
  <p:cSld name="BLANK_1_1_1_1_1_1_1_1">
    <p:bg>
      <p:bgPr>
        <a:solidFill>
          <a:schemeClr val="lt2"/>
        </a:solidFill>
        <a:effectLst/>
      </p:bgPr>
    </p:bg>
    <p:spTree>
      <p:nvGrpSpPr>
        <p:cNvPr id="1" name="Shape 4652"/>
        <p:cNvGrpSpPr/>
        <p:nvPr/>
      </p:nvGrpSpPr>
      <p:grpSpPr>
        <a:xfrm>
          <a:off x="0" y="0"/>
          <a:ext cx="0" cy="0"/>
          <a:chOff x="0" y="0"/>
          <a:chExt cx="0" cy="0"/>
        </a:xfrm>
      </p:grpSpPr>
      <p:grpSp>
        <p:nvGrpSpPr>
          <p:cNvPr id="4653" name="Google Shape;4653;p28"/>
          <p:cNvGrpSpPr/>
          <p:nvPr/>
        </p:nvGrpSpPr>
        <p:grpSpPr>
          <a:xfrm>
            <a:off x="-433687" y="-464107"/>
            <a:ext cx="10011366" cy="6071715"/>
            <a:chOff x="-25" y="5188652"/>
            <a:chExt cx="9144470" cy="5657580"/>
          </a:xfrm>
        </p:grpSpPr>
        <p:sp>
          <p:nvSpPr>
            <p:cNvPr id="4654" name="Google Shape;4654;p28"/>
            <p:cNvSpPr/>
            <p:nvPr/>
          </p:nvSpPr>
          <p:spPr>
            <a:xfrm rot="10800000" flipH="1">
              <a:off x="-25" y="827426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5" name="Google Shape;4655;p28"/>
            <p:cNvSpPr/>
            <p:nvPr/>
          </p:nvSpPr>
          <p:spPr>
            <a:xfrm rot="10800000" flipH="1">
              <a:off x="-25" y="7759825"/>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6" name="Google Shape;4656;p28"/>
            <p:cNvSpPr/>
            <p:nvPr/>
          </p:nvSpPr>
          <p:spPr>
            <a:xfrm rot="10800000" flipH="1">
              <a:off x="-25" y="724640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7" name="Google Shape;4657;p28"/>
            <p:cNvSpPr/>
            <p:nvPr/>
          </p:nvSpPr>
          <p:spPr>
            <a:xfrm rot="10800000" flipH="1">
              <a:off x="-25" y="6731966"/>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8" name="Google Shape;4658;p28"/>
            <p:cNvSpPr/>
            <p:nvPr/>
          </p:nvSpPr>
          <p:spPr>
            <a:xfrm rot="10800000" flipH="1">
              <a:off x="-25" y="6217528"/>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9" name="Google Shape;4659;p28"/>
            <p:cNvSpPr/>
            <p:nvPr/>
          </p:nvSpPr>
          <p:spPr>
            <a:xfrm rot="10800000" flipH="1">
              <a:off x="-25" y="5703090"/>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0" name="Google Shape;4660;p28"/>
            <p:cNvSpPr/>
            <p:nvPr/>
          </p:nvSpPr>
          <p:spPr>
            <a:xfrm rot="10800000" flipH="1">
              <a:off x="537885" y="827426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1" name="Google Shape;4661;p28"/>
            <p:cNvSpPr/>
            <p:nvPr/>
          </p:nvSpPr>
          <p:spPr>
            <a:xfrm rot="10800000" flipH="1">
              <a:off x="537885" y="7759825"/>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2" name="Google Shape;4662;p28"/>
            <p:cNvSpPr/>
            <p:nvPr/>
          </p:nvSpPr>
          <p:spPr>
            <a:xfrm rot="10800000" flipH="1">
              <a:off x="537885" y="724640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3" name="Google Shape;4663;p28"/>
            <p:cNvSpPr/>
            <p:nvPr/>
          </p:nvSpPr>
          <p:spPr>
            <a:xfrm rot="10800000" flipH="1">
              <a:off x="537885" y="6731966"/>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4" name="Google Shape;4664;p28"/>
            <p:cNvSpPr/>
            <p:nvPr/>
          </p:nvSpPr>
          <p:spPr>
            <a:xfrm rot="10800000" flipH="1">
              <a:off x="537885" y="6217528"/>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5" name="Google Shape;4665;p28"/>
            <p:cNvSpPr/>
            <p:nvPr/>
          </p:nvSpPr>
          <p:spPr>
            <a:xfrm rot="10800000" flipH="1">
              <a:off x="537885" y="5703090"/>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6" name="Google Shape;4666;p28"/>
            <p:cNvSpPr/>
            <p:nvPr/>
          </p:nvSpPr>
          <p:spPr>
            <a:xfrm rot="10800000" flipH="1">
              <a:off x="1075795" y="827426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7" name="Google Shape;4667;p28"/>
            <p:cNvSpPr/>
            <p:nvPr/>
          </p:nvSpPr>
          <p:spPr>
            <a:xfrm rot="10800000" flipH="1">
              <a:off x="1075795" y="7759825"/>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8" name="Google Shape;4668;p28"/>
            <p:cNvSpPr/>
            <p:nvPr/>
          </p:nvSpPr>
          <p:spPr>
            <a:xfrm rot="10800000" flipH="1">
              <a:off x="1075795" y="724640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9" name="Google Shape;4669;p28"/>
            <p:cNvSpPr/>
            <p:nvPr/>
          </p:nvSpPr>
          <p:spPr>
            <a:xfrm rot="10800000" flipH="1">
              <a:off x="1075795" y="6731966"/>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0" name="Google Shape;4670;p28"/>
            <p:cNvSpPr/>
            <p:nvPr/>
          </p:nvSpPr>
          <p:spPr>
            <a:xfrm rot="10800000" flipH="1">
              <a:off x="1075795" y="6217528"/>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1" name="Google Shape;4671;p28"/>
            <p:cNvSpPr/>
            <p:nvPr/>
          </p:nvSpPr>
          <p:spPr>
            <a:xfrm rot="10800000" flipH="1">
              <a:off x="1075795" y="5703090"/>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2" name="Google Shape;4672;p28"/>
            <p:cNvSpPr/>
            <p:nvPr/>
          </p:nvSpPr>
          <p:spPr>
            <a:xfrm rot="10800000" flipH="1">
              <a:off x="1613705" y="827426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3" name="Google Shape;4673;p28"/>
            <p:cNvSpPr/>
            <p:nvPr/>
          </p:nvSpPr>
          <p:spPr>
            <a:xfrm rot="10800000" flipH="1">
              <a:off x="1613705" y="7759825"/>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4" name="Google Shape;4674;p28"/>
            <p:cNvSpPr/>
            <p:nvPr/>
          </p:nvSpPr>
          <p:spPr>
            <a:xfrm rot="10800000" flipH="1">
              <a:off x="1613705" y="724640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5" name="Google Shape;4675;p28"/>
            <p:cNvSpPr/>
            <p:nvPr/>
          </p:nvSpPr>
          <p:spPr>
            <a:xfrm rot="10800000" flipH="1">
              <a:off x="1613705" y="6731966"/>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6" name="Google Shape;4676;p28"/>
            <p:cNvSpPr/>
            <p:nvPr/>
          </p:nvSpPr>
          <p:spPr>
            <a:xfrm rot="10800000" flipH="1">
              <a:off x="1613705" y="6217528"/>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7" name="Google Shape;4677;p28"/>
            <p:cNvSpPr/>
            <p:nvPr/>
          </p:nvSpPr>
          <p:spPr>
            <a:xfrm rot="10800000" flipH="1">
              <a:off x="1613705" y="5703090"/>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8" name="Google Shape;4678;p28"/>
            <p:cNvSpPr/>
            <p:nvPr/>
          </p:nvSpPr>
          <p:spPr>
            <a:xfrm rot="10800000" flipH="1">
              <a:off x="2151615" y="827426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9" name="Google Shape;4679;p28"/>
            <p:cNvSpPr/>
            <p:nvPr/>
          </p:nvSpPr>
          <p:spPr>
            <a:xfrm rot="10800000" flipH="1">
              <a:off x="2151615" y="7759825"/>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0" name="Google Shape;4680;p28"/>
            <p:cNvSpPr/>
            <p:nvPr/>
          </p:nvSpPr>
          <p:spPr>
            <a:xfrm rot="10800000" flipH="1">
              <a:off x="2151615" y="724640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1" name="Google Shape;4681;p28"/>
            <p:cNvSpPr/>
            <p:nvPr/>
          </p:nvSpPr>
          <p:spPr>
            <a:xfrm rot="10800000" flipH="1">
              <a:off x="2151615" y="6731966"/>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2" name="Google Shape;4682;p28"/>
            <p:cNvSpPr/>
            <p:nvPr/>
          </p:nvSpPr>
          <p:spPr>
            <a:xfrm rot="10800000" flipH="1">
              <a:off x="2151615" y="6217528"/>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3" name="Google Shape;4683;p28"/>
            <p:cNvSpPr/>
            <p:nvPr/>
          </p:nvSpPr>
          <p:spPr>
            <a:xfrm rot="10800000" flipH="1">
              <a:off x="2151615" y="5703090"/>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4" name="Google Shape;4684;p28"/>
            <p:cNvSpPr/>
            <p:nvPr/>
          </p:nvSpPr>
          <p:spPr>
            <a:xfrm rot="10800000" flipH="1">
              <a:off x="2689525" y="827426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5" name="Google Shape;4685;p28"/>
            <p:cNvSpPr/>
            <p:nvPr/>
          </p:nvSpPr>
          <p:spPr>
            <a:xfrm rot="10800000" flipH="1">
              <a:off x="2689525" y="7759825"/>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6" name="Google Shape;4686;p28"/>
            <p:cNvSpPr/>
            <p:nvPr/>
          </p:nvSpPr>
          <p:spPr>
            <a:xfrm rot="10800000" flipH="1">
              <a:off x="2689525" y="724640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7" name="Google Shape;4687;p28"/>
            <p:cNvSpPr/>
            <p:nvPr/>
          </p:nvSpPr>
          <p:spPr>
            <a:xfrm rot="10800000" flipH="1">
              <a:off x="2689525" y="6731966"/>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8" name="Google Shape;4688;p28"/>
            <p:cNvSpPr/>
            <p:nvPr/>
          </p:nvSpPr>
          <p:spPr>
            <a:xfrm rot="10800000" flipH="1">
              <a:off x="2689525" y="6217528"/>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9" name="Google Shape;4689;p28"/>
            <p:cNvSpPr/>
            <p:nvPr/>
          </p:nvSpPr>
          <p:spPr>
            <a:xfrm rot="10800000" flipH="1">
              <a:off x="2689525" y="5703090"/>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0" name="Google Shape;4690;p28"/>
            <p:cNvSpPr/>
            <p:nvPr/>
          </p:nvSpPr>
          <p:spPr>
            <a:xfrm rot="10800000" flipH="1">
              <a:off x="3227436" y="827426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1" name="Google Shape;4691;p28"/>
            <p:cNvSpPr/>
            <p:nvPr/>
          </p:nvSpPr>
          <p:spPr>
            <a:xfrm rot="10800000" flipH="1">
              <a:off x="3227436" y="7759825"/>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2" name="Google Shape;4692;p28"/>
            <p:cNvSpPr/>
            <p:nvPr/>
          </p:nvSpPr>
          <p:spPr>
            <a:xfrm rot="10800000" flipH="1">
              <a:off x="3227436" y="724640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3" name="Google Shape;4693;p28"/>
            <p:cNvSpPr/>
            <p:nvPr/>
          </p:nvSpPr>
          <p:spPr>
            <a:xfrm rot="10800000" flipH="1">
              <a:off x="3227436" y="6731966"/>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4" name="Google Shape;4694;p28"/>
            <p:cNvSpPr/>
            <p:nvPr/>
          </p:nvSpPr>
          <p:spPr>
            <a:xfrm rot="10800000" flipH="1">
              <a:off x="3227436" y="6217528"/>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5" name="Google Shape;4695;p28"/>
            <p:cNvSpPr/>
            <p:nvPr/>
          </p:nvSpPr>
          <p:spPr>
            <a:xfrm rot="10800000" flipH="1">
              <a:off x="3227436" y="5703090"/>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6" name="Google Shape;4696;p28"/>
            <p:cNvSpPr/>
            <p:nvPr/>
          </p:nvSpPr>
          <p:spPr>
            <a:xfrm rot="10800000" flipH="1">
              <a:off x="3765346" y="827426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7" name="Google Shape;4697;p28"/>
            <p:cNvSpPr/>
            <p:nvPr/>
          </p:nvSpPr>
          <p:spPr>
            <a:xfrm rot="10800000" flipH="1">
              <a:off x="3765346" y="7759825"/>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8" name="Google Shape;4698;p28"/>
            <p:cNvSpPr/>
            <p:nvPr/>
          </p:nvSpPr>
          <p:spPr>
            <a:xfrm rot="10800000" flipH="1">
              <a:off x="3765346" y="724640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9" name="Google Shape;4699;p28"/>
            <p:cNvSpPr/>
            <p:nvPr/>
          </p:nvSpPr>
          <p:spPr>
            <a:xfrm rot="10800000" flipH="1">
              <a:off x="3765346" y="6731966"/>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0" name="Google Shape;4700;p28"/>
            <p:cNvSpPr/>
            <p:nvPr/>
          </p:nvSpPr>
          <p:spPr>
            <a:xfrm rot="10800000" flipH="1">
              <a:off x="3765346" y="6217528"/>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1" name="Google Shape;4701;p28"/>
            <p:cNvSpPr/>
            <p:nvPr/>
          </p:nvSpPr>
          <p:spPr>
            <a:xfrm rot="10800000" flipH="1">
              <a:off x="3765346" y="5703090"/>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2" name="Google Shape;4702;p28"/>
            <p:cNvSpPr/>
            <p:nvPr/>
          </p:nvSpPr>
          <p:spPr>
            <a:xfrm rot="10800000" flipH="1">
              <a:off x="4303256" y="827426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3" name="Google Shape;4703;p28"/>
            <p:cNvSpPr/>
            <p:nvPr/>
          </p:nvSpPr>
          <p:spPr>
            <a:xfrm rot="10800000" flipH="1">
              <a:off x="4303256" y="7759825"/>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4" name="Google Shape;4704;p28"/>
            <p:cNvSpPr/>
            <p:nvPr/>
          </p:nvSpPr>
          <p:spPr>
            <a:xfrm rot="10800000" flipH="1">
              <a:off x="4303256" y="724640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5" name="Google Shape;4705;p28"/>
            <p:cNvSpPr/>
            <p:nvPr/>
          </p:nvSpPr>
          <p:spPr>
            <a:xfrm rot="10800000" flipH="1">
              <a:off x="4303256" y="6731966"/>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6" name="Google Shape;4706;p28"/>
            <p:cNvSpPr/>
            <p:nvPr/>
          </p:nvSpPr>
          <p:spPr>
            <a:xfrm rot="10800000" flipH="1">
              <a:off x="4303256" y="6217528"/>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7" name="Google Shape;4707;p28"/>
            <p:cNvSpPr/>
            <p:nvPr/>
          </p:nvSpPr>
          <p:spPr>
            <a:xfrm rot="10800000" flipH="1">
              <a:off x="4303256" y="5703090"/>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8" name="Google Shape;4708;p28"/>
            <p:cNvSpPr/>
            <p:nvPr/>
          </p:nvSpPr>
          <p:spPr>
            <a:xfrm rot="10800000" flipH="1">
              <a:off x="4841166" y="827426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9" name="Google Shape;4709;p28"/>
            <p:cNvSpPr/>
            <p:nvPr/>
          </p:nvSpPr>
          <p:spPr>
            <a:xfrm rot="10800000" flipH="1">
              <a:off x="4841166" y="7759825"/>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0" name="Google Shape;4710;p28"/>
            <p:cNvSpPr/>
            <p:nvPr/>
          </p:nvSpPr>
          <p:spPr>
            <a:xfrm rot="10800000" flipH="1">
              <a:off x="4841166" y="724640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1" name="Google Shape;4711;p28"/>
            <p:cNvSpPr/>
            <p:nvPr/>
          </p:nvSpPr>
          <p:spPr>
            <a:xfrm rot="10800000" flipH="1">
              <a:off x="4841166" y="6731966"/>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2" name="Google Shape;4712;p28"/>
            <p:cNvSpPr/>
            <p:nvPr/>
          </p:nvSpPr>
          <p:spPr>
            <a:xfrm rot="10800000" flipH="1">
              <a:off x="4841166" y="6217528"/>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3" name="Google Shape;4713;p28"/>
            <p:cNvSpPr/>
            <p:nvPr/>
          </p:nvSpPr>
          <p:spPr>
            <a:xfrm rot="10800000" flipH="1">
              <a:off x="4841166" y="5703090"/>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4" name="Google Shape;4714;p28"/>
            <p:cNvSpPr/>
            <p:nvPr/>
          </p:nvSpPr>
          <p:spPr>
            <a:xfrm rot="10800000" flipH="1">
              <a:off x="5379076" y="827426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5" name="Google Shape;4715;p28"/>
            <p:cNvSpPr/>
            <p:nvPr/>
          </p:nvSpPr>
          <p:spPr>
            <a:xfrm rot="10800000" flipH="1">
              <a:off x="5379076" y="7759825"/>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6" name="Google Shape;4716;p28"/>
            <p:cNvSpPr/>
            <p:nvPr/>
          </p:nvSpPr>
          <p:spPr>
            <a:xfrm rot="10800000" flipH="1">
              <a:off x="5379076" y="724640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7" name="Google Shape;4717;p28"/>
            <p:cNvSpPr/>
            <p:nvPr/>
          </p:nvSpPr>
          <p:spPr>
            <a:xfrm rot="10800000" flipH="1">
              <a:off x="5379076" y="6731966"/>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8" name="Google Shape;4718;p28"/>
            <p:cNvSpPr/>
            <p:nvPr/>
          </p:nvSpPr>
          <p:spPr>
            <a:xfrm rot="10800000" flipH="1">
              <a:off x="5379076" y="6217528"/>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9" name="Google Shape;4719;p28"/>
            <p:cNvSpPr/>
            <p:nvPr/>
          </p:nvSpPr>
          <p:spPr>
            <a:xfrm rot="10800000" flipH="1">
              <a:off x="5379076" y="5703090"/>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0" name="Google Shape;4720;p28"/>
            <p:cNvSpPr/>
            <p:nvPr/>
          </p:nvSpPr>
          <p:spPr>
            <a:xfrm rot="10800000" flipH="1">
              <a:off x="-25" y="9304159"/>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1" name="Google Shape;4721;p28"/>
            <p:cNvSpPr/>
            <p:nvPr/>
          </p:nvSpPr>
          <p:spPr>
            <a:xfrm rot="10800000" flipH="1">
              <a:off x="-25" y="8789721"/>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2" name="Google Shape;4722;p28"/>
            <p:cNvSpPr/>
            <p:nvPr/>
          </p:nvSpPr>
          <p:spPr>
            <a:xfrm rot="10800000" flipH="1">
              <a:off x="537885" y="9304159"/>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3" name="Google Shape;4723;p28"/>
            <p:cNvSpPr/>
            <p:nvPr/>
          </p:nvSpPr>
          <p:spPr>
            <a:xfrm rot="10800000" flipH="1">
              <a:off x="537885" y="8789721"/>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4" name="Google Shape;4724;p28"/>
            <p:cNvSpPr/>
            <p:nvPr/>
          </p:nvSpPr>
          <p:spPr>
            <a:xfrm rot="10800000" flipH="1">
              <a:off x="1075795" y="9304159"/>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5" name="Google Shape;4725;p28"/>
            <p:cNvSpPr/>
            <p:nvPr/>
          </p:nvSpPr>
          <p:spPr>
            <a:xfrm rot="10800000" flipH="1">
              <a:off x="1075795" y="8789721"/>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6" name="Google Shape;4726;p28"/>
            <p:cNvSpPr/>
            <p:nvPr/>
          </p:nvSpPr>
          <p:spPr>
            <a:xfrm rot="10800000" flipH="1">
              <a:off x="1613705" y="9304159"/>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7" name="Google Shape;4727;p28"/>
            <p:cNvSpPr/>
            <p:nvPr/>
          </p:nvSpPr>
          <p:spPr>
            <a:xfrm rot="10800000" flipH="1">
              <a:off x="1613705" y="8789721"/>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8" name="Google Shape;4728;p28"/>
            <p:cNvSpPr/>
            <p:nvPr/>
          </p:nvSpPr>
          <p:spPr>
            <a:xfrm rot="10800000" flipH="1">
              <a:off x="2151615" y="9304159"/>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9" name="Google Shape;4729;p28"/>
            <p:cNvSpPr/>
            <p:nvPr/>
          </p:nvSpPr>
          <p:spPr>
            <a:xfrm rot="10800000" flipH="1">
              <a:off x="2151615" y="8789721"/>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0" name="Google Shape;4730;p28"/>
            <p:cNvSpPr/>
            <p:nvPr/>
          </p:nvSpPr>
          <p:spPr>
            <a:xfrm rot="10800000" flipH="1">
              <a:off x="2689525" y="9304159"/>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1" name="Google Shape;4731;p28"/>
            <p:cNvSpPr/>
            <p:nvPr/>
          </p:nvSpPr>
          <p:spPr>
            <a:xfrm rot="10800000" flipH="1">
              <a:off x="2689525" y="8789721"/>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2" name="Google Shape;4732;p28"/>
            <p:cNvSpPr/>
            <p:nvPr/>
          </p:nvSpPr>
          <p:spPr>
            <a:xfrm rot="10800000" flipH="1">
              <a:off x="3227436" y="9304159"/>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3" name="Google Shape;4733;p28"/>
            <p:cNvSpPr/>
            <p:nvPr/>
          </p:nvSpPr>
          <p:spPr>
            <a:xfrm rot="10800000" flipH="1">
              <a:off x="3227436" y="8789721"/>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4" name="Google Shape;4734;p28"/>
            <p:cNvSpPr/>
            <p:nvPr/>
          </p:nvSpPr>
          <p:spPr>
            <a:xfrm rot="10800000" flipH="1">
              <a:off x="3765346" y="9304159"/>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5" name="Google Shape;4735;p28"/>
            <p:cNvSpPr/>
            <p:nvPr/>
          </p:nvSpPr>
          <p:spPr>
            <a:xfrm rot="10800000" flipH="1">
              <a:off x="3765346" y="8789721"/>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6" name="Google Shape;4736;p28"/>
            <p:cNvSpPr/>
            <p:nvPr/>
          </p:nvSpPr>
          <p:spPr>
            <a:xfrm rot="10800000" flipH="1">
              <a:off x="4303256" y="9304159"/>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7" name="Google Shape;4737;p28"/>
            <p:cNvSpPr/>
            <p:nvPr/>
          </p:nvSpPr>
          <p:spPr>
            <a:xfrm rot="10800000" flipH="1">
              <a:off x="4303256" y="8789721"/>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8" name="Google Shape;4738;p28"/>
            <p:cNvSpPr/>
            <p:nvPr/>
          </p:nvSpPr>
          <p:spPr>
            <a:xfrm rot="10800000" flipH="1">
              <a:off x="4841166" y="9304159"/>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9" name="Google Shape;4739;p28"/>
            <p:cNvSpPr/>
            <p:nvPr/>
          </p:nvSpPr>
          <p:spPr>
            <a:xfrm rot="10800000" flipH="1">
              <a:off x="4841166" y="8789721"/>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0" name="Google Shape;4740;p28"/>
            <p:cNvSpPr/>
            <p:nvPr/>
          </p:nvSpPr>
          <p:spPr>
            <a:xfrm rot="10800000" flipH="1">
              <a:off x="5379076" y="9304159"/>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1" name="Google Shape;4741;p28"/>
            <p:cNvSpPr/>
            <p:nvPr/>
          </p:nvSpPr>
          <p:spPr>
            <a:xfrm rot="10800000" flipH="1">
              <a:off x="5379076" y="8789721"/>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2" name="Google Shape;4742;p28"/>
            <p:cNvSpPr/>
            <p:nvPr/>
          </p:nvSpPr>
          <p:spPr>
            <a:xfrm rot="10800000" flipH="1">
              <a:off x="5916986" y="827426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3" name="Google Shape;4743;p28"/>
            <p:cNvSpPr/>
            <p:nvPr/>
          </p:nvSpPr>
          <p:spPr>
            <a:xfrm rot="10800000" flipH="1">
              <a:off x="5916986" y="7759825"/>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4" name="Google Shape;4744;p28"/>
            <p:cNvSpPr/>
            <p:nvPr/>
          </p:nvSpPr>
          <p:spPr>
            <a:xfrm rot="10800000" flipH="1">
              <a:off x="5916986" y="724640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5" name="Google Shape;4745;p28"/>
            <p:cNvSpPr/>
            <p:nvPr/>
          </p:nvSpPr>
          <p:spPr>
            <a:xfrm rot="10800000" flipH="1">
              <a:off x="5916986" y="6731966"/>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6" name="Google Shape;4746;p28"/>
            <p:cNvSpPr/>
            <p:nvPr/>
          </p:nvSpPr>
          <p:spPr>
            <a:xfrm rot="10800000" flipH="1">
              <a:off x="5916986" y="6217528"/>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7" name="Google Shape;4747;p28"/>
            <p:cNvSpPr/>
            <p:nvPr/>
          </p:nvSpPr>
          <p:spPr>
            <a:xfrm rot="10800000" flipH="1">
              <a:off x="5916986" y="5703090"/>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8" name="Google Shape;4748;p28"/>
            <p:cNvSpPr/>
            <p:nvPr/>
          </p:nvSpPr>
          <p:spPr>
            <a:xfrm rot="10800000" flipH="1">
              <a:off x="6454896" y="827426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9" name="Google Shape;4749;p28"/>
            <p:cNvSpPr/>
            <p:nvPr/>
          </p:nvSpPr>
          <p:spPr>
            <a:xfrm rot="10800000" flipH="1">
              <a:off x="6454896" y="7759825"/>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0" name="Google Shape;4750;p28"/>
            <p:cNvSpPr/>
            <p:nvPr/>
          </p:nvSpPr>
          <p:spPr>
            <a:xfrm rot="10800000" flipH="1">
              <a:off x="6454896" y="724640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1" name="Google Shape;4751;p28"/>
            <p:cNvSpPr/>
            <p:nvPr/>
          </p:nvSpPr>
          <p:spPr>
            <a:xfrm rot="10800000" flipH="1">
              <a:off x="6454896" y="6731966"/>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2" name="Google Shape;4752;p28"/>
            <p:cNvSpPr/>
            <p:nvPr/>
          </p:nvSpPr>
          <p:spPr>
            <a:xfrm rot="10800000" flipH="1">
              <a:off x="6454896" y="6217528"/>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3" name="Google Shape;4753;p28"/>
            <p:cNvSpPr/>
            <p:nvPr/>
          </p:nvSpPr>
          <p:spPr>
            <a:xfrm rot="10800000" flipH="1">
              <a:off x="6454896" y="5703090"/>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4" name="Google Shape;4754;p28"/>
            <p:cNvSpPr/>
            <p:nvPr/>
          </p:nvSpPr>
          <p:spPr>
            <a:xfrm rot="10800000" flipH="1">
              <a:off x="5916986" y="9304159"/>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5" name="Google Shape;4755;p28"/>
            <p:cNvSpPr/>
            <p:nvPr/>
          </p:nvSpPr>
          <p:spPr>
            <a:xfrm rot="10800000" flipH="1">
              <a:off x="5916986" y="8789721"/>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6" name="Google Shape;4756;p28"/>
            <p:cNvSpPr/>
            <p:nvPr/>
          </p:nvSpPr>
          <p:spPr>
            <a:xfrm rot="10800000" flipH="1">
              <a:off x="6454896" y="9304159"/>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7" name="Google Shape;4757;p28"/>
            <p:cNvSpPr/>
            <p:nvPr/>
          </p:nvSpPr>
          <p:spPr>
            <a:xfrm rot="10800000" flipH="1">
              <a:off x="6454896" y="8789721"/>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8" name="Google Shape;4758;p28"/>
            <p:cNvSpPr/>
            <p:nvPr/>
          </p:nvSpPr>
          <p:spPr>
            <a:xfrm rot="10800000" flipH="1">
              <a:off x="6992815" y="827426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9" name="Google Shape;4759;p28"/>
            <p:cNvSpPr/>
            <p:nvPr/>
          </p:nvSpPr>
          <p:spPr>
            <a:xfrm rot="10800000" flipH="1">
              <a:off x="6992815" y="7759825"/>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0" name="Google Shape;4760;p28"/>
            <p:cNvSpPr/>
            <p:nvPr/>
          </p:nvSpPr>
          <p:spPr>
            <a:xfrm rot="10800000" flipH="1">
              <a:off x="6992815" y="724640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1" name="Google Shape;4761;p28"/>
            <p:cNvSpPr/>
            <p:nvPr/>
          </p:nvSpPr>
          <p:spPr>
            <a:xfrm rot="10800000" flipH="1">
              <a:off x="6992815" y="6731966"/>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2" name="Google Shape;4762;p28"/>
            <p:cNvSpPr/>
            <p:nvPr/>
          </p:nvSpPr>
          <p:spPr>
            <a:xfrm rot="10800000" flipH="1">
              <a:off x="6992815" y="6217528"/>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3" name="Google Shape;4763;p28"/>
            <p:cNvSpPr/>
            <p:nvPr/>
          </p:nvSpPr>
          <p:spPr>
            <a:xfrm rot="10800000" flipH="1">
              <a:off x="6992815" y="5703090"/>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4" name="Google Shape;4764;p28"/>
            <p:cNvSpPr/>
            <p:nvPr/>
          </p:nvSpPr>
          <p:spPr>
            <a:xfrm rot="10800000" flipH="1">
              <a:off x="7530725" y="827426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5" name="Google Shape;4765;p28"/>
            <p:cNvSpPr/>
            <p:nvPr/>
          </p:nvSpPr>
          <p:spPr>
            <a:xfrm rot="10800000" flipH="1">
              <a:off x="7530725" y="7759825"/>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6" name="Google Shape;4766;p28"/>
            <p:cNvSpPr/>
            <p:nvPr/>
          </p:nvSpPr>
          <p:spPr>
            <a:xfrm rot="10800000" flipH="1">
              <a:off x="7530725" y="724640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7" name="Google Shape;4767;p28"/>
            <p:cNvSpPr/>
            <p:nvPr/>
          </p:nvSpPr>
          <p:spPr>
            <a:xfrm rot="10800000" flipH="1">
              <a:off x="7530725" y="6731966"/>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8" name="Google Shape;4768;p28"/>
            <p:cNvSpPr/>
            <p:nvPr/>
          </p:nvSpPr>
          <p:spPr>
            <a:xfrm rot="10800000" flipH="1">
              <a:off x="7530725" y="6217528"/>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9" name="Google Shape;4769;p28"/>
            <p:cNvSpPr/>
            <p:nvPr/>
          </p:nvSpPr>
          <p:spPr>
            <a:xfrm rot="10800000" flipH="1">
              <a:off x="7530725" y="5703090"/>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0" name="Google Shape;4770;p28"/>
            <p:cNvSpPr/>
            <p:nvPr/>
          </p:nvSpPr>
          <p:spPr>
            <a:xfrm rot="10800000" flipH="1">
              <a:off x="6992815" y="9304159"/>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1" name="Google Shape;4771;p28"/>
            <p:cNvSpPr/>
            <p:nvPr/>
          </p:nvSpPr>
          <p:spPr>
            <a:xfrm rot="10800000" flipH="1">
              <a:off x="6992815" y="8789721"/>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2" name="Google Shape;4772;p28"/>
            <p:cNvSpPr/>
            <p:nvPr/>
          </p:nvSpPr>
          <p:spPr>
            <a:xfrm rot="10800000" flipH="1">
              <a:off x="7530725" y="9304159"/>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3" name="Google Shape;4773;p28"/>
            <p:cNvSpPr/>
            <p:nvPr/>
          </p:nvSpPr>
          <p:spPr>
            <a:xfrm rot="10800000" flipH="1">
              <a:off x="7530725" y="8789721"/>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4" name="Google Shape;4774;p28"/>
            <p:cNvSpPr/>
            <p:nvPr/>
          </p:nvSpPr>
          <p:spPr>
            <a:xfrm rot="10800000" flipH="1">
              <a:off x="8068635" y="827426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5" name="Google Shape;4775;p28"/>
            <p:cNvSpPr/>
            <p:nvPr/>
          </p:nvSpPr>
          <p:spPr>
            <a:xfrm rot="10800000" flipH="1">
              <a:off x="8068635" y="7759825"/>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6" name="Google Shape;4776;p28"/>
            <p:cNvSpPr/>
            <p:nvPr/>
          </p:nvSpPr>
          <p:spPr>
            <a:xfrm rot="10800000" flipH="1">
              <a:off x="8068635" y="724640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7" name="Google Shape;4777;p28"/>
            <p:cNvSpPr/>
            <p:nvPr/>
          </p:nvSpPr>
          <p:spPr>
            <a:xfrm rot="10800000" flipH="1">
              <a:off x="8068635" y="6731966"/>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8" name="Google Shape;4778;p28"/>
            <p:cNvSpPr/>
            <p:nvPr/>
          </p:nvSpPr>
          <p:spPr>
            <a:xfrm rot="10800000" flipH="1">
              <a:off x="8068635" y="6217528"/>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9" name="Google Shape;4779;p28"/>
            <p:cNvSpPr/>
            <p:nvPr/>
          </p:nvSpPr>
          <p:spPr>
            <a:xfrm rot="10800000" flipH="1">
              <a:off x="8068635" y="5703090"/>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0" name="Google Shape;4780;p28"/>
            <p:cNvSpPr/>
            <p:nvPr/>
          </p:nvSpPr>
          <p:spPr>
            <a:xfrm rot="10800000" flipH="1">
              <a:off x="8606545" y="827426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1" name="Google Shape;4781;p28"/>
            <p:cNvSpPr/>
            <p:nvPr/>
          </p:nvSpPr>
          <p:spPr>
            <a:xfrm rot="10800000" flipH="1">
              <a:off x="8606545" y="7759825"/>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2" name="Google Shape;4782;p28"/>
            <p:cNvSpPr/>
            <p:nvPr/>
          </p:nvSpPr>
          <p:spPr>
            <a:xfrm rot="10800000" flipH="1">
              <a:off x="8606545" y="724640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3" name="Google Shape;4783;p28"/>
            <p:cNvSpPr/>
            <p:nvPr/>
          </p:nvSpPr>
          <p:spPr>
            <a:xfrm rot="10800000" flipH="1">
              <a:off x="8606545" y="6731966"/>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4" name="Google Shape;4784;p28"/>
            <p:cNvSpPr/>
            <p:nvPr/>
          </p:nvSpPr>
          <p:spPr>
            <a:xfrm rot="10800000" flipH="1">
              <a:off x="8606545" y="6217528"/>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5" name="Google Shape;4785;p28"/>
            <p:cNvSpPr/>
            <p:nvPr/>
          </p:nvSpPr>
          <p:spPr>
            <a:xfrm rot="10800000" flipH="1">
              <a:off x="8606545" y="5703090"/>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6" name="Google Shape;4786;p28"/>
            <p:cNvSpPr/>
            <p:nvPr/>
          </p:nvSpPr>
          <p:spPr>
            <a:xfrm rot="10800000" flipH="1">
              <a:off x="8068635" y="9304159"/>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7" name="Google Shape;4787;p28"/>
            <p:cNvSpPr/>
            <p:nvPr/>
          </p:nvSpPr>
          <p:spPr>
            <a:xfrm rot="10800000" flipH="1">
              <a:off x="8068635" y="8789721"/>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8" name="Google Shape;4788;p28"/>
            <p:cNvSpPr/>
            <p:nvPr/>
          </p:nvSpPr>
          <p:spPr>
            <a:xfrm rot="10800000" flipH="1">
              <a:off x="8606545" y="9304159"/>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9" name="Google Shape;4789;p28"/>
            <p:cNvSpPr/>
            <p:nvPr/>
          </p:nvSpPr>
          <p:spPr>
            <a:xfrm rot="10800000" flipH="1">
              <a:off x="8606545" y="8789721"/>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0" name="Google Shape;4790;p28"/>
            <p:cNvSpPr/>
            <p:nvPr/>
          </p:nvSpPr>
          <p:spPr>
            <a:xfrm rot="10800000" flipH="1">
              <a:off x="-25" y="981657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1" name="Google Shape;4791;p28"/>
            <p:cNvSpPr/>
            <p:nvPr/>
          </p:nvSpPr>
          <p:spPr>
            <a:xfrm rot="10800000" flipH="1">
              <a:off x="537885" y="981657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2" name="Google Shape;4792;p28"/>
            <p:cNvSpPr/>
            <p:nvPr/>
          </p:nvSpPr>
          <p:spPr>
            <a:xfrm rot="10800000" flipH="1">
              <a:off x="1075795" y="981657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3" name="Google Shape;4793;p28"/>
            <p:cNvSpPr/>
            <p:nvPr/>
          </p:nvSpPr>
          <p:spPr>
            <a:xfrm rot="10800000" flipH="1">
              <a:off x="1613705" y="981657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4" name="Google Shape;4794;p28"/>
            <p:cNvSpPr/>
            <p:nvPr/>
          </p:nvSpPr>
          <p:spPr>
            <a:xfrm rot="10800000" flipH="1">
              <a:off x="2151615" y="981657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5" name="Google Shape;4795;p28"/>
            <p:cNvSpPr/>
            <p:nvPr/>
          </p:nvSpPr>
          <p:spPr>
            <a:xfrm rot="10800000" flipH="1">
              <a:off x="2689525" y="981657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6" name="Google Shape;4796;p28"/>
            <p:cNvSpPr/>
            <p:nvPr/>
          </p:nvSpPr>
          <p:spPr>
            <a:xfrm rot="10800000" flipH="1">
              <a:off x="3227436" y="981657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7" name="Google Shape;4797;p28"/>
            <p:cNvSpPr/>
            <p:nvPr/>
          </p:nvSpPr>
          <p:spPr>
            <a:xfrm rot="10800000" flipH="1">
              <a:off x="3765346" y="981657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8" name="Google Shape;4798;p28"/>
            <p:cNvSpPr/>
            <p:nvPr/>
          </p:nvSpPr>
          <p:spPr>
            <a:xfrm rot="10800000" flipH="1">
              <a:off x="4303256" y="981657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9" name="Google Shape;4799;p28"/>
            <p:cNvSpPr/>
            <p:nvPr/>
          </p:nvSpPr>
          <p:spPr>
            <a:xfrm rot="10800000" flipH="1">
              <a:off x="4841166" y="981657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0" name="Google Shape;4800;p28"/>
            <p:cNvSpPr/>
            <p:nvPr/>
          </p:nvSpPr>
          <p:spPr>
            <a:xfrm rot="10800000" flipH="1">
              <a:off x="5379076" y="981657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1" name="Google Shape;4801;p28"/>
            <p:cNvSpPr/>
            <p:nvPr/>
          </p:nvSpPr>
          <p:spPr>
            <a:xfrm rot="10800000" flipH="1">
              <a:off x="-25" y="1033203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2" name="Google Shape;4802;p28"/>
            <p:cNvSpPr/>
            <p:nvPr/>
          </p:nvSpPr>
          <p:spPr>
            <a:xfrm rot="10800000" flipH="1">
              <a:off x="537885" y="1033203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3" name="Google Shape;4803;p28"/>
            <p:cNvSpPr/>
            <p:nvPr/>
          </p:nvSpPr>
          <p:spPr>
            <a:xfrm rot="10800000" flipH="1">
              <a:off x="1075795" y="1033203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4" name="Google Shape;4804;p28"/>
            <p:cNvSpPr/>
            <p:nvPr/>
          </p:nvSpPr>
          <p:spPr>
            <a:xfrm rot="10800000" flipH="1">
              <a:off x="1613705" y="1033203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5" name="Google Shape;4805;p28"/>
            <p:cNvSpPr/>
            <p:nvPr/>
          </p:nvSpPr>
          <p:spPr>
            <a:xfrm rot="10800000" flipH="1">
              <a:off x="2151615" y="1033203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6" name="Google Shape;4806;p28"/>
            <p:cNvSpPr/>
            <p:nvPr/>
          </p:nvSpPr>
          <p:spPr>
            <a:xfrm rot="10800000" flipH="1">
              <a:off x="2689525" y="1033203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7" name="Google Shape;4807;p28"/>
            <p:cNvSpPr/>
            <p:nvPr/>
          </p:nvSpPr>
          <p:spPr>
            <a:xfrm rot="10800000" flipH="1">
              <a:off x="3227436" y="1033203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8" name="Google Shape;4808;p28"/>
            <p:cNvSpPr/>
            <p:nvPr/>
          </p:nvSpPr>
          <p:spPr>
            <a:xfrm rot="10800000" flipH="1">
              <a:off x="3765346" y="1033203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9" name="Google Shape;4809;p28"/>
            <p:cNvSpPr/>
            <p:nvPr/>
          </p:nvSpPr>
          <p:spPr>
            <a:xfrm rot="10800000" flipH="1">
              <a:off x="4303256" y="1033203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0" name="Google Shape;4810;p28"/>
            <p:cNvSpPr/>
            <p:nvPr/>
          </p:nvSpPr>
          <p:spPr>
            <a:xfrm rot="10800000" flipH="1">
              <a:off x="4841166" y="1033203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1" name="Google Shape;4811;p28"/>
            <p:cNvSpPr/>
            <p:nvPr/>
          </p:nvSpPr>
          <p:spPr>
            <a:xfrm rot="10800000" flipH="1">
              <a:off x="5379076" y="1033203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2" name="Google Shape;4812;p28"/>
            <p:cNvSpPr/>
            <p:nvPr/>
          </p:nvSpPr>
          <p:spPr>
            <a:xfrm rot="10800000" flipH="1">
              <a:off x="5916986" y="981657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3" name="Google Shape;4813;p28"/>
            <p:cNvSpPr/>
            <p:nvPr/>
          </p:nvSpPr>
          <p:spPr>
            <a:xfrm rot="10800000" flipH="1">
              <a:off x="6454896" y="981657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4" name="Google Shape;4814;p28"/>
            <p:cNvSpPr/>
            <p:nvPr/>
          </p:nvSpPr>
          <p:spPr>
            <a:xfrm rot="10800000" flipH="1">
              <a:off x="5916986" y="1033203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5" name="Google Shape;4815;p28"/>
            <p:cNvSpPr/>
            <p:nvPr/>
          </p:nvSpPr>
          <p:spPr>
            <a:xfrm rot="10800000" flipH="1">
              <a:off x="6454896" y="1033203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6" name="Google Shape;4816;p28"/>
            <p:cNvSpPr/>
            <p:nvPr/>
          </p:nvSpPr>
          <p:spPr>
            <a:xfrm rot="10800000" flipH="1">
              <a:off x="6992815" y="981657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7" name="Google Shape;4817;p28"/>
            <p:cNvSpPr/>
            <p:nvPr/>
          </p:nvSpPr>
          <p:spPr>
            <a:xfrm rot="10800000" flipH="1">
              <a:off x="7530725" y="981657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8" name="Google Shape;4818;p28"/>
            <p:cNvSpPr/>
            <p:nvPr/>
          </p:nvSpPr>
          <p:spPr>
            <a:xfrm rot="10800000" flipH="1">
              <a:off x="6992815" y="1033203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9" name="Google Shape;4819;p28"/>
            <p:cNvSpPr/>
            <p:nvPr/>
          </p:nvSpPr>
          <p:spPr>
            <a:xfrm rot="10800000" flipH="1">
              <a:off x="7530725" y="1033203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0" name="Google Shape;4820;p28"/>
            <p:cNvSpPr/>
            <p:nvPr/>
          </p:nvSpPr>
          <p:spPr>
            <a:xfrm rot="10800000" flipH="1">
              <a:off x="8606545" y="981657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1" name="Google Shape;4821;p28"/>
            <p:cNvSpPr/>
            <p:nvPr/>
          </p:nvSpPr>
          <p:spPr>
            <a:xfrm rot="10800000" flipH="1">
              <a:off x="8068635" y="1033203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2" name="Google Shape;4822;p28"/>
            <p:cNvSpPr/>
            <p:nvPr/>
          </p:nvSpPr>
          <p:spPr>
            <a:xfrm rot="10800000" flipH="1">
              <a:off x="8606545" y="1033203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3" name="Google Shape;4823;p28"/>
            <p:cNvSpPr/>
            <p:nvPr/>
          </p:nvSpPr>
          <p:spPr>
            <a:xfrm rot="10800000" flipH="1">
              <a:off x="-25" y="5188652"/>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4" name="Google Shape;4824;p28"/>
            <p:cNvSpPr/>
            <p:nvPr/>
          </p:nvSpPr>
          <p:spPr>
            <a:xfrm rot="10800000" flipH="1">
              <a:off x="537885" y="5188652"/>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5" name="Google Shape;4825;p28"/>
            <p:cNvSpPr/>
            <p:nvPr/>
          </p:nvSpPr>
          <p:spPr>
            <a:xfrm rot="10800000" flipH="1">
              <a:off x="1075795" y="5188652"/>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6" name="Google Shape;4826;p28"/>
            <p:cNvSpPr/>
            <p:nvPr/>
          </p:nvSpPr>
          <p:spPr>
            <a:xfrm rot="10800000" flipH="1">
              <a:off x="1613705" y="5188652"/>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7" name="Google Shape;4827;p28"/>
            <p:cNvSpPr/>
            <p:nvPr/>
          </p:nvSpPr>
          <p:spPr>
            <a:xfrm rot="10800000" flipH="1">
              <a:off x="2151615" y="5188652"/>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8" name="Google Shape;4828;p28"/>
            <p:cNvSpPr/>
            <p:nvPr/>
          </p:nvSpPr>
          <p:spPr>
            <a:xfrm rot="10800000" flipH="1">
              <a:off x="2689525" y="5188652"/>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9" name="Google Shape;4829;p28"/>
            <p:cNvSpPr/>
            <p:nvPr/>
          </p:nvSpPr>
          <p:spPr>
            <a:xfrm rot="10800000" flipH="1">
              <a:off x="3227436" y="5188652"/>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0" name="Google Shape;4830;p28"/>
            <p:cNvSpPr/>
            <p:nvPr/>
          </p:nvSpPr>
          <p:spPr>
            <a:xfrm rot="10800000" flipH="1">
              <a:off x="3765346" y="5188652"/>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1" name="Google Shape;4831;p28"/>
            <p:cNvSpPr/>
            <p:nvPr/>
          </p:nvSpPr>
          <p:spPr>
            <a:xfrm rot="10800000" flipH="1">
              <a:off x="4303256" y="5188652"/>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2" name="Google Shape;4832;p28"/>
            <p:cNvSpPr/>
            <p:nvPr/>
          </p:nvSpPr>
          <p:spPr>
            <a:xfrm rot="10800000" flipH="1">
              <a:off x="4841166" y="5188652"/>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3" name="Google Shape;4833;p28"/>
            <p:cNvSpPr/>
            <p:nvPr/>
          </p:nvSpPr>
          <p:spPr>
            <a:xfrm rot="10800000" flipH="1">
              <a:off x="5379076" y="5188652"/>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4" name="Google Shape;4834;p28"/>
            <p:cNvSpPr/>
            <p:nvPr/>
          </p:nvSpPr>
          <p:spPr>
            <a:xfrm rot="10800000" flipH="1">
              <a:off x="5916986" y="5188652"/>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5" name="Google Shape;4835;p28"/>
            <p:cNvSpPr/>
            <p:nvPr/>
          </p:nvSpPr>
          <p:spPr>
            <a:xfrm rot="10800000" flipH="1">
              <a:off x="6454896" y="5188652"/>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6" name="Google Shape;4836;p28"/>
            <p:cNvSpPr/>
            <p:nvPr/>
          </p:nvSpPr>
          <p:spPr>
            <a:xfrm rot="10800000" flipH="1">
              <a:off x="6992815" y="5188652"/>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7" name="Google Shape;4837;p28"/>
            <p:cNvSpPr/>
            <p:nvPr/>
          </p:nvSpPr>
          <p:spPr>
            <a:xfrm rot="10800000" flipH="1">
              <a:off x="7530725" y="5188652"/>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8" name="Google Shape;4838;p28"/>
            <p:cNvSpPr/>
            <p:nvPr/>
          </p:nvSpPr>
          <p:spPr>
            <a:xfrm rot="10800000" flipH="1">
              <a:off x="8068635" y="5188652"/>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9" name="Google Shape;4839;p28"/>
            <p:cNvSpPr/>
            <p:nvPr/>
          </p:nvSpPr>
          <p:spPr>
            <a:xfrm rot="10800000" flipH="1">
              <a:off x="8606545" y="5188652"/>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40" name="Google Shape;4840;p28"/>
          <p:cNvSpPr/>
          <p:nvPr/>
        </p:nvSpPr>
        <p:spPr>
          <a:xfrm>
            <a:off x="581700" y="464700"/>
            <a:ext cx="7980600" cy="4214100"/>
          </a:xfrm>
          <a:prstGeom prst="roundRect">
            <a:avLst>
              <a:gd name="adj" fmla="val 4407"/>
            </a:avLst>
          </a:prstGeom>
          <a:gradFill>
            <a:gsLst>
              <a:gs pos="0">
                <a:schemeClr val="accent2"/>
              </a:gs>
              <a:gs pos="100000">
                <a:schemeClr val="accent3"/>
              </a:gs>
            </a:gsLst>
            <a:path path="circle">
              <a:fillToRect l="50000" t="50000" r="50000" b="50000"/>
            </a:path>
            <a:tileRect/>
          </a:gradFill>
          <a:ln>
            <a:noFill/>
          </a:ln>
          <a:effectLst>
            <a:outerShdw dist="114300" dir="258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841" name="Google Shape;4841;p28"/>
          <p:cNvPicPr preferRelativeResize="0"/>
          <p:nvPr/>
        </p:nvPicPr>
        <p:blipFill>
          <a:blip r:embed="rId2">
            <a:alphaModFix/>
          </a:blip>
          <a:stretch>
            <a:fillRect/>
          </a:stretch>
        </p:blipFill>
        <p:spPr>
          <a:xfrm rot="900005">
            <a:off x="6733338" y="767976"/>
            <a:ext cx="1376771" cy="1144198"/>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lt2"/>
        </a:solidFill>
        <a:effectLst/>
      </p:bgPr>
    </p:bg>
    <p:spTree>
      <p:nvGrpSpPr>
        <p:cNvPr id="1" name="Shape 199"/>
        <p:cNvGrpSpPr/>
        <p:nvPr/>
      </p:nvGrpSpPr>
      <p:grpSpPr>
        <a:xfrm>
          <a:off x="0" y="0"/>
          <a:ext cx="0" cy="0"/>
          <a:chOff x="0" y="0"/>
          <a:chExt cx="0" cy="0"/>
        </a:xfrm>
      </p:grpSpPr>
      <p:grpSp>
        <p:nvGrpSpPr>
          <p:cNvPr id="200" name="Google Shape;200;p3"/>
          <p:cNvGrpSpPr/>
          <p:nvPr/>
        </p:nvGrpSpPr>
        <p:grpSpPr>
          <a:xfrm>
            <a:off x="-433687" y="-464107"/>
            <a:ext cx="10011366" cy="6071715"/>
            <a:chOff x="-25" y="5188652"/>
            <a:chExt cx="9144470" cy="5657580"/>
          </a:xfrm>
        </p:grpSpPr>
        <p:sp>
          <p:nvSpPr>
            <p:cNvPr id="201" name="Google Shape;201;p3"/>
            <p:cNvSpPr/>
            <p:nvPr/>
          </p:nvSpPr>
          <p:spPr>
            <a:xfrm rot="10800000" flipH="1">
              <a:off x="-25" y="827426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3"/>
            <p:cNvSpPr/>
            <p:nvPr/>
          </p:nvSpPr>
          <p:spPr>
            <a:xfrm rot="10800000" flipH="1">
              <a:off x="-25" y="7759825"/>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3"/>
            <p:cNvSpPr/>
            <p:nvPr/>
          </p:nvSpPr>
          <p:spPr>
            <a:xfrm rot="10800000" flipH="1">
              <a:off x="-25" y="724640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3"/>
            <p:cNvSpPr/>
            <p:nvPr/>
          </p:nvSpPr>
          <p:spPr>
            <a:xfrm rot="10800000" flipH="1">
              <a:off x="-25" y="6731966"/>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3"/>
            <p:cNvSpPr/>
            <p:nvPr/>
          </p:nvSpPr>
          <p:spPr>
            <a:xfrm rot="10800000" flipH="1">
              <a:off x="-25" y="6217528"/>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3"/>
            <p:cNvSpPr/>
            <p:nvPr/>
          </p:nvSpPr>
          <p:spPr>
            <a:xfrm rot="10800000" flipH="1">
              <a:off x="-25" y="5703090"/>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3"/>
            <p:cNvSpPr/>
            <p:nvPr/>
          </p:nvSpPr>
          <p:spPr>
            <a:xfrm rot="10800000" flipH="1">
              <a:off x="537885" y="827426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3"/>
            <p:cNvSpPr/>
            <p:nvPr/>
          </p:nvSpPr>
          <p:spPr>
            <a:xfrm rot="10800000" flipH="1">
              <a:off x="537885" y="7759825"/>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3"/>
            <p:cNvSpPr/>
            <p:nvPr/>
          </p:nvSpPr>
          <p:spPr>
            <a:xfrm rot="10800000" flipH="1">
              <a:off x="537885" y="724640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3"/>
            <p:cNvSpPr/>
            <p:nvPr/>
          </p:nvSpPr>
          <p:spPr>
            <a:xfrm rot="10800000" flipH="1">
              <a:off x="537885" y="6731966"/>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3"/>
            <p:cNvSpPr/>
            <p:nvPr/>
          </p:nvSpPr>
          <p:spPr>
            <a:xfrm rot="10800000" flipH="1">
              <a:off x="537885" y="6217528"/>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3"/>
            <p:cNvSpPr/>
            <p:nvPr/>
          </p:nvSpPr>
          <p:spPr>
            <a:xfrm rot="10800000" flipH="1">
              <a:off x="537885" y="5703090"/>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3"/>
            <p:cNvSpPr/>
            <p:nvPr/>
          </p:nvSpPr>
          <p:spPr>
            <a:xfrm rot="10800000" flipH="1">
              <a:off x="1075795" y="827426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3"/>
            <p:cNvSpPr/>
            <p:nvPr/>
          </p:nvSpPr>
          <p:spPr>
            <a:xfrm rot="10800000" flipH="1">
              <a:off x="1075795" y="7759825"/>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3"/>
            <p:cNvSpPr/>
            <p:nvPr/>
          </p:nvSpPr>
          <p:spPr>
            <a:xfrm rot="10800000" flipH="1">
              <a:off x="1075795" y="724640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3"/>
            <p:cNvSpPr/>
            <p:nvPr/>
          </p:nvSpPr>
          <p:spPr>
            <a:xfrm rot="10800000" flipH="1">
              <a:off x="1075795" y="6731966"/>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3"/>
            <p:cNvSpPr/>
            <p:nvPr/>
          </p:nvSpPr>
          <p:spPr>
            <a:xfrm rot="10800000" flipH="1">
              <a:off x="1075795" y="6217528"/>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3"/>
            <p:cNvSpPr/>
            <p:nvPr/>
          </p:nvSpPr>
          <p:spPr>
            <a:xfrm rot="10800000" flipH="1">
              <a:off x="1075795" y="5703090"/>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3"/>
            <p:cNvSpPr/>
            <p:nvPr/>
          </p:nvSpPr>
          <p:spPr>
            <a:xfrm rot="10800000" flipH="1">
              <a:off x="1613705" y="827426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3"/>
            <p:cNvSpPr/>
            <p:nvPr/>
          </p:nvSpPr>
          <p:spPr>
            <a:xfrm rot="10800000" flipH="1">
              <a:off x="1613705" y="7759825"/>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3"/>
            <p:cNvSpPr/>
            <p:nvPr/>
          </p:nvSpPr>
          <p:spPr>
            <a:xfrm rot="10800000" flipH="1">
              <a:off x="1613705" y="724640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3"/>
            <p:cNvSpPr/>
            <p:nvPr/>
          </p:nvSpPr>
          <p:spPr>
            <a:xfrm rot="10800000" flipH="1">
              <a:off x="1613705" y="6731966"/>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3"/>
            <p:cNvSpPr/>
            <p:nvPr/>
          </p:nvSpPr>
          <p:spPr>
            <a:xfrm rot="10800000" flipH="1">
              <a:off x="1613705" y="6217528"/>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3"/>
            <p:cNvSpPr/>
            <p:nvPr/>
          </p:nvSpPr>
          <p:spPr>
            <a:xfrm rot="10800000" flipH="1">
              <a:off x="1613705" y="5703090"/>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3"/>
            <p:cNvSpPr/>
            <p:nvPr/>
          </p:nvSpPr>
          <p:spPr>
            <a:xfrm rot="10800000" flipH="1">
              <a:off x="2151615" y="827426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3"/>
            <p:cNvSpPr/>
            <p:nvPr/>
          </p:nvSpPr>
          <p:spPr>
            <a:xfrm rot="10800000" flipH="1">
              <a:off x="2151615" y="7759825"/>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3"/>
            <p:cNvSpPr/>
            <p:nvPr/>
          </p:nvSpPr>
          <p:spPr>
            <a:xfrm rot="10800000" flipH="1">
              <a:off x="2151615" y="724640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3"/>
            <p:cNvSpPr/>
            <p:nvPr/>
          </p:nvSpPr>
          <p:spPr>
            <a:xfrm rot="10800000" flipH="1">
              <a:off x="2151615" y="6731966"/>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3"/>
            <p:cNvSpPr/>
            <p:nvPr/>
          </p:nvSpPr>
          <p:spPr>
            <a:xfrm rot="10800000" flipH="1">
              <a:off x="2151615" y="6217528"/>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3"/>
            <p:cNvSpPr/>
            <p:nvPr/>
          </p:nvSpPr>
          <p:spPr>
            <a:xfrm rot="10800000" flipH="1">
              <a:off x="2151615" y="5703090"/>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3"/>
            <p:cNvSpPr/>
            <p:nvPr/>
          </p:nvSpPr>
          <p:spPr>
            <a:xfrm rot="10800000" flipH="1">
              <a:off x="2689525" y="827426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3"/>
            <p:cNvSpPr/>
            <p:nvPr/>
          </p:nvSpPr>
          <p:spPr>
            <a:xfrm rot="10800000" flipH="1">
              <a:off x="2689525" y="7759825"/>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3"/>
            <p:cNvSpPr/>
            <p:nvPr/>
          </p:nvSpPr>
          <p:spPr>
            <a:xfrm rot="10800000" flipH="1">
              <a:off x="2689525" y="724640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3"/>
            <p:cNvSpPr/>
            <p:nvPr/>
          </p:nvSpPr>
          <p:spPr>
            <a:xfrm rot="10800000" flipH="1">
              <a:off x="2689525" y="6731966"/>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3"/>
            <p:cNvSpPr/>
            <p:nvPr/>
          </p:nvSpPr>
          <p:spPr>
            <a:xfrm rot="10800000" flipH="1">
              <a:off x="2689525" y="6217528"/>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3"/>
            <p:cNvSpPr/>
            <p:nvPr/>
          </p:nvSpPr>
          <p:spPr>
            <a:xfrm rot="10800000" flipH="1">
              <a:off x="2689525" y="5703090"/>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3"/>
            <p:cNvSpPr/>
            <p:nvPr/>
          </p:nvSpPr>
          <p:spPr>
            <a:xfrm rot="10800000" flipH="1">
              <a:off x="3227436" y="827426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3"/>
            <p:cNvSpPr/>
            <p:nvPr/>
          </p:nvSpPr>
          <p:spPr>
            <a:xfrm rot="10800000" flipH="1">
              <a:off x="3227436" y="7759825"/>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3"/>
            <p:cNvSpPr/>
            <p:nvPr/>
          </p:nvSpPr>
          <p:spPr>
            <a:xfrm rot="10800000" flipH="1">
              <a:off x="3227436" y="724640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3"/>
            <p:cNvSpPr/>
            <p:nvPr/>
          </p:nvSpPr>
          <p:spPr>
            <a:xfrm rot="10800000" flipH="1">
              <a:off x="3227436" y="6731966"/>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3"/>
            <p:cNvSpPr/>
            <p:nvPr/>
          </p:nvSpPr>
          <p:spPr>
            <a:xfrm rot="10800000" flipH="1">
              <a:off x="3227436" y="6217528"/>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3"/>
            <p:cNvSpPr/>
            <p:nvPr/>
          </p:nvSpPr>
          <p:spPr>
            <a:xfrm rot="10800000" flipH="1">
              <a:off x="3227436" y="5703090"/>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3"/>
            <p:cNvSpPr/>
            <p:nvPr/>
          </p:nvSpPr>
          <p:spPr>
            <a:xfrm rot="10800000" flipH="1">
              <a:off x="3765346" y="827426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3"/>
            <p:cNvSpPr/>
            <p:nvPr/>
          </p:nvSpPr>
          <p:spPr>
            <a:xfrm rot="10800000" flipH="1">
              <a:off x="3765346" y="7759825"/>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3"/>
            <p:cNvSpPr/>
            <p:nvPr/>
          </p:nvSpPr>
          <p:spPr>
            <a:xfrm rot="10800000" flipH="1">
              <a:off x="3765346" y="724640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3"/>
            <p:cNvSpPr/>
            <p:nvPr/>
          </p:nvSpPr>
          <p:spPr>
            <a:xfrm rot="10800000" flipH="1">
              <a:off x="3765346" y="6731966"/>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3"/>
            <p:cNvSpPr/>
            <p:nvPr/>
          </p:nvSpPr>
          <p:spPr>
            <a:xfrm rot="10800000" flipH="1">
              <a:off x="3765346" y="6217528"/>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3"/>
            <p:cNvSpPr/>
            <p:nvPr/>
          </p:nvSpPr>
          <p:spPr>
            <a:xfrm rot="10800000" flipH="1">
              <a:off x="3765346" y="5703090"/>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3"/>
            <p:cNvSpPr/>
            <p:nvPr/>
          </p:nvSpPr>
          <p:spPr>
            <a:xfrm rot="10800000" flipH="1">
              <a:off x="4303256" y="827426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3"/>
            <p:cNvSpPr/>
            <p:nvPr/>
          </p:nvSpPr>
          <p:spPr>
            <a:xfrm rot="10800000" flipH="1">
              <a:off x="4303256" y="7759825"/>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3"/>
            <p:cNvSpPr/>
            <p:nvPr/>
          </p:nvSpPr>
          <p:spPr>
            <a:xfrm rot="10800000" flipH="1">
              <a:off x="4303256" y="724640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3"/>
            <p:cNvSpPr/>
            <p:nvPr/>
          </p:nvSpPr>
          <p:spPr>
            <a:xfrm rot="10800000" flipH="1">
              <a:off x="4303256" y="6731966"/>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3"/>
            <p:cNvSpPr/>
            <p:nvPr/>
          </p:nvSpPr>
          <p:spPr>
            <a:xfrm rot="10800000" flipH="1">
              <a:off x="4303256" y="6217528"/>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3"/>
            <p:cNvSpPr/>
            <p:nvPr/>
          </p:nvSpPr>
          <p:spPr>
            <a:xfrm rot="10800000" flipH="1">
              <a:off x="4303256" y="5703090"/>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3"/>
            <p:cNvSpPr/>
            <p:nvPr/>
          </p:nvSpPr>
          <p:spPr>
            <a:xfrm rot="10800000" flipH="1">
              <a:off x="4841166" y="827426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3"/>
            <p:cNvSpPr/>
            <p:nvPr/>
          </p:nvSpPr>
          <p:spPr>
            <a:xfrm rot="10800000" flipH="1">
              <a:off x="4841166" y="7759825"/>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3"/>
            <p:cNvSpPr/>
            <p:nvPr/>
          </p:nvSpPr>
          <p:spPr>
            <a:xfrm rot="10800000" flipH="1">
              <a:off x="4841166" y="724640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3"/>
            <p:cNvSpPr/>
            <p:nvPr/>
          </p:nvSpPr>
          <p:spPr>
            <a:xfrm rot="10800000" flipH="1">
              <a:off x="4841166" y="6731966"/>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3"/>
            <p:cNvSpPr/>
            <p:nvPr/>
          </p:nvSpPr>
          <p:spPr>
            <a:xfrm rot="10800000" flipH="1">
              <a:off x="4841166" y="6217528"/>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3"/>
            <p:cNvSpPr/>
            <p:nvPr/>
          </p:nvSpPr>
          <p:spPr>
            <a:xfrm rot="10800000" flipH="1">
              <a:off x="4841166" y="5703090"/>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3"/>
            <p:cNvSpPr/>
            <p:nvPr/>
          </p:nvSpPr>
          <p:spPr>
            <a:xfrm rot="10800000" flipH="1">
              <a:off x="5379076" y="827426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3"/>
            <p:cNvSpPr/>
            <p:nvPr/>
          </p:nvSpPr>
          <p:spPr>
            <a:xfrm rot="10800000" flipH="1">
              <a:off x="5379076" y="7759825"/>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3"/>
            <p:cNvSpPr/>
            <p:nvPr/>
          </p:nvSpPr>
          <p:spPr>
            <a:xfrm rot="10800000" flipH="1">
              <a:off x="5379076" y="724640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3"/>
            <p:cNvSpPr/>
            <p:nvPr/>
          </p:nvSpPr>
          <p:spPr>
            <a:xfrm rot="10800000" flipH="1">
              <a:off x="5379076" y="6731966"/>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3"/>
            <p:cNvSpPr/>
            <p:nvPr/>
          </p:nvSpPr>
          <p:spPr>
            <a:xfrm rot="10800000" flipH="1">
              <a:off x="5379076" y="6217528"/>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3"/>
            <p:cNvSpPr/>
            <p:nvPr/>
          </p:nvSpPr>
          <p:spPr>
            <a:xfrm rot="10800000" flipH="1">
              <a:off x="5379076" y="5703090"/>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3"/>
            <p:cNvSpPr/>
            <p:nvPr/>
          </p:nvSpPr>
          <p:spPr>
            <a:xfrm rot="10800000" flipH="1">
              <a:off x="-25" y="9304159"/>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3"/>
            <p:cNvSpPr/>
            <p:nvPr/>
          </p:nvSpPr>
          <p:spPr>
            <a:xfrm rot="10800000" flipH="1">
              <a:off x="-25" y="8789721"/>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3"/>
            <p:cNvSpPr/>
            <p:nvPr/>
          </p:nvSpPr>
          <p:spPr>
            <a:xfrm rot="10800000" flipH="1">
              <a:off x="537885" y="9304159"/>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3"/>
            <p:cNvSpPr/>
            <p:nvPr/>
          </p:nvSpPr>
          <p:spPr>
            <a:xfrm rot="10800000" flipH="1">
              <a:off x="537885" y="8789721"/>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3"/>
            <p:cNvSpPr/>
            <p:nvPr/>
          </p:nvSpPr>
          <p:spPr>
            <a:xfrm rot="10800000" flipH="1">
              <a:off x="1075795" y="9304159"/>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3"/>
            <p:cNvSpPr/>
            <p:nvPr/>
          </p:nvSpPr>
          <p:spPr>
            <a:xfrm rot="10800000" flipH="1">
              <a:off x="1075795" y="8789721"/>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3"/>
            <p:cNvSpPr/>
            <p:nvPr/>
          </p:nvSpPr>
          <p:spPr>
            <a:xfrm rot="10800000" flipH="1">
              <a:off x="1613705" y="9304159"/>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3"/>
            <p:cNvSpPr/>
            <p:nvPr/>
          </p:nvSpPr>
          <p:spPr>
            <a:xfrm rot="10800000" flipH="1">
              <a:off x="1613705" y="8789721"/>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3"/>
            <p:cNvSpPr/>
            <p:nvPr/>
          </p:nvSpPr>
          <p:spPr>
            <a:xfrm rot="10800000" flipH="1">
              <a:off x="2151615" y="9304159"/>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3"/>
            <p:cNvSpPr/>
            <p:nvPr/>
          </p:nvSpPr>
          <p:spPr>
            <a:xfrm rot="10800000" flipH="1">
              <a:off x="2151615" y="8789721"/>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3"/>
            <p:cNvSpPr/>
            <p:nvPr/>
          </p:nvSpPr>
          <p:spPr>
            <a:xfrm rot="10800000" flipH="1">
              <a:off x="2689525" y="9304159"/>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3"/>
            <p:cNvSpPr/>
            <p:nvPr/>
          </p:nvSpPr>
          <p:spPr>
            <a:xfrm rot="10800000" flipH="1">
              <a:off x="2689525" y="8789721"/>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3"/>
            <p:cNvSpPr/>
            <p:nvPr/>
          </p:nvSpPr>
          <p:spPr>
            <a:xfrm rot="10800000" flipH="1">
              <a:off x="3227436" y="9304159"/>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3"/>
            <p:cNvSpPr/>
            <p:nvPr/>
          </p:nvSpPr>
          <p:spPr>
            <a:xfrm rot="10800000" flipH="1">
              <a:off x="3227436" y="8789721"/>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3"/>
            <p:cNvSpPr/>
            <p:nvPr/>
          </p:nvSpPr>
          <p:spPr>
            <a:xfrm rot="10800000" flipH="1">
              <a:off x="3765346" y="9304159"/>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3"/>
            <p:cNvSpPr/>
            <p:nvPr/>
          </p:nvSpPr>
          <p:spPr>
            <a:xfrm rot="10800000" flipH="1">
              <a:off x="3765346" y="8789721"/>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3"/>
            <p:cNvSpPr/>
            <p:nvPr/>
          </p:nvSpPr>
          <p:spPr>
            <a:xfrm rot="10800000" flipH="1">
              <a:off x="4303256" y="9304159"/>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3"/>
            <p:cNvSpPr/>
            <p:nvPr/>
          </p:nvSpPr>
          <p:spPr>
            <a:xfrm rot="10800000" flipH="1">
              <a:off x="4303256" y="8789721"/>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3"/>
            <p:cNvSpPr/>
            <p:nvPr/>
          </p:nvSpPr>
          <p:spPr>
            <a:xfrm rot="10800000" flipH="1">
              <a:off x="4841166" y="9304159"/>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3"/>
            <p:cNvSpPr/>
            <p:nvPr/>
          </p:nvSpPr>
          <p:spPr>
            <a:xfrm rot="10800000" flipH="1">
              <a:off x="4841166" y="8789721"/>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3"/>
            <p:cNvSpPr/>
            <p:nvPr/>
          </p:nvSpPr>
          <p:spPr>
            <a:xfrm rot="10800000" flipH="1">
              <a:off x="5379076" y="9304159"/>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3"/>
            <p:cNvSpPr/>
            <p:nvPr/>
          </p:nvSpPr>
          <p:spPr>
            <a:xfrm rot="10800000" flipH="1">
              <a:off x="5379076" y="8789721"/>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3"/>
            <p:cNvSpPr/>
            <p:nvPr/>
          </p:nvSpPr>
          <p:spPr>
            <a:xfrm rot="10800000" flipH="1">
              <a:off x="5916986" y="827426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3"/>
            <p:cNvSpPr/>
            <p:nvPr/>
          </p:nvSpPr>
          <p:spPr>
            <a:xfrm rot="10800000" flipH="1">
              <a:off x="5916986" y="7759825"/>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3"/>
            <p:cNvSpPr/>
            <p:nvPr/>
          </p:nvSpPr>
          <p:spPr>
            <a:xfrm rot="10800000" flipH="1">
              <a:off x="5916986" y="724640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3"/>
            <p:cNvSpPr/>
            <p:nvPr/>
          </p:nvSpPr>
          <p:spPr>
            <a:xfrm rot="10800000" flipH="1">
              <a:off x="5916986" y="6731966"/>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3"/>
            <p:cNvSpPr/>
            <p:nvPr/>
          </p:nvSpPr>
          <p:spPr>
            <a:xfrm rot="10800000" flipH="1">
              <a:off x="5916986" y="6217528"/>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3"/>
            <p:cNvSpPr/>
            <p:nvPr/>
          </p:nvSpPr>
          <p:spPr>
            <a:xfrm rot="10800000" flipH="1">
              <a:off x="5916986" y="5703090"/>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3"/>
            <p:cNvSpPr/>
            <p:nvPr/>
          </p:nvSpPr>
          <p:spPr>
            <a:xfrm rot="10800000" flipH="1">
              <a:off x="6454896" y="827426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3"/>
            <p:cNvSpPr/>
            <p:nvPr/>
          </p:nvSpPr>
          <p:spPr>
            <a:xfrm rot="10800000" flipH="1">
              <a:off x="6454896" y="7759825"/>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3"/>
            <p:cNvSpPr/>
            <p:nvPr/>
          </p:nvSpPr>
          <p:spPr>
            <a:xfrm rot="10800000" flipH="1">
              <a:off x="6454896" y="724640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3"/>
            <p:cNvSpPr/>
            <p:nvPr/>
          </p:nvSpPr>
          <p:spPr>
            <a:xfrm rot="10800000" flipH="1">
              <a:off x="6454896" y="6731966"/>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3"/>
            <p:cNvSpPr/>
            <p:nvPr/>
          </p:nvSpPr>
          <p:spPr>
            <a:xfrm rot="10800000" flipH="1">
              <a:off x="6454896" y="6217528"/>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3"/>
            <p:cNvSpPr/>
            <p:nvPr/>
          </p:nvSpPr>
          <p:spPr>
            <a:xfrm rot="10800000" flipH="1">
              <a:off x="6454896" y="5703090"/>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3"/>
            <p:cNvSpPr/>
            <p:nvPr/>
          </p:nvSpPr>
          <p:spPr>
            <a:xfrm rot="10800000" flipH="1">
              <a:off x="5916986" y="9304159"/>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3"/>
            <p:cNvSpPr/>
            <p:nvPr/>
          </p:nvSpPr>
          <p:spPr>
            <a:xfrm rot="10800000" flipH="1">
              <a:off x="5916986" y="8789721"/>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3"/>
            <p:cNvSpPr/>
            <p:nvPr/>
          </p:nvSpPr>
          <p:spPr>
            <a:xfrm rot="10800000" flipH="1">
              <a:off x="6454896" y="9304159"/>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3"/>
            <p:cNvSpPr/>
            <p:nvPr/>
          </p:nvSpPr>
          <p:spPr>
            <a:xfrm rot="10800000" flipH="1">
              <a:off x="6454896" y="8789721"/>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3"/>
            <p:cNvSpPr/>
            <p:nvPr/>
          </p:nvSpPr>
          <p:spPr>
            <a:xfrm rot="10800000" flipH="1">
              <a:off x="6992815" y="827426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3"/>
            <p:cNvSpPr/>
            <p:nvPr/>
          </p:nvSpPr>
          <p:spPr>
            <a:xfrm rot="10800000" flipH="1">
              <a:off x="6992815" y="7759825"/>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3"/>
            <p:cNvSpPr/>
            <p:nvPr/>
          </p:nvSpPr>
          <p:spPr>
            <a:xfrm rot="10800000" flipH="1">
              <a:off x="6992815" y="724640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3"/>
            <p:cNvSpPr/>
            <p:nvPr/>
          </p:nvSpPr>
          <p:spPr>
            <a:xfrm rot="10800000" flipH="1">
              <a:off x="6992815" y="6731966"/>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3"/>
            <p:cNvSpPr/>
            <p:nvPr/>
          </p:nvSpPr>
          <p:spPr>
            <a:xfrm rot="10800000" flipH="1">
              <a:off x="6992815" y="6217528"/>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3"/>
            <p:cNvSpPr/>
            <p:nvPr/>
          </p:nvSpPr>
          <p:spPr>
            <a:xfrm rot="10800000" flipH="1">
              <a:off x="6992815" y="5703090"/>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3"/>
            <p:cNvSpPr/>
            <p:nvPr/>
          </p:nvSpPr>
          <p:spPr>
            <a:xfrm rot="10800000" flipH="1">
              <a:off x="7530725" y="827426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3"/>
            <p:cNvSpPr/>
            <p:nvPr/>
          </p:nvSpPr>
          <p:spPr>
            <a:xfrm rot="10800000" flipH="1">
              <a:off x="7530725" y="7759825"/>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3"/>
            <p:cNvSpPr/>
            <p:nvPr/>
          </p:nvSpPr>
          <p:spPr>
            <a:xfrm rot="10800000" flipH="1">
              <a:off x="7530725" y="724640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3"/>
            <p:cNvSpPr/>
            <p:nvPr/>
          </p:nvSpPr>
          <p:spPr>
            <a:xfrm rot="10800000" flipH="1">
              <a:off x="7530725" y="6731966"/>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3"/>
            <p:cNvSpPr/>
            <p:nvPr/>
          </p:nvSpPr>
          <p:spPr>
            <a:xfrm rot="10800000" flipH="1">
              <a:off x="7530725" y="6217528"/>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3"/>
            <p:cNvSpPr/>
            <p:nvPr/>
          </p:nvSpPr>
          <p:spPr>
            <a:xfrm rot="10800000" flipH="1">
              <a:off x="7530725" y="5703090"/>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3"/>
            <p:cNvSpPr/>
            <p:nvPr/>
          </p:nvSpPr>
          <p:spPr>
            <a:xfrm rot="10800000" flipH="1">
              <a:off x="6992815" y="9304159"/>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3"/>
            <p:cNvSpPr/>
            <p:nvPr/>
          </p:nvSpPr>
          <p:spPr>
            <a:xfrm rot="10800000" flipH="1">
              <a:off x="6992815" y="8789721"/>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3"/>
            <p:cNvSpPr/>
            <p:nvPr/>
          </p:nvSpPr>
          <p:spPr>
            <a:xfrm rot="10800000" flipH="1">
              <a:off x="7530725" y="9304159"/>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3"/>
            <p:cNvSpPr/>
            <p:nvPr/>
          </p:nvSpPr>
          <p:spPr>
            <a:xfrm rot="10800000" flipH="1">
              <a:off x="7530725" y="8789721"/>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3"/>
            <p:cNvSpPr/>
            <p:nvPr/>
          </p:nvSpPr>
          <p:spPr>
            <a:xfrm rot="10800000" flipH="1">
              <a:off x="8068635" y="827426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3"/>
            <p:cNvSpPr/>
            <p:nvPr/>
          </p:nvSpPr>
          <p:spPr>
            <a:xfrm rot="10800000" flipH="1">
              <a:off x="8068635" y="7759825"/>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3"/>
            <p:cNvSpPr/>
            <p:nvPr/>
          </p:nvSpPr>
          <p:spPr>
            <a:xfrm rot="10800000" flipH="1">
              <a:off x="8068635" y="724640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3"/>
            <p:cNvSpPr/>
            <p:nvPr/>
          </p:nvSpPr>
          <p:spPr>
            <a:xfrm rot="10800000" flipH="1">
              <a:off x="8068635" y="6731966"/>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3"/>
            <p:cNvSpPr/>
            <p:nvPr/>
          </p:nvSpPr>
          <p:spPr>
            <a:xfrm rot="10800000" flipH="1">
              <a:off x="8068635" y="6217528"/>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3"/>
            <p:cNvSpPr/>
            <p:nvPr/>
          </p:nvSpPr>
          <p:spPr>
            <a:xfrm rot="10800000" flipH="1">
              <a:off x="8068635" y="5703090"/>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3"/>
            <p:cNvSpPr/>
            <p:nvPr/>
          </p:nvSpPr>
          <p:spPr>
            <a:xfrm rot="10800000" flipH="1">
              <a:off x="8606545" y="827426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3"/>
            <p:cNvSpPr/>
            <p:nvPr/>
          </p:nvSpPr>
          <p:spPr>
            <a:xfrm rot="10800000" flipH="1">
              <a:off x="8606545" y="7759825"/>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3"/>
            <p:cNvSpPr/>
            <p:nvPr/>
          </p:nvSpPr>
          <p:spPr>
            <a:xfrm rot="10800000" flipH="1">
              <a:off x="8606545" y="724640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3"/>
            <p:cNvSpPr/>
            <p:nvPr/>
          </p:nvSpPr>
          <p:spPr>
            <a:xfrm rot="10800000" flipH="1">
              <a:off x="8606545" y="6731966"/>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3"/>
            <p:cNvSpPr/>
            <p:nvPr/>
          </p:nvSpPr>
          <p:spPr>
            <a:xfrm rot="10800000" flipH="1">
              <a:off x="8606545" y="6217528"/>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3"/>
            <p:cNvSpPr/>
            <p:nvPr/>
          </p:nvSpPr>
          <p:spPr>
            <a:xfrm rot="10800000" flipH="1">
              <a:off x="8606545" y="5703090"/>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3"/>
            <p:cNvSpPr/>
            <p:nvPr/>
          </p:nvSpPr>
          <p:spPr>
            <a:xfrm rot="10800000" flipH="1">
              <a:off x="8068635" y="9304159"/>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3"/>
            <p:cNvSpPr/>
            <p:nvPr/>
          </p:nvSpPr>
          <p:spPr>
            <a:xfrm rot="10800000" flipH="1">
              <a:off x="8068635" y="8789721"/>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3"/>
            <p:cNvSpPr/>
            <p:nvPr/>
          </p:nvSpPr>
          <p:spPr>
            <a:xfrm rot="10800000" flipH="1">
              <a:off x="8606545" y="9304159"/>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3"/>
            <p:cNvSpPr/>
            <p:nvPr/>
          </p:nvSpPr>
          <p:spPr>
            <a:xfrm rot="10800000" flipH="1">
              <a:off x="8606545" y="8789721"/>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
            <p:cNvSpPr/>
            <p:nvPr/>
          </p:nvSpPr>
          <p:spPr>
            <a:xfrm rot="10800000" flipH="1">
              <a:off x="-25" y="981657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3"/>
            <p:cNvSpPr/>
            <p:nvPr/>
          </p:nvSpPr>
          <p:spPr>
            <a:xfrm rot="10800000" flipH="1">
              <a:off x="537885" y="981657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3"/>
            <p:cNvSpPr/>
            <p:nvPr/>
          </p:nvSpPr>
          <p:spPr>
            <a:xfrm rot="10800000" flipH="1">
              <a:off x="1075795" y="981657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3"/>
            <p:cNvSpPr/>
            <p:nvPr/>
          </p:nvSpPr>
          <p:spPr>
            <a:xfrm rot="10800000" flipH="1">
              <a:off x="1613705" y="981657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3"/>
            <p:cNvSpPr/>
            <p:nvPr/>
          </p:nvSpPr>
          <p:spPr>
            <a:xfrm rot="10800000" flipH="1">
              <a:off x="2151615" y="981657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3"/>
            <p:cNvSpPr/>
            <p:nvPr/>
          </p:nvSpPr>
          <p:spPr>
            <a:xfrm rot="10800000" flipH="1">
              <a:off x="2689525" y="981657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3"/>
            <p:cNvSpPr/>
            <p:nvPr/>
          </p:nvSpPr>
          <p:spPr>
            <a:xfrm rot="10800000" flipH="1">
              <a:off x="3227436" y="981657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3"/>
            <p:cNvSpPr/>
            <p:nvPr/>
          </p:nvSpPr>
          <p:spPr>
            <a:xfrm rot="10800000" flipH="1">
              <a:off x="3765346" y="981657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3"/>
            <p:cNvSpPr/>
            <p:nvPr/>
          </p:nvSpPr>
          <p:spPr>
            <a:xfrm rot="10800000" flipH="1">
              <a:off x="4303256" y="981657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3"/>
            <p:cNvSpPr/>
            <p:nvPr/>
          </p:nvSpPr>
          <p:spPr>
            <a:xfrm rot="10800000" flipH="1">
              <a:off x="4841166" y="981657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3"/>
            <p:cNvSpPr/>
            <p:nvPr/>
          </p:nvSpPr>
          <p:spPr>
            <a:xfrm rot="10800000" flipH="1">
              <a:off x="5379076" y="981657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3"/>
            <p:cNvSpPr/>
            <p:nvPr/>
          </p:nvSpPr>
          <p:spPr>
            <a:xfrm rot="10800000" flipH="1">
              <a:off x="-25" y="1033203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3"/>
            <p:cNvSpPr/>
            <p:nvPr/>
          </p:nvSpPr>
          <p:spPr>
            <a:xfrm rot="10800000" flipH="1">
              <a:off x="537885" y="1033203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3"/>
            <p:cNvSpPr/>
            <p:nvPr/>
          </p:nvSpPr>
          <p:spPr>
            <a:xfrm rot="10800000" flipH="1">
              <a:off x="1075795" y="1033203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3"/>
            <p:cNvSpPr/>
            <p:nvPr/>
          </p:nvSpPr>
          <p:spPr>
            <a:xfrm rot="10800000" flipH="1">
              <a:off x="1613705" y="1033203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3"/>
            <p:cNvSpPr/>
            <p:nvPr/>
          </p:nvSpPr>
          <p:spPr>
            <a:xfrm rot="10800000" flipH="1">
              <a:off x="2151615" y="1033203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3"/>
            <p:cNvSpPr/>
            <p:nvPr/>
          </p:nvSpPr>
          <p:spPr>
            <a:xfrm rot="10800000" flipH="1">
              <a:off x="2689525" y="1033203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
            <p:cNvSpPr/>
            <p:nvPr/>
          </p:nvSpPr>
          <p:spPr>
            <a:xfrm rot="10800000" flipH="1">
              <a:off x="3227436" y="1033203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3"/>
            <p:cNvSpPr/>
            <p:nvPr/>
          </p:nvSpPr>
          <p:spPr>
            <a:xfrm rot="10800000" flipH="1">
              <a:off x="3765346" y="1033203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3"/>
            <p:cNvSpPr/>
            <p:nvPr/>
          </p:nvSpPr>
          <p:spPr>
            <a:xfrm rot="10800000" flipH="1">
              <a:off x="4303256" y="1033203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3"/>
            <p:cNvSpPr/>
            <p:nvPr/>
          </p:nvSpPr>
          <p:spPr>
            <a:xfrm rot="10800000" flipH="1">
              <a:off x="4841166" y="1033203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3"/>
            <p:cNvSpPr/>
            <p:nvPr/>
          </p:nvSpPr>
          <p:spPr>
            <a:xfrm rot="10800000" flipH="1">
              <a:off x="5379076" y="1033203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3"/>
            <p:cNvSpPr/>
            <p:nvPr/>
          </p:nvSpPr>
          <p:spPr>
            <a:xfrm rot="10800000" flipH="1">
              <a:off x="5916986" y="981657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3"/>
            <p:cNvSpPr/>
            <p:nvPr/>
          </p:nvSpPr>
          <p:spPr>
            <a:xfrm rot="10800000" flipH="1">
              <a:off x="6454896" y="981657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
            <p:cNvSpPr/>
            <p:nvPr/>
          </p:nvSpPr>
          <p:spPr>
            <a:xfrm rot="10800000" flipH="1">
              <a:off x="5916986" y="1033203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3"/>
            <p:cNvSpPr/>
            <p:nvPr/>
          </p:nvSpPr>
          <p:spPr>
            <a:xfrm rot="10800000" flipH="1">
              <a:off x="6454896" y="1033203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3"/>
            <p:cNvSpPr/>
            <p:nvPr/>
          </p:nvSpPr>
          <p:spPr>
            <a:xfrm rot="10800000" flipH="1">
              <a:off x="6992815" y="981657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3"/>
            <p:cNvSpPr/>
            <p:nvPr/>
          </p:nvSpPr>
          <p:spPr>
            <a:xfrm rot="10800000" flipH="1">
              <a:off x="7530725" y="981657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3"/>
            <p:cNvSpPr/>
            <p:nvPr/>
          </p:nvSpPr>
          <p:spPr>
            <a:xfrm rot="10800000" flipH="1">
              <a:off x="6992815" y="1033203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3"/>
            <p:cNvSpPr/>
            <p:nvPr/>
          </p:nvSpPr>
          <p:spPr>
            <a:xfrm rot="10800000" flipH="1">
              <a:off x="7530725" y="1033203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3"/>
            <p:cNvSpPr/>
            <p:nvPr/>
          </p:nvSpPr>
          <p:spPr>
            <a:xfrm rot="10800000" flipH="1">
              <a:off x="8606545" y="981657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3"/>
            <p:cNvSpPr/>
            <p:nvPr/>
          </p:nvSpPr>
          <p:spPr>
            <a:xfrm rot="10800000" flipH="1">
              <a:off x="8068635" y="1033203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3"/>
            <p:cNvSpPr/>
            <p:nvPr/>
          </p:nvSpPr>
          <p:spPr>
            <a:xfrm rot="10800000" flipH="1">
              <a:off x="8606545" y="1033203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3"/>
            <p:cNvSpPr/>
            <p:nvPr/>
          </p:nvSpPr>
          <p:spPr>
            <a:xfrm rot="10800000" flipH="1">
              <a:off x="-25" y="5188652"/>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3"/>
            <p:cNvSpPr/>
            <p:nvPr/>
          </p:nvSpPr>
          <p:spPr>
            <a:xfrm rot="10800000" flipH="1">
              <a:off x="537885" y="5188652"/>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
            <p:cNvSpPr/>
            <p:nvPr/>
          </p:nvSpPr>
          <p:spPr>
            <a:xfrm rot="10800000" flipH="1">
              <a:off x="1075795" y="5188652"/>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3"/>
            <p:cNvSpPr/>
            <p:nvPr/>
          </p:nvSpPr>
          <p:spPr>
            <a:xfrm rot="10800000" flipH="1">
              <a:off x="1613705" y="5188652"/>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
            <p:cNvSpPr/>
            <p:nvPr/>
          </p:nvSpPr>
          <p:spPr>
            <a:xfrm rot="10800000" flipH="1">
              <a:off x="2151615" y="5188652"/>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
            <p:cNvSpPr/>
            <p:nvPr/>
          </p:nvSpPr>
          <p:spPr>
            <a:xfrm rot="10800000" flipH="1">
              <a:off x="2689525" y="5188652"/>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
            <p:cNvSpPr/>
            <p:nvPr/>
          </p:nvSpPr>
          <p:spPr>
            <a:xfrm rot="10800000" flipH="1">
              <a:off x="3227436" y="5188652"/>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3"/>
            <p:cNvSpPr/>
            <p:nvPr/>
          </p:nvSpPr>
          <p:spPr>
            <a:xfrm rot="10800000" flipH="1">
              <a:off x="3765346" y="5188652"/>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3"/>
            <p:cNvSpPr/>
            <p:nvPr/>
          </p:nvSpPr>
          <p:spPr>
            <a:xfrm rot="10800000" flipH="1">
              <a:off x="4303256" y="5188652"/>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3"/>
            <p:cNvSpPr/>
            <p:nvPr/>
          </p:nvSpPr>
          <p:spPr>
            <a:xfrm rot="10800000" flipH="1">
              <a:off x="4841166" y="5188652"/>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3"/>
            <p:cNvSpPr/>
            <p:nvPr/>
          </p:nvSpPr>
          <p:spPr>
            <a:xfrm rot="10800000" flipH="1">
              <a:off x="5379076" y="5188652"/>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3"/>
            <p:cNvSpPr/>
            <p:nvPr/>
          </p:nvSpPr>
          <p:spPr>
            <a:xfrm rot="10800000" flipH="1">
              <a:off x="5916986" y="5188652"/>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3"/>
            <p:cNvSpPr/>
            <p:nvPr/>
          </p:nvSpPr>
          <p:spPr>
            <a:xfrm rot="10800000" flipH="1">
              <a:off x="6454896" y="5188652"/>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3"/>
            <p:cNvSpPr/>
            <p:nvPr/>
          </p:nvSpPr>
          <p:spPr>
            <a:xfrm rot="10800000" flipH="1">
              <a:off x="6992815" y="5188652"/>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3"/>
            <p:cNvSpPr/>
            <p:nvPr/>
          </p:nvSpPr>
          <p:spPr>
            <a:xfrm rot="10800000" flipH="1">
              <a:off x="7530725" y="5188652"/>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3"/>
            <p:cNvSpPr/>
            <p:nvPr/>
          </p:nvSpPr>
          <p:spPr>
            <a:xfrm rot="10800000" flipH="1">
              <a:off x="8068635" y="5188652"/>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3"/>
            <p:cNvSpPr/>
            <p:nvPr/>
          </p:nvSpPr>
          <p:spPr>
            <a:xfrm rot="10800000" flipH="1">
              <a:off x="8606545" y="5188652"/>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7" name="Google Shape;387;p3"/>
          <p:cNvSpPr/>
          <p:nvPr/>
        </p:nvSpPr>
        <p:spPr>
          <a:xfrm>
            <a:off x="581700" y="464700"/>
            <a:ext cx="7980600" cy="4214100"/>
          </a:xfrm>
          <a:prstGeom prst="roundRect">
            <a:avLst>
              <a:gd name="adj" fmla="val 4407"/>
            </a:avLst>
          </a:prstGeom>
          <a:gradFill>
            <a:gsLst>
              <a:gs pos="0">
                <a:schemeClr val="accent2"/>
              </a:gs>
              <a:gs pos="100000">
                <a:schemeClr val="accent3"/>
              </a:gs>
            </a:gsLst>
            <a:path path="circle">
              <a:fillToRect l="50000" t="50000" r="50000" b="50000"/>
            </a:path>
            <a:tileRect/>
          </a:gradFill>
          <a:ln>
            <a:noFill/>
          </a:ln>
          <a:effectLst>
            <a:outerShdw dist="114300" dir="258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3"/>
          <p:cNvSpPr txBox="1">
            <a:spLocks noGrp="1"/>
          </p:cNvSpPr>
          <p:nvPr>
            <p:ph type="title"/>
          </p:nvPr>
        </p:nvSpPr>
        <p:spPr>
          <a:xfrm>
            <a:off x="1004100" y="1921513"/>
            <a:ext cx="4327800" cy="1595100"/>
          </a:xfrm>
          <a:prstGeom prst="rect">
            <a:avLst/>
          </a:prstGeom>
        </p:spPr>
        <p:txBody>
          <a:bodyPr spcFirstLastPara="1" wrap="square" lIns="91425" tIns="91425" rIns="91425" bIns="91425" anchor="b" anchorCtr="0">
            <a:noAutofit/>
          </a:bodyPr>
          <a:lstStyle>
            <a:lvl1pPr lvl="0">
              <a:spcBef>
                <a:spcPts val="0"/>
              </a:spcBef>
              <a:spcAft>
                <a:spcPts val="0"/>
              </a:spcAft>
              <a:buSzPts val="3600"/>
              <a:buNone/>
              <a:defRPr sz="4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389" name="Google Shape;389;p3"/>
          <p:cNvSpPr txBox="1">
            <a:spLocks noGrp="1"/>
          </p:cNvSpPr>
          <p:nvPr>
            <p:ph type="title" idx="2" hasCustomPrompt="1"/>
          </p:nvPr>
        </p:nvSpPr>
        <p:spPr>
          <a:xfrm>
            <a:off x="1004100" y="994588"/>
            <a:ext cx="4327800" cy="9267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45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390" name="Google Shape;390;p3"/>
          <p:cNvSpPr txBox="1">
            <a:spLocks noGrp="1"/>
          </p:cNvSpPr>
          <p:nvPr>
            <p:ph type="subTitle" idx="1"/>
          </p:nvPr>
        </p:nvSpPr>
        <p:spPr>
          <a:xfrm>
            <a:off x="1004100" y="3516613"/>
            <a:ext cx="4327800" cy="4101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solidFill>
          <a:schemeClr val="lt2"/>
        </a:solidFill>
        <a:effectLst/>
      </p:bgPr>
    </p:bg>
    <p:spTree>
      <p:nvGrpSpPr>
        <p:cNvPr id="1" name="Shape 583"/>
        <p:cNvGrpSpPr/>
        <p:nvPr/>
      </p:nvGrpSpPr>
      <p:grpSpPr>
        <a:xfrm>
          <a:off x="0" y="0"/>
          <a:ext cx="0" cy="0"/>
          <a:chOff x="0" y="0"/>
          <a:chExt cx="0" cy="0"/>
        </a:xfrm>
      </p:grpSpPr>
      <p:grpSp>
        <p:nvGrpSpPr>
          <p:cNvPr id="584" name="Google Shape;584;p5"/>
          <p:cNvGrpSpPr/>
          <p:nvPr/>
        </p:nvGrpSpPr>
        <p:grpSpPr>
          <a:xfrm>
            <a:off x="-433687" y="-464107"/>
            <a:ext cx="10011366" cy="6071715"/>
            <a:chOff x="-25" y="5188652"/>
            <a:chExt cx="9144470" cy="5657580"/>
          </a:xfrm>
        </p:grpSpPr>
        <p:sp>
          <p:nvSpPr>
            <p:cNvPr id="585" name="Google Shape;585;p5"/>
            <p:cNvSpPr/>
            <p:nvPr/>
          </p:nvSpPr>
          <p:spPr>
            <a:xfrm rot="10800000" flipH="1">
              <a:off x="-25" y="827426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5"/>
            <p:cNvSpPr/>
            <p:nvPr/>
          </p:nvSpPr>
          <p:spPr>
            <a:xfrm rot="10800000" flipH="1">
              <a:off x="-25" y="7759825"/>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5"/>
            <p:cNvSpPr/>
            <p:nvPr/>
          </p:nvSpPr>
          <p:spPr>
            <a:xfrm rot="10800000" flipH="1">
              <a:off x="-25" y="724640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5"/>
            <p:cNvSpPr/>
            <p:nvPr/>
          </p:nvSpPr>
          <p:spPr>
            <a:xfrm rot="10800000" flipH="1">
              <a:off x="-25" y="6731966"/>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5"/>
            <p:cNvSpPr/>
            <p:nvPr/>
          </p:nvSpPr>
          <p:spPr>
            <a:xfrm rot="10800000" flipH="1">
              <a:off x="-25" y="6217528"/>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5"/>
            <p:cNvSpPr/>
            <p:nvPr/>
          </p:nvSpPr>
          <p:spPr>
            <a:xfrm rot="10800000" flipH="1">
              <a:off x="-25" y="5703090"/>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5"/>
            <p:cNvSpPr/>
            <p:nvPr/>
          </p:nvSpPr>
          <p:spPr>
            <a:xfrm rot="10800000" flipH="1">
              <a:off x="537885" y="827426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5"/>
            <p:cNvSpPr/>
            <p:nvPr/>
          </p:nvSpPr>
          <p:spPr>
            <a:xfrm rot="10800000" flipH="1">
              <a:off x="537885" y="7759825"/>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5"/>
            <p:cNvSpPr/>
            <p:nvPr/>
          </p:nvSpPr>
          <p:spPr>
            <a:xfrm rot="10800000" flipH="1">
              <a:off x="537885" y="724640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5"/>
            <p:cNvSpPr/>
            <p:nvPr/>
          </p:nvSpPr>
          <p:spPr>
            <a:xfrm rot="10800000" flipH="1">
              <a:off x="537885" y="6731966"/>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5"/>
            <p:cNvSpPr/>
            <p:nvPr/>
          </p:nvSpPr>
          <p:spPr>
            <a:xfrm rot="10800000" flipH="1">
              <a:off x="537885" y="6217528"/>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5"/>
            <p:cNvSpPr/>
            <p:nvPr/>
          </p:nvSpPr>
          <p:spPr>
            <a:xfrm rot="10800000" flipH="1">
              <a:off x="537885" y="5703090"/>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5"/>
            <p:cNvSpPr/>
            <p:nvPr/>
          </p:nvSpPr>
          <p:spPr>
            <a:xfrm rot="10800000" flipH="1">
              <a:off x="1075795" y="827426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5"/>
            <p:cNvSpPr/>
            <p:nvPr/>
          </p:nvSpPr>
          <p:spPr>
            <a:xfrm rot="10800000" flipH="1">
              <a:off x="1075795" y="7759825"/>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5"/>
            <p:cNvSpPr/>
            <p:nvPr/>
          </p:nvSpPr>
          <p:spPr>
            <a:xfrm rot="10800000" flipH="1">
              <a:off x="1075795" y="724640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5"/>
            <p:cNvSpPr/>
            <p:nvPr/>
          </p:nvSpPr>
          <p:spPr>
            <a:xfrm rot="10800000" flipH="1">
              <a:off x="1075795" y="6731966"/>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5"/>
            <p:cNvSpPr/>
            <p:nvPr/>
          </p:nvSpPr>
          <p:spPr>
            <a:xfrm rot="10800000" flipH="1">
              <a:off x="1075795" y="6217528"/>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5"/>
            <p:cNvSpPr/>
            <p:nvPr/>
          </p:nvSpPr>
          <p:spPr>
            <a:xfrm rot="10800000" flipH="1">
              <a:off x="1075795" y="5703090"/>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5"/>
            <p:cNvSpPr/>
            <p:nvPr/>
          </p:nvSpPr>
          <p:spPr>
            <a:xfrm rot="10800000" flipH="1">
              <a:off x="1613705" y="827426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5"/>
            <p:cNvSpPr/>
            <p:nvPr/>
          </p:nvSpPr>
          <p:spPr>
            <a:xfrm rot="10800000" flipH="1">
              <a:off x="1613705" y="7759825"/>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5"/>
            <p:cNvSpPr/>
            <p:nvPr/>
          </p:nvSpPr>
          <p:spPr>
            <a:xfrm rot="10800000" flipH="1">
              <a:off x="1613705" y="724640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5"/>
            <p:cNvSpPr/>
            <p:nvPr/>
          </p:nvSpPr>
          <p:spPr>
            <a:xfrm rot="10800000" flipH="1">
              <a:off x="1613705" y="6731966"/>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5"/>
            <p:cNvSpPr/>
            <p:nvPr/>
          </p:nvSpPr>
          <p:spPr>
            <a:xfrm rot="10800000" flipH="1">
              <a:off x="1613705" y="6217528"/>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5"/>
            <p:cNvSpPr/>
            <p:nvPr/>
          </p:nvSpPr>
          <p:spPr>
            <a:xfrm rot="10800000" flipH="1">
              <a:off x="1613705" y="5703090"/>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5"/>
            <p:cNvSpPr/>
            <p:nvPr/>
          </p:nvSpPr>
          <p:spPr>
            <a:xfrm rot="10800000" flipH="1">
              <a:off x="2151615" y="827426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5"/>
            <p:cNvSpPr/>
            <p:nvPr/>
          </p:nvSpPr>
          <p:spPr>
            <a:xfrm rot="10800000" flipH="1">
              <a:off x="2151615" y="7759825"/>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5"/>
            <p:cNvSpPr/>
            <p:nvPr/>
          </p:nvSpPr>
          <p:spPr>
            <a:xfrm rot="10800000" flipH="1">
              <a:off x="2151615" y="724640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5"/>
            <p:cNvSpPr/>
            <p:nvPr/>
          </p:nvSpPr>
          <p:spPr>
            <a:xfrm rot="10800000" flipH="1">
              <a:off x="2151615" y="6731966"/>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5"/>
            <p:cNvSpPr/>
            <p:nvPr/>
          </p:nvSpPr>
          <p:spPr>
            <a:xfrm rot="10800000" flipH="1">
              <a:off x="2151615" y="6217528"/>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5"/>
            <p:cNvSpPr/>
            <p:nvPr/>
          </p:nvSpPr>
          <p:spPr>
            <a:xfrm rot="10800000" flipH="1">
              <a:off x="2151615" y="5703090"/>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5"/>
            <p:cNvSpPr/>
            <p:nvPr/>
          </p:nvSpPr>
          <p:spPr>
            <a:xfrm rot="10800000" flipH="1">
              <a:off x="2689525" y="827426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5"/>
            <p:cNvSpPr/>
            <p:nvPr/>
          </p:nvSpPr>
          <p:spPr>
            <a:xfrm rot="10800000" flipH="1">
              <a:off x="2689525" y="7759825"/>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5"/>
            <p:cNvSpPr/>
            <p:nvPr/>
          </p:nvSpPr>
          <p:spPr>
            <a:xfrm rot="10800000" flipH="1">
              <a:off x="2689525" y="724640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5"/>
            <p:cNvSpPr/>
            <p:nvPr/>
          </p:nvSpPr>
          <p:spPr>
            <a:xfrm rot="10800000" flipH="1">
              <a:off x="2689525" y="6731966"/>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5"/>
            <p:cNvSpPr/>
            <p:nvPr/>
          </p:nvSpPr>
          <p:spPr>
            <a:xfrm rot="10800000" flipH="1">
              <a:off x="2689525" y="6217528"/>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5"/>
            <p:cNvSpPr/>
            <p:nvPr/>
          </p:nvSpPr>
          <p:spPr>
            <a:xfrm rot="10800000" flipH="1">
              <a:off x="2689525" y="5703090"/>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5"/>
            <p:cNvSpPr/>
            <p:nvPr/>
          </p:nvSpPr>
          <p:spPr>
            <a:xfrm rot="10800000" flipH="1">
              <a:off x="3227436" y="827426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5"/>
            <p:cNvSpPr/>
            <p:nvPr/>
          </p:nvSpPr>
          <p:spPr>
            <a:xfrm rot="10800000" flipH="1">
              <a:off x="3227436" y="7759825"/>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5"/>
            <p:cNvSpPr/>
            <p:nvPr/>
          </p:nvSpPr>
          <p:spPr>
            <a:xfrm rot="10800000" flipH="1">
              <a:off x="3227436" y="724640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5"/>
            <p:cNvSpPr/>
            <p:nvPr/>
          </p:nvSpPr>
          <p:spPr>
            <a:xfrm rot="10800000" flipH="1">
              <a:off x="3227436" y="6731966"/>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5"/>
            <p:cNvSpPr/>
            <p:nvPr/>
          </p:nvSpPr>
          <p:spPr>
            <a:xfrm rot="10800000" flipH="1">
              <a:off x="3227436" y="6217528"/>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5"/>
            <p:cNvSpPr/>
            <p:nvPr/>
          </p:nvSpPr>
          <p:spPr>
            <a:xfrm rot="10800000" flipH="1">
              <a:off x="3227436" y="5703090"/>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5"/>
            <p:cNvSpPr/>
            <p:nvPr/>
          </p:nvSpPr>
          <p:spPr>
            <a:xfrm rot="10800000" flipH="1">
              <a:off x="3765346" y="827426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5"/>
            <p:cNvSpPr/>
            <p:nvPr/>
          </p:nvSpPr>
          <p:spPr>
            <a:xfrm rot="10800000" flipH="1">
              <a:off x="3765346" y="7759825"/>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5"/>
            <p:cNvSpPr/>
            <p:nvPr/>
          </p:nvSpPr>
          <p:spPr>
            <a:xfrm rot="10800000" flipH="1">
              <a:off x="3765346" y="724640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5"/>
            <p:cNvSpPr/>
            <p:nvPr/>
          </p:nvSpPr>
          <p:spPr>
            <a:xfrm rot="10800000" flipH="1">
              <a:off x="3765346" y="6731966"/>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5"/>
            <p:cNvSpPr/>
            <p:nvPr/>
          </p:nvSpPr>
          <p:spPr>
            <a:xfrm rot="10800000" flipH="1">
              <a:off x="3765346" y="6217528"/>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5"/>
            <p:cNvSpPr/>
            <p:nvPr/>
          </p:nvSpPr>
          <p:spPr>
            <a:xfrm rot="10800000" flipH="1">
              <a:off x="3765346" y="5703090"/>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5"/>
            <p:cNvSpPr/>
            <p:nvPr/>
          </p:nvSpPr>
          <p:spPr>
            <a:xfrm rot="10800000" flipH="1">
              <a:off x="4303256" y="827426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5"/>
            <p:cNvSpPr/>
            <p:nvPr/>
          </p:nvSpPr>
          <p:spPr>
            <a:xfrm rot="10800000" flipH="1">
              <a:off x="4303256" y="7759825"/>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5"/>
            <p:cNvSpPr/>
            <p:nvPr/>
          </p:nvSpPr>
          <p:spPr>
            <a:xfrm rot="10800000" flipH="1">
              <a:off x="4303256" y="724640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5"/>
            <p:cNvSpPr/>
            <p:nvPr/>
          </p:nvSpPr>
          <p:spPr>
            <a:xfrm rot="10800000" flipH="1">
              <a:off x="4303256" y="6731966"/>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5"/>
            <p:cNvSpPr/>
            <p:nvPr/>
          </p:nvSpPr>
          <p:spPr>
            <a:xfrm rot="10800000" flipH="1">
              <a:off x="4303256" y="6217528"/>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5"/>
            <p:cNvSpPr/>
            <p:nvPr/>
          </p:nvSpPr>
          <p:spPr>
            <a:xfrm rot="10800000" flipH="1">
              <a:off x="4303256" y="5703090"/>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5"/>
            <p:cNvSpPr/>
            <p:nvPr/>
          </p:nvSpPr>
          <p:spPr>
            <a:xfrm rot="10800000" flipH="1">
              <a:off x="4841166" y="827426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5"/>
            <p:cNvSpPr/>
            <p:nvPr/>
          </p:nvSpPr>
          <p:spPr>
            <a:xfrm rot="10800000" flipH="1">
              <a:off x="4841166" y="7759825"/>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5"/>
            <p:cNvSpPr/>
            <p:nvPr/>
          </p:nvSpPr>
          <p:spPr>
            <a:xfrm rot="10800000" flipH="1">
              <a:off x="4841166" y="724640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5"/>
            <p:cNvSpPr/>
            <p:nvPr/>
          </p:nvSpPr>
          <p:spPr>
            <a:xfrm rot="10800000" flipH="1">
              <a:off x="4841166" y="6731966"/>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5"/>
            <p:cNvSpPr/>
            <p:nvPr/>
          </p:nvSpPr>
          <p:spPr>
            <a:xfrm rot="10800000" flipH="1">
              <a:off x="4841166" y="6217528"/>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5"/>
            <p:cNvSpPr/>
            <p:nvPr/>
          </p:nvSpPr>
          <p:spPr>
            <a:xfrm rot="10800000" flipH="1">
              <a:off x="4841166" y="5703090"/>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5"/>
            <p:cNvSpPr/>
            <p:nvPr/>
          </p:nvSpPr>
          <p:spPr>
            <a:xfrm rot="10800000" flipH="1">
              <a:off x="5379076" y="827426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5"/>
            <p:cNvSpPr/>
            <p:nvPr/>
          </p:nvSpPr>
          <p:spPr>
            <a:xfrm rot="10800000" flipH="1">
              <a:off x="5379076" y="7759825"/>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5"/>
            <p:cNvSpPr/>
            <p:nvPr/>
          </p:nvSpPr>
          <p:spPr>
            <a:xfrm rot="10800000" flipH="1">
              <a:off x="5379076" y="724640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5"/>
            <p:cNvSpPr/>
            <p:nvPr/>
          </p:nvSpPr>
          <p:spPr>
            <a:xfrm rot="10800000" flipH="1">
              <a:off x="5379076" y="6731966"/>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5"/>
            <p:cNvSpPr/>
            <p:nvPr/>
          </p:nvSpPr>
          <p:spPr>
            <a:xfrm rot="10800000" flipH="1">
              <a:off x="5379076" y="6217528"/>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5"/>
            <p:cNvSpPr/>
            <p:nvPr/>
          </p:nvSpPr>
          <p:spPr>
            <a:xfrm rot="10800000" flipH="1">
              <a:off x="5379076" y="5703090"/>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5"/>
            <p:cNvSpPr/>
            <p:nvPr/>
          </p:nvSpPr>
          <p:spPr>
            <a:xfrm rot="10800000" flipH="1">
              <a:off x="-25" y="9304159"/>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5"/>
            <p:cNvSpPr/>
            <p:nvPr/>
          </p:nvSpPr>
          <p:spPr>
            <a:xfrm rot="10800000" flipH="1">
              <a:off x="-25" y="8789721"/>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5"/>
            <p:cNvSpPr/>
            <p:nvPr/>
          </p:nvSpPr>
          <p:spPr>
            <a:xfrm rot="10800000" flipH="1">
              <a:off x="537885" y="9304159"/>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5"/>
            <p:cNvSpPr/>
            <p:nvPr/>
          </p:nvSpPr>
          <p:spPr>
            <a:xfrm rot="10800000" flipH="1">
              <a:off x="537885" y="8789721"/>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5"/>
            <p:cNvSpPr/>
            <p:nvPr/>
          </p:nvSpPr>
          <p:spPr>
            <a:xfrm rot="10800000" flipH="1">
              <a:off x="1075795" y="9304159"/>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5"/>
            <p:cNvSpPr/>
            <p:nvPr/>
          </p:nvSpPr>
          <p:spPr>
            <a:xfrm rot="10800000" flipH="1">
              <a:off x="1075795" y="8789721"/>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5"/>
            <p:cNvSpPr/>
            <p:nvPr/>
          </p:nvSpPr>
          <p:spPr>
            <a:xfrm rot="10800000" flipH="1">
              <a:off x="1613705" y="9304159"/>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5"/>
            <p:cNvSpPr/>
            <p:nvPr/>
          </p:nvSpPr>
          <p:spPr>
            <a:xfrm rot="10800000" flipH="1">
              <a:off x="1613705" y="8789721"/>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5"/>
            <p:cNvSpPr/>
            <p:nvPr/>
          </p:nvSpPr>
          <p:spPr>
            <a:xfrm rot="10800000" flipH="1">
              <a:off x="2151615" y="9304159"/>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5"/>
            <p:cNvSpPr/>
            <p:nvPr/>
          </p:nvSpPr>
          <p:spPr>
            <a:xfrm rot="10800000" flipH="1">
              <a:off x="2151615" y="8789721"/>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5"/>
            <p:cNvSpPr/>
            <p:nvPr/>
          </p:nvSpPr>
          <p:spPr>
            <a:xfrm rot="10800000" flipH="1">
              <a:off x="2689525" y="9304159"/>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5"/>
            <p:cNvSpPr/>
            <p:nvPr/>
          </p:nvSpPr>
          <p:spPr>
            <a:xfrm rot="10800000" flipH="1">
              <a:off x="2689525" y="8789721"/>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5"/>
            <p:cNvSpPr/>
            <p:nvPr/>
          </p:nvSpPr>
          <p:spPr>
            <a:xfrm rot="10800000" flipH="1">
              <a:off x="3227436" y="9304159"/>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5"/>
            <p:cNvSpPr/>
            <p:nvPr/>
          </p:nvSpPr>
          <p:spPr>
            <a:xfrm rot="10800000" flipH="1">
              <a:off x="3227436" y="8789721"/>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5"/>
            <p:cNvSpPr/>
            <p:nvPr/>
          </p:nvSpPr>
          <p:spPr>
            <a:xfrm rot="10800000" flipH="1">
              <a:off x="3765346" y="9304159"/>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5"/>
            <p:cNvSpPr/>
            <p:nvPr/>
          </p:nvSpPr>
          <p:spPr>
            <a:xfrm rot="10800000" flipH="1">
              <a:off x="3765346" y="8789721"/>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5"/>
            <p:cNvSpPr/>
            <p:nvPr/>
          </p:nvSpPr>
          <p:spPr>
            <a:xfrm rot="10800000" flipH="1">
              <a:off x="4303256" y="9304159"/>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5"/>
            <p:cNvSpPr/>
            <p:nvPr/>
          </p:nvSpPr>
          <p:spPr>
            <a:xfrm rot="10800000" flipH="1">
              <a:off x="4303256" y="8789721"/>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5"/>
            <p:cNvSpPr/>
            <p:nvPr/>
          </p:nvSpPr>
          <p:spPr>
            <a:xfrm rot="10800000" flipH="1">
              <a:off x="4841166" y="9304159"/>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5"/>
            <p:cNvSpPr/>
            <p:nvPr/>
          </p:nvSpPr>
          <p:spPr>
            <a:xfrm rot="10800000" flipH="1">
              <a:off x="4841166" y="8789721"/>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5"/>
            <p:cNvSpPr/>
            <p:nvPr/>
          </p:nvSpPr>
          <p:spPr>
            <a:xfrm rot="10800000" flipH="1">
              <a:off x="5379076" y="9304159"/>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5"/>
            <p:cNvSpPr/>
            <p:nvPr/>
          </p:nvSpPr>
          <p:spPr>
            <a:xfrm rot="10800000" flipH="1">
              <a:off x="5379076" y="8789721"/>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5"/>
            <p:cNvSpPr/>
            <p:nvPr/>
          </p:nvSpPr>
          <p:spPr>
            <a:xfrm rot="10800000" flipH="1">
              <a:off x="5916986" y="827426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5"/>
            <p:cNvSpPr/>
            <p:nvPr/>
          </p:nvSpPr>
          <p:spPr>
            <a:xfrm rot="10800000" flipH="1">
              <a:off x="5916986" y="7759825"/>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5"/>
            <p:cNvSpPr/>
            <p:nvPr/>
          </p:nvSpPr>
          <p:spPr>
            <a:xfrm rot="10800000" flipH="1">
              <a:off x="5916986" y="724640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5"/>
            <p:cNvSpPr/>
            <p:nvPr/>
          </p:nvSpPr>
          <p:spPr>
            <a:xfrm rot="10800000" flipH="1">
              <a:off x="5916986" y="6731966"/>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5"/>
            <p:cNvSpPr/>
            <p:nvPr/>
          </p:nvSpPr>
          <p:spPr>
            <a:xfrm rot="10800000" flipH="1">
              <a:off x="5916986" y="6217528"/>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5"/>
            <p:cNvSpPr/>
            <p:nvPr/>
          </p:nvSpPr>
          <p:spPr>
            <a:xfrm rot="10800000" flipH="1">
              <a:off x="5916986" y="5703090"/>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5"/>
            <p:cNvSpPr/>
            <p:nvPr/>
          </p:nvSpPr>
          <p:spPr>
            <a:xfrm rot="10800000" flipH="1">
              <a:off x="6454896" y="827426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5"/>
            <p:cNvSpPr/>
            <p:nvPr/>
          </p:nvSpPr>
          <p:spPr>
            <a:xfrm rot="10800000" flipH="1">
              <a:off x="6454896" y="7759825"/>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5"/>
            <p:cNvSpPr/>
            <p:nvPr/>
          </p:nvSpPr>
          <p:spPr>
            <a:xfrm rot="10800000" flipH="1">
              <a:off x="6454896" y="724640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5"/>
            <p:cNvSpPr/>
            <p:nvPr/>
          </p:nvSpPr>
          <p:spPr>
            <a:xfrm rot="10800000" flipH="1">
              <a:off x="6454896" y="6731966"/>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5"/>
            <p:cNvSpPr/>
            <p:nvPr/>
          </p:nvSpPr>
          <p:spPr>
            <a:xfrm rot="10800000" flipH="1">
              <a:off x="6454896" y="6217528"/>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5"/>
            <p:cNvSpPr/>
            <p:nvPr/>
          </p:nvSpPr>
          <p:spPr>
            <a:xfrm rot="10800000" flipH="1">
              <a:off x="6454896" y="5703090"/>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5"/>
            <p:cNvSpPr/>
            <p:nvPr/>
          </p:nvSpPr>
          <p:spPr>
            <a:xfrm rot="10800000" flipH="1">
              <a:off x="5916986" y="9304159"/>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5"/>
            <p:cNvSpPr/>
            <p:nvPr/>
          </p:nvSpPr>
          <p:spPr>
            <a:xfrm rot="10800000" flipH="1">
              <a:off x="5916986" y="8789721"/>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5"/>
            <p:cNvSpPr/>
            <p:nvPr/>
          </p:nvSpPr>
          <p:spPr>
            <a:xfrm rot="10800000" flipH="1">
              <a:off x="6454896" y="9304159"/>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5"/>
            <p:cNvSpPr/>
            <p:nvPr/>
          </p:nvSpPr>
          <p:spPr>
            <a:xfrm rot="10800000" flipH="1">
              <a:off x="6454896" y="8789721"/>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5"/>
            <p:cNvSpPr/>
            <p:nvPr/>
          </p:nvSpPr>
          <p:spPr>
            <a:xfrm rot="10800000" flipH="1">
              <a:off x="6992815" y="827426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5"/>
            <p:cNvSpPr/>
            <p:nvPr/>
          </p:nvSpPr>
          <p:spPr>
            <a:xfrm rot="10800000" flipH="1">
              <a:off x="6992815" y="7759825"/>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5"/>
            <p:cNvSpPr/>
            <p:nvPr/>
          </p:nvSpPr>
          <p:spPr>
            <a:xfrm rot="10800000" flipH="1">
              <a:off x="6992815" y="724640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5"/>
            <p:cNvSpPr/>
            <p:nvPr/>
          </p:nvSpPr>
          <p:spPr>
            <a:xfrm rot="10800000" flipH="1">
              <a:off x="6992815" y="6731966"/>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5"/>
            <p:cNvSpPr/>
            <p:nvPr/>
          </p:nvSpPr>
          <p:spPr>
            <a:xfrm rot="10800000" flipH="1">
              <a:off x="6992815" y="6217528"/>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5"/>
            <p:cNvSpPr/>
            <p:nvPr/>
          </p:nvSpPr>
          <p:spPr>
            <a:xfrm rot="10800000" flipH="1">
              <a:off x="6992815" y="5703090"/>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5"/>
            <p:cNvSpPr/>
            <p:nvPr/>
          </p:nvSpPr>
          <p:spPr>
            <a:xfrm rot="10800000" flipH="1">
              <a:off x="7530725" y="827426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5"/>
            <p:cNvSpPr/>
            <p:nvPr/>
          </p:nvSpPr>
          <p:spPr>
            <a:xfrm rot="10800000" flipH="1">
              <a:off x="7530725" y="7759825"/>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5"/>
            <p:cNvSpPr/>
            <p:nvPr/>
          </p:nvSpPr>
          <p:spPr>
            <a:xfrm rot="10800000" flipH="1">
              <a:off x="7530725" y="724640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5"/>
            <p:cNvSpPr/>
            <p:nvPr/>
          </p:nvSpPr>
          <p:spPr>
            <a:xfrm rot="10800000" flipH="1">
              <a:off x="7530725" y="6731966"/>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5"/>
            <p:cNvSpPr/>
            <p:nvPr/>
          </p:nvSpPr>
          <p:spPr>
            <a:xfrm rot="10800000" flipH="1">
              <a:off x="7530725" y="6217528"/>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5"/>
            <p:cNvSpPr/>
            <p:nvPr/>
          </p:nvSpPr>
          <p:spPr>
            <a:xfrm rot="10800000" flipH="1">
              <a:off x="7530725" y="5703090"/>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5"/>
            <p:cNvSpPr/>
            <p:nvPr/>
          </p:nvSpPr>
          <p:spPr>
            <a:xfrm rot="10800000" flipH="1">
              <a:off x="6992815" y="9304159"/>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5"/>
            <p:cNvSpPr/>
            <p:nvPr/>
          </p:nvSpPr>
          <p:spPr>
            <a:xfrm rot="10800000" flipH="1">
              <a:off x="6992815" y="8789721"/>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5"/>
            <p:cNvSpPr/>
            <p:nvPr/>
          </p:nvSpPr>
          <p:spPr>
            <a:xfrm rot="10800000" flipH="1">
              <a:off x="7530725" y="9304159"/>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5"/>
            <p:cNvSpPr/>
            <p:nvPr/>
          </p:nvSpPr>
          <p:spPr>
            <a:xfrm rot="10800000" flipH="1">
              <a:off x="7530725" y="8789721"/>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5"/>
            <p:cNvSpPr/>
            <p:nvPr/>
          </p:nvSpPr>
          <p:spPr>
            <a:xfrm rot="10800000" flipH="1">
              <a:off x="8068635" y="827426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5"/>
            <p:cNvSpPr/>
            <p:nvPr/>
          </p:nvSpPr>
          <p:spPr>
            <a:xfrm rot="10800000" flipH="1">
              <a:off x="8068635" y="7759825"/>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5"/>
            <p:cNvSpPr/>
            <p:nvPr/>
          </p:nvSpPr>
          <p:spPr>
            <a:xfrm rot="10800000" flipH="1">
              <a:off x="8068635" y="724640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5"/>
            <p:cNvSpPr/>
            <p:nvPr/>
          </p:nvSpPr>
          <p:spPr>
            <a:xfrm rot="10800000" flipH="1">
              <a:off x="8068635" y="6731966"/>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5"/>
            <p:cNvSpPr/>
            <p:nvPr/>
          </p:nvSpPr>
          <p:spPr>
            <a:xfrm rot="10800000" flipH="1">
              <a:off x="8068635" y="6217528"/>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5"/>
            <p:cNvSpPr/>
            <p:nvPr/>
          </p:nvSpPr>
          <p:spPr>
            <a:xfrm rot="10800000" flipH="1">
              <a:off x="8068635" y="5703090"/>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5"/>
            <p:cNvSpPr/>
            <p:nvPr/>
          </p:nvSpPr>
          <p:spPr>
            <a:xfrm rot="10800000" flipH="1">
              <a:off x="8606545" y="827426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5"/>
            <p:cNvSpPr/>
            <p:nvPr/>
          </p:nvSpPr>
          <p:spPr>
            <a:xfrm rot="10800000" flipH="1">
              <a:off x="8606545" y="7759825"/>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5"/>
            <p:cNvSpPr/>
            <p:nvPr/>
          </p:nvSpPr>
          <p:spPr>
            <a:xfrm rot="10800000" flipH="1">
              <a:off x="8606545" y="724640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5"/>
            <p:cNvSpPr/>
            <p:nvPr/>
          </p:nvSpPr>
          <p:spPr>
            <a:xfrm rot="10800000" flipH="1">
              <a:off x="8606545" y="6731966"/>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5"/>
            <p:cNvSpPr/>
            <p:nvPr/>
          </p:nvSpPr>
          <p:spPr>
            <a:xfrm rot="10800000" flipH="1">
              <a:off x="8606545" y="6217528"/>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5"/>
            <p:cNvSpPr/>
            <p:nvPr/>
          </p:nvSpPr>
          <p:spPr>
            <a:xfrm rot="10800000" flipH="1">
              <a:off x="8606545" y="5703090"/>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5"/>
            <p:cNvSpPr/>
            <p:nvPr/>
          </p:nvSpPr>
          <p:spPr>
            <a:xfrm rot="10800000" flipH="1">
              <a:off x="8068635" y="9304159"/>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5"/>
            <p:cNvSpPr/>
            <p:nvPr/>
          </p:nvSpPr>
          <p:spPr>
            <a:xfrm rot="10800000" flipH="1">
              <a:off x="8068635" y="8789721"/>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5"/>
            <p:cNvSpPr/>
            <p:nvPr/>
          </p:nvSpPr>
          <p:spPr>
            <a:xfrm rot="10800000" flipH="1">
              <a:off x="8606545" y="9304159"/>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5"/>
            <p:cNvSpPr/>
            <p:nvPr/>
          </p:nvSpPr>
          <p:spPr>
            <a:xfrm rot="10800000" flipH="1">
              <a:off x="8606545" y="8789721"/>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5"/>
            <p:cNvSpPr/>
            <p:nvPr/>
          </p:nvSpPr>
          <p:spPr>
            <a:xfrm rot="10800000" flipH="1">
              <a:off x="-25" y="981657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5"/>
            <p:cNvSpPr/>
            <p:nvPr/>
          </p:nvSpPr>
          <p:spPr>
            <a:xfrm rot="10800000" flipH="1">
              <a:off x="537885" y="981657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5"/>
            <p:cNvSpPr/>
            <p:nvPr/>
          </p:nvSpPr>
          <p:spPr>
            <a:xfrm rot="10800000" flipH="1">
              <a:off x="1075795" y="981657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5"/>
            <p:cNvSpPr/>
            <p:nvPr/>
          </p:nvSpPr>
          <p:spPr>
            <a:xfrm rot="10800000" flipH="1">
              <a:off x="1613705" y="981657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5"/>
            <p:cNvSpPr/>
            <p:nvPr/>
          </p:nvSpPr>
          <p:spPr>
            <a:xfrm rot="10800000" flipH="1">
              <a:off x="2151615" y="981657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5"/>
            <p:cNvSpPr/>
            <p:nvPr/>
          </p:nvSpPr>
          <p:spPr>
            <a:xfrm rot="10800000" flipH="1">
              <a:off x="2689525" y="981657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5"/>
            <p:cNvSpPr/>
            <p:nvPr/>
          </p:nvSpPr>
          <p:spPr>
            <a:xfrm rot="10800000" flipH="1">
              <a:off x="3227436" y="981657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5"/>
            <p:cNvSpPr/>
            <p:nvPr/>
          </p:nvSpPr>
          <p:spPr>
            <a:xfrm rot="10800000" flipH="1">
              <a:off x="3765346" y="981657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5"/>
            <p:cNvSpPr/>
            <p:nvPr/>
          </p:nvSpPr>
          <p:spPr>
            <a:xfrm rot="10800000" flipH="1">
              <a:off x="4303256" y="981657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5"/>
            <p:cNvSpPr/>
            <p:nvPr/>
          </p:nvSpPr>
          <p:spPr>
            <a:xfrm rot="10800000" flipH="1">
              <a:off x="4841166" y="981657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5"/>
            <p:cNvSpPr/>
            <p:nvPr/>
          </p:nvSpPr>
          <p:spPr>
            <a:xfrm rot="10800000" flipH="1">
              <a:off x="5379076" y="981657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5"/>
            <p:cNvSpPr/>
            <p:nvPr/>
          </p:nvSpPr>
          <p:spPr>
            <a:xfrm rot="10800000" flipH="1">
              <a:off x="-25" y="1033203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5"/>
            <p:cNvSpPr/>
            <p:nvPr/>
          </p:nvSpPr>
          <p:spPr>
            <a:xfrm rot="10800000" flipH="1">
              <a:off x="537885" y="1033203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5"/>
            <p:cNvSpPr/>
            <p:nvPr/>
          </p:nvSpPr>
          <p:spPr>
            <a:xfrm rot="10800000" flipH="1">
              <a:off x="1075795" y="1033203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5"/>
            <p:cNvSpPr/>
            <p:nvPr/>
          </p:nvSpPr>
          <p:spPr>
            <a:xfrm rot="10800000" flipH="1">
              <a:off x="1613705" y="1033203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5"/>
            <p:cNvSpPr/>
            <p:nvPr/>
          </p:nvSpPr>
          <p:spPr>
            <a:xfrm rot="10800000" flipH="1">
              <a:off x="2151615" y="1033203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5"/>
            <p:cNvSpPr/>
            <p:nvPr/>
          </p:nvSpPr>
          <p:spPr>
            <a:xfrm rot="10800000" flipH="1">
              <a:off x="2689525" y="1033203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5"/>
            <p:cNvSpPr/>
            <p:nvPr/>
          </p:nvSpPr>
          <p:spPr>
            <a:xfrm rot="10800000" flipH="1">
              <a:off x="3227436" y="1033203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5"/>
            <p:cNvSpPr/>
            <p:nvPr/>
          </p:nvSpPr>
          <p:spPr>
            <a:xfrm rot="10800000" flipH="1">
              <a:off x="3765346" y="1033203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5"/>
            <p:cNvSpPr/>
            <p:nvPr/>
          </p:nvSpPr>
          <p:spPr>
            <a:xfrm rot="10800000" flipH="1">
              <a:off x="4303256" y="1033203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5"/>
            <p:cNvSpPr/>
            <p:nvPr/>
          </p:nvSpPr>
          <p:spPr>
            <a:xfrm rot="10800000" flipH="1">
              <a:off x="4841166" y="1033203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5"/>
            <p:cNvSpPr/>
            <p:nvPr/>
          </p:nvSpPr>
          <p:spPr>
            <a:xfrm rot="10800000" flipH="1">
              <a:off x="5379076" y="1033203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5"/>
            <p:cNvSpPr/>
            <p:nvPr/>
          </p:nvSpPr>
          <p:spPr>
            <a:xfrm rot="10800000" flipH="1">
              <a:off x="5916986" y="981657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5"/>
            <p:cNvSpPr/>
            <p:nvPr/>
          </p:nvSpPr>
          <p:spPr>
            <a:xfrm rot="10800000" flipH="1">
              <a:off x="6454896" y="981657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5"/>
            <p:cNvSpPr/>
            <p:nvPr/>
          </p:nvSpPr>
          <p:spPr>
            <a:xfrm rot="10800000" flipH="1">
              <a:off x="5916986" y="1033203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5"/>
            <p:cNvSpPr/>
            <p:nvPr/>
          </p:nvSpPr>
          <p:spPr>
            <a:xfrm rot="10800000" flipH="1">
              <a:off x="6454896" y="1033203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5"/>
            <p:cNvSpPr/>
            <p:nvPr/>
          </p:nvSpPr>
          <p:spPr>
            <a:xfrm rot="10800000" flipH="1">
              <a:off x="6992815" y="981657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5"/>
            <p:cNvSpPr/>
            <p:nvPr/>
          </p:nvSpPr>
          <p:spPr>
            <a:xfrm rot="10800000" flipH="1">
              <a:off x="7530725" y="981657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5"/>
            <p:cNvSpPr/>
            <p:nvPr/>
          </p:nvSpPr>
          <p:spPr>
            <a:xfrm rot="10800000" flipH="1">
              <a:off x="6992815" y="1033203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5"/>
            <p:cNvSpPr/>
            <p:nvPr/>
          </p:nvSpPr>
          <p:spPr>
            <a:xfrm rot="10800000" flipH="1">
              <a:off x="7530725" y="1033203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5"/>
            <p:cNvSpPr/>
            <p:nvPr/>
          </p:nvSpPr>
          <p:spPr>
            <a:xfrm rot="10800000" flipH="1">
              <a:off x="8606545" y="981657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5"/>
            <p:cNvSpPr/>
            <p:nvPr/>
          </p:nvSpPr>
          <p:spPr>
            <a:xfrm rot="10800000" flipH="1">
              <a:off x="8068635" y="1033203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5"/>
            <p:cNvSpPr/>
            <p:nvPr/>
          </p:nvSpPr>
          <p:spPr>
            <a:xfrm rot="10800000" flipH="1">
              <a:off x="8606545" y="1033203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5"/>
            <p:cNvSpPr/>
            <p:nvPr/>
          </p:nvSpPr>
          <p:spPr>
            <a:xfrm rot="10800000" flipH="1">
              <a:off x="-25" y="5188652"/>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5"/>
            <p:cNvSpPr/>
            <p:nvPr/>
          </p:nvSpPr>
          <p:spPr>
            <a:xfrm rot="10800000" flipH="1">
              <a:off x="537885" y="5188652"/>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5"/>
            <p:cNvSpPr/>
            <p:nvPr/>
          </p:nvSpPr>
          <p:spPr>
            <a:xfrm rot="10800000" flipH="1">
              <a:off x="1075795" y="5188652"/>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5"/>
            <p:cNvSpPr/>
            <p:nvPr/>
          </p:nvSpPr>
          <p:spPr>
            <a:xfrm rot="10800000" flipH="1">
              <a:off x="1613705" y="5188652"/>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5"/>
            <p:cNvSpPr/>
            <p:nvPr/>
          </p:nvSpPr>
          <p:spPr>
            <a:xfrm rot="10800000" flipH="1">
              <a:off x="2151615" y="5188652"/>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5"/>
            <p:cNvSpPr/>
            <p:nvPr/>
          </p:nvSpPr>
          <p:spPr>
            <a:xfrm rot="10800000" flipH="1">
              <a:off x="2689525" y="5188652"/>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5"/>
            <p:cNvSpPr/>
            <p:nvPr/>
          </p:nvSpPr>
          <p:spPr>
            <a:xfrm rot="10800000" flipH="1">
              <a:off x="3227436" y="5188652"/>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5"/>
            <p:cNvSpPr/>
            <p:nvPr/>
          </p:nvSpPr>
          <p:spPr>
            <a:xfrm rot="10800000" flipH="1">
              <a:off x="3765346" y="5188652"/>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5"/>
            <p:cNvSpPr/>
            <p:nvPr/>
          </p:nvSpPr>
          <p:spPr>
            <a:xfrm rot="10800000" flipH="1">
              <a:off x="4303256" y="5188652"/>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5"/>
            <p:cNvSpPr/>
            <p:nvPr/>
          </p:nvSpPr>
          <p:spPr>
            <a:xfrm rot="10800000" flipH="1">
              <a:off x="4841166" y="5188652"/>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5"/>
            <p:cNvSpPr/>
            <p:nvPr/>
          </p:nvSpPr>
          <p:spPr>
            <a:xfrm rot="10800000" flipH="1">
              <a:off x="5379076" y="5188652"/>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5"/>
            <p:cNvSpPr/>
            <p:nvPr/>
          </p:nvSpPr>
          <p:spPr>
            <a:xfrm rot="10800000" flipH="1">
              <a:off x="5916986" y="5188652"/>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5"/>
            <p:cNvSpPr/>
            <p:nvPr/>
          </p:nvSpPr>
          <p:spPr>
            <a:xfrm rot="10800000" flipH="1">
              <a:off x="6454896" y="5188652"/>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5"/>
            <p:cNvSpPr/>
            <p:nvPr/>
          </p:nvSpPr>
          <p:spPr>
            <a:xfrm rot="10800000" flipH="1">
              <a:off x="6992815" y="5188652"/>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5"/>
            <p:cNvSpPr/>
            <p:nvPr/>
          </p:nvSpPr>
          <p:spPr>
            <a:xfrm rot="10800000" flipH="1">
              <a:off x="7530725" y="5188652"/>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5"/>
            <p:cNvSpPr/>
            <p:nvPr/>
          </p:nvSpPr>
          <p:spPr>
            <a:xfrm rot="10800000" flipH="1">
              <a:off x="8068635" y="5188652"/>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5"/>
            <p:cNvSpPr/>
            <p:nvPr/>
          </p:nvSpPr>
          <p:spPr>
            <a:xfrm rot="10800000" flipH="1">
              <a:off x="8606545" y="5188652"/>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1" name="Google Shape;771;p5"/>
          <p:cNvSpPr/>
          <p:nvPr/>
        </p:nvSpPr>
        <p:spPr>
          <a:xfrm>
            <a:off x="581700" y="464700"/>
            <a:ext cx="7980600" cy="4214100"/>
          </a:xfrm>
          <a:prstGeom prst="roundRect">
            <a:avLst>
              <a:gd name="adj" fmla="val 4407"/>
            </a:avLst>
          </a:prstGeom>
          <a:gradFill>
            <a:gsLst>
              <a:gs pos="0">
                <a:schemeClr val="accent2"/>
              </a:gs>
              <a:gs pos="100000">
                <a:schemeClr val="accent3"/>
              </a:gs>
            </a:gsLst>
            <a:path path="circle">
              <a:fillToRect l="50000" t="50000" r="50000" b="50000"/>
            </a:path>
            <a:tileRect/>
          </a:gradFill>
          <a:ln>
            <a:noFill/>
          </a:ln>
          <a:effectLst>
            <a:outerShdw dist="114300" dir="258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5"/>
          <p:cNvSpPr txBox="1">
            <a:spLocks noGrp="1"/>
          </p:cNvSpPr>
          <p:nvPr>
            <p:ph type="subTitle" idx="1"/>
          </p:nvPr>
        </p:nvSpPr>
        <p:spPr>
          <a:xfrm>
            <a:off x="980525" y="1464400"/>
            <a:ext cx="4027500" cy="11799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73" name="Google Shape;773;p5"/>
          <p:cNvSpPr txBox="1">
            <a:spLocks noGrp="1"/>
          </p:cNvSpPr>
          <p:nvPr>
            <p:ph type="subTitle" idx="2"/>
          </p:nvPr>
        </p:nvSpPr>
        <p:spPr>
          <a:xfrm>
            <a:off x="980525" y="2796700"/>
            <a:ext cx="4027500" cy="11799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74" name="Google Shape;774;p5"/>
          <p:cNvSpPr txBox="1">
            <a:spLocks noGrp="1"/>
          </p:cNvSpPr>
          <p:nvPr>
            <p:ph type="title"/>
          </p:nvPr>
        </p:nvSpPr>
        <p:spPr>
          <a:xfrm>
            <a:off x="715050" y="535000"/>
            <a:ext cx="7713900" cy="704100"/>
          </a:xfrm>
          <a:prstGeom prst="rect">
            <a:avLst/>
          </a:prstGeom>
          <a:ln>
            <a:noFill/>
          </a:ln>
        </p:spPr>
        <p:txBody>
          <a:bodyPr spcFirstLastPara="1" wrap="square" lIns="91425" tIns="91425" rIns="91425" bIns="91425" anchor="t" anchorCtr="0">
            <a:noAutofit/>
          </a:bodyPr>
          <a:lstStyle>
            <a:lvl1pPr lvl="0" algn="ctr" rtl="0">
              <a:lnSpc>
                <a:spcPct val="115000"/>
              </a:lnSpc>
              <a:spcBef>
                <a:spcPts val="0"/>
              </a:spcBef>
              <a:spcAft>
                <a:spcPts val="0"/>
              </a:spcAft>
              <a:buClr>
                <a:schemeClr val="dk1"/>
              </a:buClr>
              <a:buSzPts val="3000"/>
              <a:buFont typeface="Alexandria"/>
              <a:buNone/>
              <a:defRPr sz="3000" b="1">
                <a:solidFill>
                  <a:schemeClr val="dk1"/>
                </a:solidFill>
                <a:latin typeface="Alexandria"/>
                <a:ea typeface="Alexandria"/>
                <a:cs typeface="Alexandria"/>
                <a:sym typeface="Alexandria"/>
              </a:defRPr>
            </a:lvl1pPr>
            <a:lvl2pPr lvl="1" rtl="0">
              <a:lnSpc>
                <a:spcPct val="115000"/>
              </a:lnSpc>
              <a:spcBef>
                <a:spcPts val="0"/>
              </a:spcBef>
              <a:spcAft>
                <a:spcPts val="0"/>
              </a:spcAft>
              <a:buClr>
                <a:schemeClr val="dk1"/>
              </a:buClr>
              <a:buSzPts val="3000"/>
              <a:buFont typeface="Alexandria"/>
              <a:buNone/>
              <a:defRPr sz="3000" b="1">
                <a:solidFill>
                  <a:schemeClr val="dk1"/>
                </a:solidFill>
                <a:latin typeface="Alexandria"/>
                <a:ea typeface="Alexandria"/>
                <a:cs typeface="Alexandria"/>
                <a:sym typeface="Alexandria"/>
              </a:defRPr>
            </a:lvl2pPr>
            <a:lvl3pPr lvl="2" rtl="0">
              <a:lnSpc>
                <a:spcPct val="115000"/>
              </a:lnSpc>
              <a:spcBef>
                <a:spcPts val="0"/>
              </a:spcBef>
              <a:spcAft>
                <a:spcPts val="0"/>
              </a:spcAft>
              <a:buClr>
                <a:schemeClr val="dk1"/>
              </a:buClr>
              <a:buSzPts val="3000"/>
              <a:buFont typeface="Alexandria"/>
              <a:buNone/>
              <a:defRPr sz="3000" b="1">
                <a:solidFill>
                  <a:schemeClr val="dk1"/>
                </a:solidFill>
                <a:latin typeface="Alexandria"/>
                <a:ea typeface="Alexandria"/>
                <a:cs typeface="Alexandria"/>
                <a:sym typeface="Alexandria"/>
              </a:defRPr>
            </a:lvl3pPr>
            <a:lvl4pPr lvl="3" rtl="0">
              <a:lnSpc>
                <a:spcPct val="115000"/>
              </a:lnSpc>
              <a:spcBef>
                <a:spcPts val="0"/>
              </a:spcBef>
              <a:spcAft>
                <a:spcPts val="0"/>
              </a:spcAft>
              <a:buClr>
                <a:schemeClr val="dk1"/>
              </a:buClr>
              <a:buSzPts val="3000"/>
              <a:buFont typeface="Alexandria"/>
              <a:buNone/>
              <a:defRPr sz="3000" b="1">
                <a:solidFill>
                  <a:schemeClr val="dk1"/>
                </a:solidFill>
                <a:latin typeface="Alexandria"/>
                <a:ea typeface="Alexandria"/>
                <a:cs typeface="Alexandria"/>
                <a:sym typeface="Alexandria"/>
              </a:defRPr>
            </a:lvl4pPr>
            <a:lvl5pPr lvl="4" rtl="0">
              <a:lnSpc>
                <a:spcPct val="115000"/>
              </a:lnSpc>
              <a:spcBef>
                <a:spcPts val="0"/>
              </a:spcBef>
              <a:spcAft>
                <a:spcPts val="0"/>
              </a:spcAft>
              <a:buClr>
                <a:schemeClr val="dk1"/>
              </a:buClr>
              <a:buSzPts val="3000"/>
              <a:buFont typeface="Alexandria"/>
              <a:buNone/>
              <a:defRPr sz="3000" b="1">
                <a:solidFill>
                  <a:schemeClr val="dk1"/>
                </a:solidFill>
                <a:latin typeface="Alexandria"/>
                <a:ea typeface="Alexandria"/>
                <a:cs typeface="Alexandria"/>
                <a:sym typeface="Alexandria"/>
              </a:defRPr>
            </a:lvl5pPr>
            <a:lvl6pPr lvl="5" rtl="0">
              <a:lnSpc>
                <a:spcPct val="115000"/>
              </a:lnSpc>
              <a:spcBef>
                <a:spcPts val="0"/>
              </a:spcBef>
              <a:spcAft>
                <a:spcPts val="0"/>
              </a:spcAft>
              <a:buClr>
                <a:schemeClr val="dk1"/>
              </a:buClr>
              <a:buSzPts val="3000"/>
              <a:buFont typeface="Alexandria"/>
              <a:buNone/>
              <a:defRPr sz="3000" b="1">
                <a:solidFill>
                  <a:schemeClr val="dk1"/>
                </a:solidFill>
                <a:latin typeface="Alexandria"/>
                <a:ea typeface="Alexandria"/>
                <a:cs typeface="Alexandria"/>
                <a:sym typeface="Alexandria"/>
              </a:defRPr>
            </a:lvl6pPr>
            <a:lvl7pPr lvl="6" rtl="0">
              <a:lnSpc>
                <a:spcPct val="115000"/>
              </a:lnSpc>
              <a:spcBef>
                <a:spcPts val="0"/>
              </a:spcBef>
              <a:spcAft>
                <a:spcPts val="0"/>
              </a:spcAft>
              <a:buClr>
                <a:schemeClr val="dk1"/>
              </a:buClr>
              <a:buSzPts val="3000"/>
              <a:buFont typeface="Alexandria"/>
              <a:buNone/>
              <a:defRPr sz="3000" b="1">
                <a:solidFill>
                  <a:schemeClr val="dk1"/>
                </a:solidFill>
                <a:latin typeface="Alexandria"/>
                <a:ea typeface="Alexandria"/>
                <a:cs typeface="Alexandria"/>
                <a:sym typeface="Alexandria"/>
              </a:defRPr>
            </a:lvl7pPr>
            <a:lvl8pPr lvl="7" rtl="0">
              <a:lnSpc>
                <a:spcPct val="115000"/>
              </a:lnSpc>
              <a:spcBef>
                <a:spcPts val="0"/>
              </a:spcBef>
              <a:spcAft>
                <a:spcPts val="0"/>
              </a:spcAft>
              <a:buClr>
                <a:schemeClr val="dk1"/>
              </a:buClr>
              <a:buSzPts val="3000"/>
              <a:buFont typeface="Alexandria"/>
              <a:buNone/>
              <a:defRPr sz="3000" b="1">
                <a:solidFill>
                  <a:schemeClr val="dk1"/>
                </a:solidFill>
                <a:latin typeface="Alexandria"/>
                <a:ea typeface="Alexandria"/>
                <a:cs typeface="Alexandria"/>
                <a:sym typeface="Alexandria"/>
              </a:defRPr>
            </a:lvl8pPr>
            <a:lvl9pPr lvl="8" rtl="0">
              <a:lnSpc>
                <a:spcPct val="115000"/>
              </a:lnSpc>
              <a:spcBef>
                <a:spcPts val="0"/>
              </a:spcBef>
              <a:spcAft>
                <a:spcPts val="0"/>
              </a:spcAft>
              <a:buClr>
                <a:schemeClr val="dk1"/>
              </a:buClr>
              <a:buSzPts val="3000"/>
              <a:buFont typeface="Alexandria"/>
              <a:buNone/>
              <a:defRPr sz="3000" b="1">
                <a:solidFill>
                  <a:schemeClr val="dk1"/>
                </a:solidFill>
                <a:latin typeface="Alexandria"/>
                <a:ea typeface="Alexandria"/>
                <a:cs typeface="Alexandria"/>
                <a:sym typeface="Alexandria"/>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solidFill>
          <a:schemeClr val="lt2"/>
        </a:solidFill>
        <a:effectLst/>
      </p:bgPr>
    </p:bg>
    <p:spTree>
      <p:nvGrpSpPr>
        <p:cNvPr id="1" name="Shape 775"/>
        <p:cNvGrpSpPr/>
        <p:nvPr/>
      </p:nvGrpSpPr>
      <p:grpSpPr>
        <a:xfrm>
          <a:off x="0" y="0"/>
          <a:ext cx="0" cy="0"/>
          <a:chOff x="0" y="0"/>
          <a:chExt cx="0" cy="0"/>
        </a:xfrm>
      </p:grpSpPr>
      <p:grpSp>
        <p:nvGrpSpPr>
          <p:cNvPr id="776" name="Google Shape;776;p6"/>
          <p:cNvGrpSpPr/>
          <p:nvPr/>
        </p:nvGrpSpPr>
        <p:grpSpPr>
          <a:xfrm>
            <a:off x="-433687" y="-464107"/>
            <a:ext cx="10011366" cy="6071715"/>
            <a:chOff x="-25" y="5188652"/>
            <a:chExt cx="9144470" cy="5657580"/>
          </a:xfrm>
        </p:grpSpPr>
        <p:sp>
          <p:nvSpPr>
            <p:cNvPr id="777" name="Google Shape;777;p6"/>
            <p:cNvSpPr/>
            <p:nvPr/>
          </p:nvSpPr>
          <p:spPr>
            <a:xfrm rot="10800000" flipH="1">
              <a:off x="-25" y="827426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6"/>
            <p:cNvSpPr/>
            <p:nvPr/>
          </p:nvSpPr>
          <p:spPr>
            <a:xfrm rot="10800000" flipH="1">
              <a:off x="-25" y="7759825"/>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6"/>
            <p:cNvSpPr/>
            <p:nvPr/>
          </p:nvSpPr>
          <p:spPr>
            <a:xfrm rot="10800000" flipH="1">
              <a:off x="-25" y="724640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6"/>
            <p:cNvSpPr/>
            <p:nvPr/>
          </p:nvSpPr>
          <p:spPr>
            <a:xfrm rot="10800000" flipH="1">
              <a:off x="-25" y="6731966"/>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6"/>
            <p:cNvSpPr/>
            <p:nvPr/>
          </p:nvSpPr>
          <p:spPr>
            <a:xfrm rot="10800000" flipH="1">
              <a:off x="-25" y="6217528"/>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6"/>
            <p:cNvSpPr/>
            <p:nvPr/>
          </p:nvSpPr>
          <p:spPr>
            <a:xfrm rot="10800000" flipH="1">
              <a:off x="-25" y="5703090"/>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6"/>
            <p:cNvSpPr/>
            <p:nvPr/>
          </p:nvSpPr>
          <p:spPr>
            <a:xfrm rot="10800000" flipH="1">
              <a:off x="537885" y="827426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6"/>
            <p:cNvSpPr/>
            <p:nvPr/>
          </p:nvSpPr>
          <p:spPr>
            <a:xfrm rot="10800000" flipH="1">
              <a:off x="537885" y="7759825"/>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6"/>
            <p:cNvSpPr/>
            <p:nvPr/>
          </p:nvSpPr>
          <p:spPr>
            <a:xfrm rot="10800000" flipH="1">
              <a:off x="537885" y="724640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6"/>
            <p:cNvSpPr/>
            <p:nvPr/>
          </p:nvSpPr>
          <p:spPr>
            <a:xfrm rot="10800000" flipH="1">
              <a:off x="537885" y="6731966"/>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6"/>
            <p:cNvSpPr/>
            <p:nvPr/>
          </p:nvSpPr>
          <p:spPr>
            <a:xfrm rot="10800000" flipH="1">
              <a:off x="537885" y="6217528"/>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6"/>
            <p:cNvSpPr/>
            <p:nvPr/>
          </p:nvSpPr>
          <p:spPr>
            <a:xfrm rot="10800000" flipH="1">
              <a:off x="537885" y="5703090"/>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6"/>
            <p:cNvSpPr/>
            <p:nvPr/>
          </p:nvSpPr>
          <p:spPr>
            <a:xfrm rot="10800000" flipH="1">
              <a:off x="1075795" y="827426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6"/>
            <p:cNvSpPr/>
            <p:nvPr/>
          </p:nvSpPr>
          <p:spPr>
            <a:xfrm rot="10800000" flipH="1">
              <a:off x="1075795" y="7759825"/>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6"/>
            <p:cNvSpPr/>
            <p:nvPr/>
          </p:nvSpPr>
          <p:spPr>
            <a:xfrm rot="10800000" flipH="1">
              <a:off x="1075795" y="724640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6"/>
            <p:cNvSpPr/>
            <p:nvPr/>
          </p:nvSpPr>
          <p:spPr>
            <a:xfrm rot="10800000" flipH="1">
              <a:off x="1075795" y="6731966"/>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6"/>
            <p:cNvSpPr/>
            <p:nvPr/>
          </p:nvSpPr>
          <p:spPr>
            <a:xfrm rot="10800000" flipH="1">
              <a:off x="1075795" y="6217528"/>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6"/>
            <p:cNvSpPr/>
            <p:nvPr/>
          </p:nvSpPr>
          <p:spPr>
            <a:xfrm rot="10800000" flipH="1">
              <a:off x="1075795" y="5703090"/>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6"/>
            <p:cNvSpPr/>
            <p:nvPr/>
          </p:nvSpPr>
          <p:spPr>
            <a:xfrm rot="10800000" flipH="1">
              <a:off x="1613705" y="827426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6"/>
            <p:cNvSpPr/>
            <p:nvPr/>
          </p:nvSpPr>
          <p:spPr>
            <a:xfrm rot="10800000" flipH="1">
              <a:off x="1613705" y="7759825"/>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6"/>
            <p:cNvSpPr/>
            <p:nvPr/>
          </p:nvSpPr>
          <p:spPr>
            <a:xfrm rot="10800000" flipH="1">
              <a:off x="1613705" y="724640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6"/>
            <p:cNvSpPr/>
            <p:nvPr/>
          </p:nvSpPr>
          <p:spPr>
            <a:xfrm rot="10800000" flipH="1">
              <a:off x="1613705" y="6731966"/>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6"/>
            <p:cNvSpPr/>
            <p:nvPr/>
          </p:nvSpPr>
          <p:spPr>
            <a:xfrm rot="10800000" flipH="1">
              <a:off x="1613705" y="6217528"/>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6"/>
            <p:cNvSpPr/>
            <p:nvPr/>
          </p:nvSpPr>
          <p:spPr>
            <a:xfrm rot="10800000" flipH="1">
              <a:off x="1613705" y="5703090"/>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6"/>
            <p:cNvSpPr/>
            <p:nvPr/>
          </p:nvSpPr>
          <p:spPr>
            <a:xfrm rot="10800000" flipH="1">
              <a:off x="2151615" y="827426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6"/>
            <p:cNvSpPr/>
            <p:nvPr/>
          </p:nvSpPr>
          <p:spPr>
            <a:xfrm rot="10800000" flipH="1">
              <a:off x="2151615" y="7759825"/>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6"/>
            <p:cNvSpPr/>
            <p:nvPr/>
          </p:nvSpPr>
          <p:spPr>
            <a:xfrm rot="10800000" flipH="1">
              <a:off x="2151615" y="724640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6"/>
            <p:cNvSpPr/>
            <p:nvPr/>
          </p:nvSpPr>
          <p:spPr>
            <a:xfrm rot="10800000" flipH="1">
              <a:off x="2151615" y="6731966"/>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6"/>
            <p:cNvSpPr/>
            <p:nvPr/>
          </p:nvSpPr>
          <p:spPr>
            <a:xfrm rot="10800000" flipH="1">
              <a:off x="2151615" y="6217528"/>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6"/>
            <p:cNvSpPr/>
            <p:nvPr/>
          </p:nvSpPr>
          <p:spPr>
            <a:xfrm rot="10800000" flipH="1">
              <a:off x="2151615" y="5703090"/>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6"/>
            <p:cNvSpPr/>
            <p:nvPr/>
          </p:nvSpPr>
          <p:spPr>
            <a:xfrm rot="10800000" flipH="1">
              <a:off x="2689525" y="827426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6"/>
            <p:cNvSpPr/>
            <p:nvPr/>
          </p:nvSpPr>
          <p:spPr>
            <a:xfrm rot="10800000" flipH="1">
              <a:off x="2689525" y="7759825"/>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6"/>
            <p:cNvSpPr/>
            <p:nvPr/>
          </p:nvSpPr>
          <p:spPr>
            <a:xfrm rot="10800000" flipH="1">
              <a:off x="2689525" y="724640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6"/>
            <p:cNvSpPr/>
            <p:nvPr/>
          </p:nvSpPr>
          <p:spPr>
            <a:xfrm rot="10800000" flipH="1">
              <a:off x="2689525" y="6731966"/>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6"/>
            <p:cNvSpPr/>
            <p:nvPr/>
          </p:nvSpPr>
          <p:spPr>
            <a:xfrm rot="10800000" flipH="1">
              <a:off x="2689525" y="6217528"/>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6"/>
            <p:cNvSpPr/>
            <p:nvPr/>
          </p:nvSpPr>
          <p:spPr>
            <a:xfrm rot="10800000" flipH="1">
              <a:off x="2689525" y="5703090"/>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6"/>
            <p:cNvSpPr/>
            <p:nvPr/>
          </p:nvSpPr>
          <p:spPr>
            <a:xfrm rot="10800000" flipH="1">
              <a:off x="3227436" y="827426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6"/>
            <p:cNvSpPr/>
            <p:nvPr/>
          </p:nvSpPr>
          <p:spPr>
            <a:xfrm rot="10800000" flipH="1">
              <a:off x="3227436" y="7759825"/>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6"/>
            <p:cNvSpPr/>
            <p:nvPr/>
          </p:nvSpPr>
          <p:spPr>
            <a:xfrm rot="10800000" flipH="1">
              <a:off x="3227436" y="724640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6"/>
            <p:cNvSpPr/>
            <p:nvPr/>
          </p:nvSpPr>
          <p:spPr>
            <a:xfrm rot="10800000" flipH="1">
              <a:off x="3227436" y="6731966"/>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6"/>
            <p:cNvSpPr/>
            <p:nvPr/>
          </p:nvSpPr>
          <p:spPr>
            <a:xfrm rot="10800000" flipH="1">
              <a:off x="3227436" y="6217528"/>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6"/>
            <p:cNvSpPr/>
            <p:nvPr/>
          </p:nvSpPr>
          <p:spPr>
            <a:xfrm rot="10800000" flipH="1">
              <a:off x="3227436" y="5703090"/>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6"/>
            <p:cNvSpPr/>
            <p:nvPr/>
          </p:nvSpPr>
          <p:spPr>
            <a:xfrm rot="10800000" flipH="1">
              <a:off x="3765346" y="827426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6"/>
            <p:cNvSpPr/>
            <p:nvPr/>
          </p:nvSpPr>
          <p:spPr>
            <a:xfrm rot="10800000" flipH="1">
              <a:off x="3765346" y="7759825"/>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6"/>
            <p:cNvSpPr/>
            <p:nvPr/>
          </p:nvSpPr>
          <p:spPr>
            <a:xfrm rot="10800000" flipH="1">
              <a:off x="3765346" y="724640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6"/>
            <p:cNvSpPr/>
            <p:nvPr/>
          </p:nvSpPr>
          <p:spPr>
            <a:xfrm rot="10800000" flipH="1">
              <a:off x="3765346" y="6731966"/>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6"/>
            <p:cNvSpPr/>
            <p:nvPr/>
          </p:nvSpPr>
          <p:spPr>
            <a:xfrm rot="10800000" flipH="1">
              <a:off x="3765346" y="6217528"/>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6"/>
            <p:cNvSpPr/>
            <p:nvPr/>
          </p:nvSpPr>
          <p:spPr>
            <a:xfrm rot="10800000" flipH="1">
              <a:off x="3765346" y="5703090"/>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6"/>
            <p:cNvSpPr/>
            <p:nvPr/>
          </p:nvSpPr>
          <p:spPr>
            <a:xfrm rot="10800000" flipH="1">
              <a:off x="4303256" y="827426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6"/>
            <p:cNvSpPr/>
            <p:nvPr/>
          </p:nvSpPr>
          <p:spPr>
            <a:xfrm rot="10800000" flipH="1">
              <a:off x="4303256" y="7759825"/>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6"/>
            <p:cNvSpPr/>
            <p:nvPr/>
          </p:nvSpPr>
          <p:spPr>
            <a:xfrm rot="10800000" flipH="1">
              <a:off x="4303256" y="724640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6"/>
            <p:cNvSpPr/>
            <p:nvPr/>
          </p:nvSpPr>
          <p:spPr>
            <a:xfrm rot="10800000" flipH="1">
              <a:off x="4303256" y="6731966"/>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6"/>
            <p:cNvSpPr/>
            <p:nvPr/>
          </p:nvSpPr>
          <p:spPr>
            <a:xfrm rot="10800000" flipH="1">
              <a:off x="4303256" y="6217528"/>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6"/>
            <p:cNvSpPr/>
            <p:nvPr/>
          </p:nvSpPr>
          <p:spPr>
            <a:xfrm rot="10800000" flipH="1">
              <a:off x="4303256" y="5703090"/>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6"/>
            <p:cNvSpPr/>
            <p:nvPr/>
          </p:nvSpPr>
          <p:spPr>
            <a:xfrm rot="10800000" flipH="1">
              <a:off x="4841166" y="827426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6"/>
            <p:cNvSpPr/>
            <p:nvPr/>
          </p:nvSpPr>
          <p:spPr>
            <a:xfrm rot="10800000" flipH="1">
              <a:off x="4841166" y="7759825"/>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6"/>
            <p:cNvSpPr/>
            <p:nvPr/>
          </p:nvSpPr>
          <p:spPr>
            <a:xfrm rot="10800000" flipH="1">
              <a:off x="4841166" y="724640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6"/>
            <p:cNvSpPr/>
            <p:nvPr/>
          </p:nvSpPr>
          <p:spPr>
            <a:xfrm rot="10800000" flipH="1">
              <a:off x="4841166" y="6731966"/>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6"/>
            <p:cNvSpPr/>
            <p:nvPr/>
          </p:nvSpPr>
          <p:spPr>
            <a:xfrm rot="10800000" flipH="1">
              <a:off x="4841166" y="6217528"/>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6"/>
            <p:cNvSpPr/>
            <p:nvPr/>
          </p:nvSpPr>
          <p:spPr>
            <a:xfrm rot="10800000" flipH="1">
              <a:off x="4841166" y="5703090"/>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6"/>
            <p:cNvSpPr/>
            <p:nvPr/>
          </p:nvSpPr>
          <p:spPr>
            <a:xfrm rot="10800000" flipH="1">
              <a:off x="5379076" y="827426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6"/>
            <p:cNvSpPr/>
            <p:nvPr/>
          </p:nvSpPr>
          <p:spPr>
            <a:xfrm rot="10800000" flipH="1">
              <a:off x="5379076" y="7759825"/>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6"/>
            <p:cNvSpPr/>
            <p:nvPr/>
          </p:nvSpPr>
          <p:spPr>
            <a:xfrm rot="10800000" flipH="1">
              <a:off x="5379076" y="724640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6"/>
            <p:cNvSpPr/>
            <p:nvPr/>
          </p:nvSpPr>
          <p:spPr>
            <a:xfrm rot="10800000" flipH="1">
              <a:off x="5379076" y="6731966"/>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6"/>
            <p:cNvSpPr/>
            <p:nvPr/>
          </p:nvSpPr>
          <p:spPr>
            <a:xfrm rot="10800000" flipH="1">
              <a:off x="5379076" y="6217528"/>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6"/>
            <p:cNvSpPr/>
            <p:nvPr/>
          </p:nvSpPr>
          <p:spPr>
            <a:xfrm rot="10800000" flipH="1">
              <a:off x="5379076" y="5703090"/>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6"/>
            <p:cNvSpPr/>
            <p:nvPr/>
          </p:nvSpPr>
          <p:spPr>
            <a:xfrm rot="10800000" flipH="1">
              <a:off x="-25" y="9304159"/>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6"/>
            <p:cNvSpPr/>
            <p:nvPr/>
          </p:nvSpPr>
          <p:spPr>
            <a:xfrm rot="10800000" flipH="1">
              <a:off x="-25" y="8789721"/>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6"/>
            <p:cNvSpPr/>
            <p:nvPr/>
          </p:nvSpPr>
          <p:spPr>
            <a:xfrm rot="10800000" flipH="1">
              <a:off x="537885" y="9304159"/>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6"/>
            <p:cNvSpPr/>
            <p:nvPr/>
          </p:nvSpPr>
          <p:spPr>
            <a:xfrm rot="10800000" flipH="1">
              <a:off x="537885" y="8789721"/>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6"/>
            <p:cNvSpPr/>
            <p:nvPr/>
          </p:nvSpPr>
          <p:spPr>
            <a:xfrm rot="10800000" flipH="1">
              <a:off x="1075795" y="9304159"/>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6"/>
            <p:cNvSpPr/>
            <p:nvPr/>
          </p:nvSpPr>
          <p:spPr>
            <a:xfrm rot="10800000" flipH="1">
              <a:off x="1075795" y="8789721"/>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6"/>
            <p:cNvSpPr/>
            <p:nvPr/>
          </p:nvSpPr>
          <p:spPr>
            <a:xfrm rot="10800000" flipH="1">
              <a:off x="1613705" y="9304159"/>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6"/>
            <p:cNvSpPr/>
            <p:nvPr/>
          </p:nvSpPr>
          <p:spPr>
            <a:xfrm rot="10800000" flipH="1">
              <a:off x="1613705" y="8789721"/>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6"/>
            <p:cNvSpPr/>
            <p:nvPr/>
          </p:nvSpPr>
          <p:spPr>
            <a:xfrm rot="10800000" flipH="1">
              <a:off x="2151615" y="9304159"/>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6"/>
            <p:cNvSpPr/>
            <p:nvPr/>
          </p:nvSpPr>
          <p:spPr>
            <a:xfrm rot="10800000" flipH="1">
              <a:off x="2151615" y="8789721"/>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6"/>
            <p:cNvSpPr/>
            <p:nvPr/>
          </p:nvSpPr>
          <p:spPr>
            <a:xfrm rot="10800000" flipH="1">
              <a:off x="2689525" y="9304159"/>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6"/>
            <p:cNvSpPr/>
            <p:nvPr/>
          </p:nvSpPr>
          <p:spPr>
            <a:xfrm rot="10800000" flipH="1">
              <a:off x="2689525" y="8789721"/>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6"/>
            <p:cNvSpPr/>
            <p:nvPr/>
          </p:nvSpPr>
          <p:spPr>
            <a:xfrm rot="10800000" flipH="1">
              <a:off x="3227436" y="9304159"/>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6"/>
            <p:cNvSpPr/>
            <p:nvPr/>
          </p:nvSpPr>
          <p:spPr>
            <a:xfrm rot="10800000" flipH="1">
              <a:off x="3227436" y="8789721"/>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6"/>
            <p:cNvSpPr/>
            <p:nvPr/>
          </p:nvSpPr>
          <p:spPr>
            <a:xfrm rot="10800000" flipH="1">
              <a:off x="3765346" y="9304159"/>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6"/>
            <p:cNvSpPr/>
            <p:nvPr/>
          </p:nvSpPr>
          <p:spPr>
            <a:xfrm rot="10800000" flipH="1">
              <a:off x="3765346" y="8789721"/>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6"/>
            <p:cNvSpPr/>
            <p:nvPr/>
          </p:nvSpPr>
          <p:spPr>
            <a:xfrm rot="10800000" flipH="1">
              <a:off x="4303256" y="9304159"/>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6"/>
            <p:cNvSpPr/>
            <p:nvPr/>
          </p:nvSpPr>
          <p:spPr>
            <a:xfrm rot="10800000" flipH="1">
              <a:off x="4303256" y="8789721"/>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6"/>
            <p:cNvSpPr/>
            <p:nvPr/>
          </p:nvSpPr>
          <p:spPr>
            <a:xfrm rot="10800000" flipH="1">
              <a:off x="4841166" y="9304159"/>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6"/>
            <p:cNvSpPr/>
            <p:nvPr/>
          </p:nvSpPr>
          <p:spPr>
            <a:xfrm rot="10800000" flipH="1">
              <a:off x="4841166" y="8789721"/>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6"/>
            <p:cNvSpPr/>
            <p:nvPr/>
          </p:nvSpPr>
          <p:spPr>
            <a:xfrm rot="10800000" flipH="1">
              <a:off x="5379076" y="9304159"/>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6"/>
            <p:cNvSpPr/>
            <p:nvPr/>
          </p:nvSpPr>
          <p:spPr>
            <a:xfrm rot="10800000" flipH="1">
              <a:off x="5379076" y="8789721"/>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6"/>
            <p:cNvSpPr/>
            <p:nvPr/>
          </p:nvSpPr>
          <p:spPr>
            <a:xfrm rot="10800000" flipH="1">
              <a:off x="5916986" y="827426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6"/>
            <p:cNvSpPr/>
            <p:nvPr/>
          </p:nvSpPr>
          <p:spPr>
            <a:xfrm rot="10800000" flipH="1">
              <a:off x="5916986" y="7759825"/>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6"/>
            <p:cNvSpPr/>
            <p:nvPr/>
          </p:nvSpPr>
          <p:spPr>
            <a:xfrm rot="10800000" flipH="1">
              <a:off x="5916986" y="724640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6"/>
            <p:cNvSpPr/>
            <p:nvPr/>
          </p:nvSpPr>
          <p:spPr>
            <a:xfrm rot="10800000" flipH="1">
              <a:off x="5916986" y="6731966"/>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6"/>
            <p:cNvSpPr/>
            <p:nvPr/>
          </p:nvSpPr>
          <p:spPr>
            <a:xfrm rot="10800000" flipH="1">
              <a:off x="5916986" y="6217528"/>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6"/>
            <p:cNvSpPr/>
            <p:nvPr/>
          </p:nvSpPr>
          <p:spPr>
            <a:xfrm rot="10800000" flipH="1">
              <a:off x="5916986" y="5703090"/>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6"/>
            <p:cNvSpPr/>
            <p:nvPr/>
          </p:nvSpPr>
          <p:spPr>
            <a:xfrm rot="10800000" flipH="1">
              <a:off x="6454896" y="827426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6"/>
            <p:cNvSpPr/>
            <p:nvPr/>
          </p:nvSpPr>
          <p:spPr>
            <a:xfrm rot="10800000" flipH="1">
              <a:off x="6454896" y="7759825"/>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6"/>
            <p:cNvSpPr/>
            <p:nvPr/>
          </p:nvSpPr>
          <p:spPr>
            <a:xfrm rot="10800000" flipH="1">
              <a:off x="6454896" y="724640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6"/>
            <p:cNvSpPr/>
            <p:nvPr/>
          </p:nvSpPr>
          <p:spPr>
            <a:xfrm rot="10800000" flipH="1">
              <a:off x="6454896" y="6731966"/>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6"/>
            <p:cNvSpPr/>
            <p:nvPr/>
          </p:nvSpPr>
          <p:spPr>
            <a:xfrm rot="10800000" flipH="1">
              <a:off x="6454896" y="6217528"/>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6"/>
            <p:cNvSpPr/>
            <p:nvPr/>
          </p:nvSpPr>
          <p:spPr>
            <a:xfrm rot="10800000" flipH="1">
              <a:off x="6454896" y="5703090"/>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6"/>
            <p:cNvSpPr/>
            <p:nvPr/>
          </p:nvSpPr>
          <p:spPr>
            <a:xfrm rot="10800000" flipH="1">
              <a:off x="5916986" y="9304159"/>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6"/>
            <p:cNvSpPr/>
            <p:nvPr/>
          </p:nvSpPr>
          <p:spPr>
            <a:xfrm rot="10800000" flipH="1">
              <a:off x="5916986" y="8789721"/>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6"/>
            <p:cNvSpPr/>
            <p:nvPr/>
          </p:nvSpPr>
          <p:spPr>
            <a:xfrm rot="10800000" flipH="1">
              <a:off x="6454896" y="9304159"/>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6"/>
            <p:cNvSpPr/>
            <p:nvPr/>
          </p:nvSpPr>
          <p:spPr>
            <a:xfrm rot="10800000" flipH="1">
              <a:off x="6454896" y="8789721"/>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6"/>
            <p:cNvSpPr/>
            <p:nvPr/>
          </p:nvSpPr>
          <p:spPr>
            <a:xfrm rot="10800000" flipH="1">
              <a:off x="6992815" y="827426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6"/>
            <p:cNvSpPr/>
            <p:nvPr/>
          </p:nvSpPr>
          <p:spPr>
            <a:xfrm rot="10800000" flipH="1">
              <a:off x="6992815" y="7759825"/>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6"/>
            <p:cNvSpPr/>
            <p:nvPr/>
          </p:nvSpPr>
          <p:spPr>
            <a:xfrm rot="10800000" flipH="1">
              <a:off x="6992815" y="724640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6"/>
            <p:cNvSpPr/>
            <p:nvPr/>
          </p:nvSpPr>
          <p:spPr>
            <a:xfrm rot="10800000" flipH="1">
              <a:off x="6992815" y="6731966"/>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6"/>
            <p:cNvSpPr/>
            <p:nvPr/>
          </p:nvSpPr>
          <p:spPr>
            <a:xfrm rot="10800000" flipH="1">
              <a:off x="6992815" y="6217528"/>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6"/>
            <p:cNvSpPr/>
            <p:nvPr/>
          </p:nvSpPr>
          <p:spPr>
            <a:xfrm rot="10800000" flipH="1">
              <a:off x="6992815" y="5703090"/>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6"/>
            <p:cNvSpPr/>
            <p:nvPr/>
          </p:nvSpPr>
          <p:spPr>
            <a:xfrm rot="10800000" flipH="1">
              <a:off x="7530725" y="827426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6"/>
            <p:cNvSpPr/>
            <p:nvPr/>
          </p:nvSpPr>
          <p:spPr>
            <a:xfrm rot="10800000" flipH="1">
              <a:off x="7530725" y="7759825"/>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6"/>
            <p:cNvSpPr/>
            <p:nvPr/>
          </p:nvSpPr>
          <p:spPr>
            <a:xfrm rot="10800000" flipH="1">
              <a:off x="7530725" y="724640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6"/>
            <p:cNvSpPr/>
            <p:nvPr/>
          </p:nvSpPr>
          <p:spPr>
            <a:xfrm rot="10800000" flipH="1">
              <a:off x="7530725" y="6731966"/>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6"/>
            <p:cNvSpPr/>
            <p:nvPr/>
          </p:nvSpPr>
          <p:spPr>
            <a:xfrm rot="10800000" flipH="1">
              <a:off x="7530725" y="6217528"/>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6"/>
            <p:cNvSpPr/>
            <p:nvPr/>
          </p:nvSpPr>
          <p:spPr>
            <a:xfrm rot="10800000" flipH="1">
              <a:off x="7530725" y="5703090"/>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6"/>
            <p:cNvSpPr/>
            <p:nvPr/>
          </p:nvSpPr>
          <p:spPr>
            <a:xfrm rot="10800000" flipH="1">
              <a:off x="6992815" y="9304159"/>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6"/>
            <p:cNvSpPr/>
            <p:nvPr/>
          </p:nvSpPr>
          <p:spPr>
            <a:xfrm rot="10800000" flipH="1">
              <a:off x="6992815" y="8789721"/>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6"/>
            <p:cNvSpPr/>
            <p:nvPr/>
          </p:nvSpPr>
          <p:spPr>
            <a:xfrm rot="10800000" flipH="1">
              <a:off x="7530725" y="9304159"/>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6"/>
            <p:cNvSpPr/>
            <p:nvPr/>
          </p:nvSpPr>
          <p:spPr>
            <a:xfrm rot="10800000" flipH="1">
              <a:off x="7530725" y="8789721"/>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6"/>
            <p:cNvSpPr/>
            <p:nvPr/>
          </p:nvSpPr>
          <p:spPr>
            <a:xfrm rot="10800000" flipH="1">
              <a:off x="8068635" y="827426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6"/>
            <p:cNvSpPr/>
            <p:nvPr/>
          </p:nvSpPr>
          <p:spPr>
            <a:xfrm rot="10800000" flipH="1">
              <a:off x="8068635" y="7759825"/>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6"/>
            <p:cNvSpPr/>
            <p:nvPr/>
          </p:nvSpPr>
          <p:spPr>
            <a:xfrm rot="10800000" flipH="1">
              <a:off x="8068635" y="724640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6"/>
            <p:cNvSpPr/>
            <p:nvPr/>
          </p:nvSpPr>
          <p:spPr>
            <a:xfrm rot="10800000" flipH="1">
              <a:off x="8068635" y="6731966"/>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6"/>
            <p:cNvSpPr/>
            <p:nvPr/>
          </p:nvSpPr>
          <p:spPr>
            <a:xfrm rot="10800000" flipH="1">
              <a:off x="8068635" y="6217528"/>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6"/>
            <p:cNvSpPr/>
            <p:nvPr/>
          </p:nvSpPr>
          <p:spPr>
            <a:xfrm rot="10800000" flipH="1">
              <a:off x="8068635" y="5703090"/>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6"/>
            <p:cNvSpPr/>
            <p:nvPr/>
          </p:nvSpPr>
          <p:spPr>
            <a:xfrm rot="10800000" flipH="1">
              <a:off x="8606545" y="827426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6"/>
            <p:cNvSpPr/>
            <p:nvPr/>
          </p:nvSpPr>
          <p:spPr>
            <a:xfrm rot="10800000" flipH="1">
              <a:off x="8606545" y="7759825"/>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6"/>
            <p:cNvSpPr/>
            <p:nvPr/>
          </p:nvSpPr>
          <p:spPr>
            <a:xfrm rot="10800000" flipH="1">
              <a:off x="8606545" y="724640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6"/>
            <p:cNvSpPr/>
            <p:nvPr/>
          </p:nvSpPr>
          <p:spPr>
            <a:xfrm rot="10800000" flipH="1">
              <a:off x="8606545" y="6731966"/>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6"/>
            <p:cNvSpPr/>
            <p:nvPr/>
          </p:nvSpPr>
          <p:spPr>
            <a:xfrm rot="10800000" flipH="1">
              <a:off x="8606545" y="6217528"/>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6"/>
            <p:cNvSpPr/>
            <p:nvPr/>
          </p:nvSpPr>
          <p:spPr>
            <a:xfrm rot="10800000" flipH="1">
              <a:off x="8606545" y="5703090"/>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6"/>
            <p:cNvSpPr/>
            <p:nvPr/>
          </p:nvSpPr>
          <p:spPr>
            <a:xfrm rot="10800000" flipH="1">
              <a:off x="8068635" y="9304159"/>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6"/>
            <p:cNvSpPr/>
            <p:nvPr/>
          </p:nvSpPr>
          <p:spPr>
            <a:xfrm rot="10800000" flipH="1">
              <a:off x="8068635" y="8789721"/>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6"/>
            <p:cNvSpPr/>
            <p:nvPr/>
          </p:nvSpPr>
          <p:spPr>
            <a:xfrm rot="10800000" flipH="1">
              <a:off x="8606545" y="9304159"/>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6"/>
            <p:cNvSpPr/>
            <p:nvPr/>
          </p:nvSpPr>
          <p:spPr>
            <a:xfrm rot="10800000" flipH="1">
              <a:off x="8606545" y="8789721"/>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6"/>
            <p:cNvSpPr/>
            <p:nvPr/>
          </p:nvSpPr>
          <p:spPr>
            <a:xfrm rot="10800000" flipH="1">
              <a:off x="-25" y="981657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6"/>
            <p:cNvSpPr/>
            <p:nvPr/>
          </p:nvSpPr>
          <p:spPr>
            <a:xfrm rot="10800000" flipH="1">
              <a:off x="537885" y="981657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6"/>
            <p:cNvSpPr/>
            <p:nvPr/>
          </p:nvSpPr>
          <p:spPr>
            <a:xfrm rot="10800000" flipH="1">
              <a:off x="1075795" y="981657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6"/>
            <p:cNvSpPr/>
            <p:nvPr/>
          </p:nvSpPr>
          <p:spPr>
            <a:xfrm rot="10800000" flipH="1">
              <a:off x="1613705" y="981657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6"/>
            <p:cNvSpPr/>
            <p:nvPr/>
          </p:nvSpPr>
          <p:spPr>
            <a:xfrm rot="10800000" flipH="1">
              <a:off x="2151615" y="981657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6"/>
            <p:cNvSpPr/>
            <p:nvPr/>
          </p:nvSpPr>
          <p:spPr>
            <a:xfrm rot="10800000" flipH="1">
              <a:off x="2689525" y="981657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6"/>
            <p:cNvSpPr/>
            <p:nvPr/>
          </p:nvSpPr>
          <p:spPr>
            <a:xfrm rot="10800000" flipH="1">
              <a:off x="3227436" y="981657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6"/>
            <p:cNvSpPr/>
            <p:nvPr/>
          </p:nvSpPr>
          <p:spPr>
            <a:xfrm rot="10800000" flipH="1">
              <a:off x="3765346" y="981657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6"/>
            <p:cNvSpPr/>
            <p:nvPr/>
          </p:nvSpPr>
          <p:spPr>
            <a:xfrm rot="10800000" flipH="1">
              <a:off x="4303256" y="981657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6"/>
            <p:cNvSpPr/>
            <p:nvPr/>
          </p:nvSpPr>
          <p:spPr>
            <a:xfrm rot="10800000" flipH="1">
              <a:off x="4841166" y="981657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6"/>
            <p:cNvSpPr/>
            <p:nvPr/>
          </p:nvSpPr>
          <p:spPr>
            <a:xfrm rot="10800000" flipH="1">
              <a:off x="5379076" y="981657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6"/>
            <p:cNvSpPr/>
            <p:nvPr/>
          </p:nvSpPr>
          <p:spPr>
            <a:xfrm rot="10800000" flipH="1">
              <a:off x="-25" y="1033203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6"/>
            <p:cNvSpPr/>
            <p:nvPr/>
          </p:nvSpPr>
          <p:spPr>
            <a:xfrm rot="10800000" flipH="1">
              <a:off x="537885" y="1033203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6"/>
            <p:cNvSpPr/>
            <p:nvPr/>
          </p:nvSpPr>
          <p:spPr>
            <a:xfrm rot="10800000" flipH="1">
              <a:off x="1075795" y="1033203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6"/>
            <p:cNvSpPr/>
            <p:nvPr/>
          </p:nvSpPr>
          <p:spPr>
            <a:xfrm rot="10800000" flipH="1">
              <a:off x="1613705" y="1033203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6"/>
            <p:cNvSpPr/>
            <p:nvPr/>
          </p:nvSpPr>
          <p:spPr>
            <a:xfrm rot="10800000" flipH="1">
              <a:off x="2151615" y="1033203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6"/>
            <p:cNvSpPr/>
            <p:nvPr/>
          </p:nvSpPr>
          <p:spPr>
            <a:xfrm rot="10800000" flipH="1">
              <a:off x="2689525" y="1033203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6"/>
            <p:cNvSpPr/>
            <p:nvPr/>
          </p:nvSpPr>
          <p:spPr>
            <a:xfrm rot="10800000" flipH="1">
              <a:off x="3227436" y="1033203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6"/>
            <p:cNvSpPr/>
            <p:nvPr/>
          </p:nvSpPr>
          <p:spPr>
            <a:xfrm rot="10800000" flipH="1">
              <a:off x="3765346" y="1033203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6"/>
            <p:cNvSpPr/>
            <p:nvPr/>
          </p:nvSpPr>
          <p:spPr>
            <a:xfrm rot="10800000" flipH="1">
              <a:off x="4303256" y="1033203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6"/>
            <p:cNvSpPr/>
            <p:nvPr/>
          </p:nvSpPr>
          <p:spPr>
            <a:xfrm rot="10800000" flipH="1">
              <a:off x="4841166" y="1033203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6"/>
            <p:cNvSpPr/>
            <p:nvPr/>
          </p:nvSpPr>
          <p:spPr>
            <a:xfrm rot="10800000" flipH="1">
              <a:off x="5379076" y="1033203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6"/>
            <p:cNvSpPr/>
            <p:nvPr/>
          </p:nvSpPr>
          <p:spPr>
            <a:xfrm rot="10800000" flipH="1">
              <a:off x="5916986" y="981657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6"/>
            <p:cNvSpPr/>
            <p:nvPr/>
          </p:nvSpPr>
          <p:spPr>
            <a:xfrm rot="10800000" flipH="1">
              <a:off x="6454896" y="981657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6"/>
            <p:cNvSpPr/>
            <p:nvPr/>
          </p:nvSpPr>
          <p:spPr>
            <a:xfrm rot="10800000" flipH="1">
              <a:off x="5916986" y="1033203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6"/>
            <p:cNvSpPr/>
            <p:nvPr/>
          </p:nvSpPr>
          <p:spPr>
            <a:xfrm rot="10800000" flipH="1">
              <a:off x="6454896" y="1033203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6"/>
            <p:cNvSpPr/>
            <p:nvPr/>
          </p:nvSpPr>
          <p:spPr>
            <a:xfrm rot="10800000" flipH="1">
              <a:off x="6992815" y="981657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6"/>
            <p:cNvSpPr/>
            <p:nvPr/>
          </p:nvSpPr>
          <p:spPr>
            <a:xfrm rot="10800000" flipH="1">
              <a:off x="7530725" y="981657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6"/>
            <p:cNvSpPr/>
            <p:nvPr/>
          </p:nvSpPr>
          <p:spPr>
            <a:xfrm rot="10800000" flipH="1">
              <a:off x="6992815" y="1033203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6"/>
            <p:cNvSpPr/>
            <p:nvPr/>
          </p:nvSpPr>
          <p:spPr>
            <a:xfrm rot="10800000" flipH="1">
              <a:off x="7530725" y="1033203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6"/>
            <p:cNvSpPr/>
            <p:nvPr/>
          </p:nvSpPr>
          <p:spPr>
            <a:xfrm rot="10800000" flipH="1">
              <a:off x="8606545" y="981657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6"/>
            <p:cNvSpPr/>
            <p:nvPr/>
          </p:nvSpPr>
          <p:spPr>
            <a:xfrm rot="10800000" flipH="1">
              <a:off x="8068635" y="1033203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6"/>
            <p:cNvSpPr/>
            <p:nvPr/>
          </p:nvSpPr>
          <p:spPr>
            <a:xfrm rot="10800000" flipH="1">
              <a:off x="8606545" y="1033203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6"/>
            <p:cNvSpPr/>
            <p:nvPr/>
          </p:nvSpPr>
          <p:spPr>
            <a:xfrm rot="10800000" flipH="1">
              <a:off x="-25" y="5188652"/>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6"/>
            <p:cNvSpPr/>
            <p:nvPr/>
          </p:nvSpPr>
          <p:spPr>
            <a:xfrm rot="10800000" flipH="1">
              <a:off x="537885" y="5188652"/>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6"/>
            <p:cNvSpPr/>
            <p:nvPr/>
          </p:nvSpPr>
          <p:spPr>
            <a:xfrm rot="10800000" flipH="1">
              <a:off x="1075795" y="5188652"/>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6"/>
            <p:cNvSpPr/>
            <p:nvPr/>
          </p:nvSpPr>
          <p:spPr>
            <a:xfrm rot="10800000" flipH="1">
              <a:off x="1613705" y="5188652"/>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6"/>
            <p:cNvSpPr/>
            <p:nvPr/>
          </p:nvSpPr>
          <p:spPr>
            <a:xfrm rot="10800000" flipH="1">
              <a:off x="2151615" y="5188652"/>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6"/>
            <p:cNvSpPr/>
            <p:nvPr/>
          </p:nvSpPr>
          <p:spPr>
            <a:xfrm rot="10800000" flipH="1">
              <a:off x="2689525" y="5188652"/>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6"/>
            <p:cNvSpPr/>
            <p:nvPr/>
          </p:nvSpPr>
          <p:spPr>
            <a:xfrm rot="10800000" flipH="1">
              <a:off x="3227436" y="5188652"/>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6"/>
            <p:cNvSpPr/>
            <p:nvPr/>
          </p:nvSpPr>
          <p:spPr>
            <a:xfrm rot="10800000" flipH="1">
              <a:off x="3765346" y="5188652"/>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6"/>
            <p:cNvSpPr/>
            <p:nvPr/>
          </p:nvSpPr>
          <p:spPr>
            <a:xfrm rot="10800000" flipH="1">
              <a:off x="4303256" y="5188652"/>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6"/>
            <p:cNvSpPr/>
            <p:nvPr/>
          </p:nvSpPr>
          <p:spPr>
            <a:xfrm rot="10800000" flipH="1">
              <a:off x="4841166" y="5188652"/>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6"/>
            <p:cNvSpPr/>
            <p:nvPr/>
          </p:nvSpPr>
          <p:spPr>
            <a:xfrm rot="10800000" flipH="1">
              <a:off x="5379076" y="5188652"/>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6"/>
            <p:cNvSpPr/>
            <p:nvPr/>
          </p:nvSpPr>
          <p:spPr>
            <a:xfrm rot="10800000" flipH="1">
              <a:off x="5916986" y="5188652"/>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6"/>
            <p:cNvSpPr/>
            <p:nvPr/>
          </p:nvSpPr>
          <p:spPr>
            <a:xfrm rot="10800000" flipH="1">
              <a:off x="6454896" y="5188652"/>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6"/>
            <p:cNvSpPr/>
            <p:nvPr/>
          </p:nvSpPr>
          <p:spPr>
            <a:xfrm rot="10800000" flipH="1">
              <a:off x="6992815" y="5188652"/>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6"/>
            <p:cNvSpPr/>
            <p:nvPr/>
          </p:nvSpPr>
          <p:spPr>
            <a:xfrm rot="10800000" flipH="1">
              <a:off x="7530725" y="5188652"/>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6"/>
            <p:cNvSpPr/>
            <p:nvPr/>
          </p:nvSpPr>
          <p:spPr>
            <a:xfrm rot="10800000" flipH="1">
              <a:off x="8068635" y="5188652"/>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6"/>
            <p:cNvSpPr/>
            <p:nvPr/>
          </p:nvSpPr>
          <p:spPr>
            <a:xfrm rot="10800000" flipH="1">
              <a:off x="8606545" y="5188652"/>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63" name="Google Shape;963;p6"/>
          <p:cNvSpPr/>
          <p:nvPr/>
        </p:nvSpPr>
        <p:spPr>
          <a:xfrm>
            <a:off x="581700" y="464700"/>
            <a:ext cx="7980600" cy="4214100"/>
          </a:xfrm>
          <a:prstGeom prst="roundRect">
            <a:avLst>
              <a:gd name="adj" fmla="val 4407"/>
            </a:avLst>
          </a:prstGeom>
          <a:gradFill>
            <a:gsLst>
              <a:gs pos="0">
                <a:schemeClr val="accent2"/>
              </a:gs>
              <a:gs pos="100000">
                <a:schemeClr val="accent3"/>
              </a:gs>
            </a:gsLst>
            <a:path path="circle">
              <a:fillToRect l="50000" t="50000" r="50000" b="50000"/>
            </a:path>
            <a:tileRect/>
          </a:gradFill>
          <a:ln>
            <a:noFill/>
          </a:ln>
          <a:effectLst>
            <a:outerShdw dist="114300" dir="258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6"/>
          <p:cNvSpPr txBox="1">
            <a:spLocks noGrp="1"/>
          </p:cNvSpPr>
          <p:nvPr>
            <p:ph type="title"/>
          </p:nvPr>
        </p:nvSpPr>
        <p:spPr>
          <a:xfrm>
            <a:off x="715100" y="535000"/>
            <a:ext cx="7713900" cy="704100"/>
          </a:xfrm>
          <a:prstGeom prst="rect">
            <a:avLst/>
          </a:prstGeom>
          <a:ln>
            <a:noFill/>
          </a:ln>
        </p:spPr>
        <p:txBody>
          <a:bodyPr spcFirstLastPara="1" wrap="square" lIns="91425" tIns="91425" rIns="91425" bIns="91425" anchor="t" anchorCtr="0">
            <a:noAutofit/>
          </a:bodyPr>
          <a:lstStyle>
            <a:lvl1pPr lvl="0" algn="ctr" rtl="0">
              <a:lnSpc>
                <a:spcPct val="115000"/>
              </a:lnSpc>
              <a:spcBef>
                <a:spcPts val="0"/>
              </a:spcBef>
              <a:spcAft>
                <a:spcPts val="0"/>
              </a:spcAft>
              <a:buClr>
                <a:schemeClr val="dk1"/>
              </a:buClr>
              <a:buSzPts val="3000"/>
              <a:buFont typeface="Alexandria"/>
              <a:buNone/>
              <a:defRPr sz="3000" b="1">
                <a:solidFill>
                  <a:schemeClr val="dk1"/>
                </a:solidFill>
                <a:latin typeface="Alexandria"/>
                <a:ea typeface="Alexandria"/>
                <a:cs typeface="Alexandria"/>
                <a:sym typeface="Alexandria"/>
              </a:defRPr>
            </a:lvl1pPr>
            <a:lvl2pPr lvl="1" rtl="0">
              <a:lnSpc>
                <a:spcPct val="115000"/>
              </a:lnSpc>
              <a:spcBef>
                <a:spcPts val="0"/>
              </a:spcBef>
              <a:spcAft>
                <a:spcPts val="0"/>
              </a:spcAft>
              <a:buClr>
                <a:schemeClr val="dk1"/>
              </a:buClr>
              <a:buSzPts val="3000"/>
              <a:buFont typeface="Alexandria"/>
              <a:buNone/>
              <a:defRPr sz="3000" b="1">
                <a:solidFill>
                  <a:schemeClr val="dk1"/>
                </a:solidFill>
                <a:latin typeface="Alexandria"/>
                <a:ea typeface="Alexandria"/>
                <a:cs typeface="Alexandria"/>
                <a:sym typeface="Alexandria"/>
              </a:defRPr>
            </a:lvl2pPr>
            <a:lvl3pPr lvl="2" rtl="0">
              <a:lnSpc>
                <a:spcPct val="115000"/>
              </a:lnSpc>
              <a:spcBef>
                <a:spcPts val="0"/>
              </a:spcBef>
              <a:spcAft>
                <a:spcPts val="0"/>
              </a:spcAft>
              <a:buClr>
                <a:schemeClr val="dk1"/>
              </a:buClr>
              <a:buSzPts val="3000"/>
              <a:buFont typeface="Alexandria"/>
              <a:buNone/>
              <a:defRPr sz="3000" b="1">
                <a:solidFill>
                  <a:schemeClr val="dk1"/>
                </a:solidFill>
                <a:latin typeface="Alexandria"/>
                <a:ea typeface="Alexandria"/>
                <a:cs typeface="Alexandria"/>
                <a:sym typeface="Alexandria"/>
              </a:defRPr>
            </a:lvl3pPr>
            <a:lvl4pPr lvl="3" rtl="0">
              <a:lnSpc>
                <a:spcPct val="115000"/>
              </a:lnSpc>
              <a:spcBef>
                <a:spcPts val="0"/>
              </a:spcBef>
              <a:spcAft>
                <a:spcPts val="0"/>
              </a:spcAft>
              <a:buClr>
                <a:schemeClr val="dk1"/>
              </a:buClr>
              <a:buSzPts val="3000"/>
              <a:buFont typeface="Alexandria"/>
              <a:buNone/>
              <a:defRPr sz="3000" b="1">
                <a:solidFill>
                  <a:schemeClr val="dk1"/>
                </a:solidFill>
                <a:latin typeface="Alexandria"/>
                <a:ea typeface="Alexandria"/>
                <a:cs typeface="Alexandria"/>
                <a:sym typeface="Alexandria"/>
              </a:defRPr>
            </a:lvl4pPr>
            <a:lvl5pPr lvl="4" rtl="0">
              <a:lnSpc>
                <a:spcPct val="115000"/>
              </a:lnSpc>
              <a:spcBef>
                <a:spcPts val="0"/>
              </a:spcBef>
              <a:spcAft>
                <a:spcPts val="0"/>
              </a:spcAft>
              <a:buClr>
                <a:schemeClr val="dk1"/>
              </a:buClr>
              <a:buSzPts val="3000"/>
              <a:buFont typeface="Alexandria"/>
              <a:buNone/>
              <a:defRPr sz="3000" b="1">
                <a:solidFill>
                  <a:schemeClr val="dk1"/>
                </a:solidFill>
                <a:latin typeface="Alexandria"/>
                <a:ea typeface="Alexandria"/>
                <a:cs typeface="Alexandria"/>
                <a:sym typeface="Alexandria"/>
              </a:defRPr>
            </a:lvl5pPr>
            <a:lvl6pPr lvl="5" rtl="0">
              <a:lnSpc>
                <a:spcPct val="115000"/>
              </a:lnSpc>
              <a:spcBef>
                <a:spcPts val="0"/>
              </a:spcBef>
              <a:spcAft>
                <a:spcPts val="0"/>
              </a:spcAft>
              <a:buClr>
                <a:schemeClr val="dk1"/>
              </a:buClr>
              <a:buSzPts val="3000"/>
              <a:buFont typeface="Alexandria"/>
              <a:buNone/>
              <a:defRPr sz="3000" b="1">
                <a:solidFill>
                  <a:schemeClr val="dk1"/>
                </a:solidFill>
                <a:latin typeface="Alexandria"/>
                <a:ea typeface="Alexandria"/>
                <a:cs typeface="Alexandria"/>
                <a:sym typeface="Alexandria"/>
              </a:defRPr>
            </a:lvl6pPr>
            <a:lvl7pPr lvl="6" rtl="0">
              <a:lnSpc>
                <a:spcPct val="115000"/>
              </a:lnSpc>
              <a:spcBef>
                <a:spcPts val="0"/>
              </a:spcBef>
              <a:spcAft>
                <a:spcPts val="0"/>
              </a:spcAft>
              <a:buClr>
                <a:schemeClr val="dk1"/>
              </a:buClr>
              <a:buSzPts val="3000"/>
              <a:buFont typeface="Alexandria"/>
              <a:buNone/>
              <a:defRPr sz="3000" b="1">
                <a:solidFill>
                  <a:schemeClr val="dk1"/>
                </a:solidFill>
                <a:latin typeface="Alexandria"/>
                <a:ea typeface="Alexandria"/>
                <a:cs typeface="Alexandria"/>
                <a:sym typeface="Alexandria"/>
              </a:defRPr>
            </a:lvl7pPr>
            <a:lvl8pPr lvl="7" rtl="0">
              <a:lnSpc>
                <a:spcPct val="115000"/>
              </a:lnSpc>
              <a:spcBef>
                <a:spcPts val="0"/>
              </a:spcBef>
              <a:spcAft>
                <a:spcPts val="0"/>
              </a:spcAft>
              <a:buClr>
                <a:schemeClr val="dk1"/>
              </a:buClr>
              <a:buSzPts val="3000"/>
              <a:buFont typeface="Alexandria"/>
              <a:buNone/>
              <a:defRPr sz="3000" b="1">
                <a:solidFill>
                  <a:schemeClr val="dk1"/>
                </a:solidFill>
                <a:latin typeface="Alexandria"/>
                <a:ea typeface="Alexandria"/>
                <a:cs typeface="Alexandria"/>
                <a:sym typeface="Alexandria"/>
              </a:defRPr>
            </a:lvl8pPr>
            <a:lvl9pPr lvl="8" rtl="0">
              <a:lnSpc>
                <a:spcPct val="115000"/>
              </a:lnSpc>
              <a:spcBef>
                <a:spcPts val="0"/>
              </a:spcBef>
              <a:spcAft>
                <a:spcPts val="0"/>
              </a:spcAft>
              <a:buClr>
                <a:schemeClr val="dk1"/>
              </a:buClr>
              <a:buSzPts val="3000"/>
              <a:buFont typeface="Alexandria"/>
              <a:buNone/>
              <a:defRPr sz="3000" b="1">
                <a:solidFill>
                  <a:schemeClr val="dk1"/>
                </a:solidFill>
                <a:latin typeface="Alexandria"/>
                <a:ea typeface="Alexandria"/>
                <a:cs typeface="Alexandria"/>
                <a:sym typeface="Alexandria"/>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solidFill>
          <a:schemeClr val="lt2"/>
        </a:solidFill>
        <a:effectLst/>
      </p:bgPr>
    </p:bg>
    <p:spTree>
      <p:nvGrpSpPr>
        <p:cNvPr id="1" name="Shape 965"/>
        <p:cNvGrpSpPr/>
        <p:nvPr/>
      </p:nvGrpSpPr>
      <p:grpSpPr>
        <a:xfrm>
          <a:off x="0" y="0"/>
          <a:ext cx="0" cy="0"/>
          <a:chOff x="0" y="0"/>
          <a:chExt cx="0" cy="0"/>
        </a:xfrm>
      </p:grpSpPr>
      <p:grpSp>
        <p:nvGrpSpPr>
          <p:cNvPr id="966" name="Google Shape;966;p7"/>
          <p:cNvGrpSpPr/>
          <p:nvPr/>
        </p:nvGrpSpPr>
        <p:grpSpPr>
          <a:xfrm>
            <a:off x="-433687" y="-464107"/>
            <a:ext cx="10011366" cy="6071715"/>
            <a:chOff x="-25" y="5188652"/>
            <a:chExt cx="9144470" cy="5657580"/>
          </a:xfrm>
        </p:grpSpPr>
        <p:sp>
          <p:nvSpPr>
            <p:cNvPr id="967" name="Google Shape;967;p7"/>
            <p:cNvSpPr/>
            <p:nvPr/>
          </p:nvSpPr>
          <p:spPr>
            <a:xfrm rot="10800000" flipH="1">
              <a:off x="-25" y="827426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7"/>
            <p:cNvSpPr/>
            <p:nvPr/>
          </p:nvSpPr>
          <p:spPr>
            <a:xfrm rot="10800000" flipH="1">
              <a:off x="-25" y="7759825"/>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7"/>
            <p:cNvSpPr/>
            <p:nvPr/>
          </p:nvSpPr>
          <p:spPr>
            <a:xfrm rot="10800000" flipH="1">
              <a:off x="-25" y="724640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7"/>
            <p:cNvSpPr/>
            <p:nvPr/>
          </p:nvSpPr>
          <p:spPr>
            <a:xfrm rot="10800000" flipH="1">
              <a:off x="-25" y="6731966"/>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7"/>
            <p:cNvSpPr/>
            <p:nvPr/>
          </p:nvSpPr>
          <p:spPr>
            <a:xfrm rot="10800000" flipH="1">
              <a:off x="-25" y="6217528"/>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7"/>
            <p:cNvSpPr/>
            <p:nvPr/>
          </p:nvSpPr>
          <p:spPr>
            <a:xfrm rot="10800000" flipH="1">
              <a:off x="-25" y="5703090"/>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7"/>
            <p:cNvSpPr/>
            <p:nvPr/>
          </p:nvSpPr>
          <p:spPr>
            <a:xfrm rot="10800000" flipH="1">
              <a:off x="537885" y="827426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7"/>
            <p:cNvSpPr/>
            <p:nvPr/>
          </p:nvSpPr>
          <p:spPr>
            <a:xfrm rot="10800000" flipH="1">
              <a:off x="537885" y="7759825"/>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7"/>
            <p:cNvSpPr/>
            <p:nvPr/>
          </p:nvSpPr>
          <p:spPr>
            <a:xfrm rot="10800000" flipH="1">
              <a:off x="537885" y="724640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7"/>
            <p:cNvSpPr/>
            <p:nvPr/>
          </p:nvSpPr>
          <p:spPr>
            <a:xfrm rot="10800000" flipH="1">
              <a:off x="537885" y="6731966"/>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7"/>
            <p:cNvSpPr/>
            <p:nvPr/>
          </p:nvSpPr>
          <p:spPr>
            <a:xfrm rot="10800000" flipH="1">
              <a:off x="537885" y="6217528"/>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7"/>
            <p:cNvSpPr/>
            <p:nvPr/>
          </p:nvSpPr>
          <p:spPr>
            <a:xfrm rot="10800000" flipH="1">
              <a:off x="537885" y="5703090"/>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7"/>
            <p:cNvSpPr/>
            <p:nvPr/>
          </p:nvSpPr>
          <p:spPr>
            <a:xfrm rot="10800000" flipH="1">
              <a:off x="1075795" y="827426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7"/>
            <p:cNvSpPr/>
            <p:nvPr/>
          </p:nvSpPr>
          <p:spPr>
            <a:xfrm rot="10800000" flipH="1">
              <a:off x="1075795" y="7759825"/>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7"/>
            <p:cNvSpPr/>
            <p:nvPr/>
          </p:nvSpPr>
          <p:spPr>
            <a:xfrm rot="10800000" flipH="1">
              <a:off x="1075795" y="724640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7"/>
            <p:cNvSpPr/>
            <p:nvPr/>
          </p:nvSpPr>
          <p:spPr>
            <a:xfrm rot="10800000" flipH="1">
              <a:off x="1075795" y="6731966"/>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7"/>
            <p:cNvSpPr/>
            <p:nvPr/>
          </p:nvSpPr>
          <p:spPr>
            <a:xfrm rot="10800000" flipH="1">
              <a:off x="1075795" y="6217528"/>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7"/>
            <p:cNvSpPr/>
            <p:nvPr/>
          </p:nvSpPr>
          <p:spPr>
            <a:xfrm rot="10800000" flipH="1">
              <a:off x="1075795" y="5703090"/>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7"/>
            <p:cNvSpPr/>
            <p:nvPr/>
          </p:nvSpPr>
          <p:spPr>
            <a:xfrm rot="10800000" flipH="1">
              <a:off x="1613705" y="827426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7"/>
            <p:cNvSpPr/>
            <p:nvPr/>
          </p:nvSpPr>
          <p:spPr>
            <a:xfrm rot="10800000" flipH="1">
              <a:off x="1613705" y="7759825"/>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7"/>
            <p:cNvSpPr/>
            <p:nvPr/>
          </p:nvSpPr>
          <p:spPr>
            <a:xfrm rot="10800000" flipH="1">
              <a:off x="1613705" y="724640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7"/>
            <p:cNvSpPr/>
            <p:nvPr/>
          </p:nvSpPr>
          <p:spPr>
            <a:xfrm rot="10800000" flipH="1">
              <a:off x="1613705" y="6731966"/>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7"/>
            <p:cNvSpPr/>
            <p:nvPr/>
          </p:nvSpPr>
          <p:spPr>
            <a:xfrm rot="10800000" flipH="1">
              <a:off x="1613705" y="6217528"/>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7"/>
            <p:cNvSpPr/>
            <p:nvPr/>
          </p:nvSpPr>
          <p:spPr>
            <a:xfrm rot="10800000" flipH="1">
              <a:off x="1613705" y="5703090"/>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7"/>
            <p:cNvSpPr/>
            <p:nvPr/>
          </p:nvSpPr>
          <p:spPr>
            <a:xfrm rot="10800000" flipH="1">
              <a:off x="2151615" y="827426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7"/>
            <p:cNvSpPr/>
            <p:nvPr/>
          </p:nvSpPr>
          <p:spPr>
            <a:xfrm rot="10800000" flipH="1">
              <a:off x="2151615" y="7759825"/>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7"/>
            <p:cNvSpPr/>
            <p:nvPr/>
          </p:nvSpPr>
          <p:spPr>
            <a:xfrm rot="10800000" flipH="1">
              <a:off x="2151615" y="724640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7"/>
            <p:cNvSpPr/>
            <p:nvPr/>
          </p:nvSpPr>
          <p:spPr>
            <a:xfrm rot="10800000" flipH="1">
              <a:off x="2151615" y="6731966"/>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7"/>
            <p:cNvSpPr/>
            <p:nvPr/>
          </p:nvSpPr>
          <p:spPr>
            <a:xfrm rot="10800000" flipH="1">
              <a:off x="2151615" y="6217528"/>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7"/>
            <p:cNvSpPr/>
            <p:nvPr/>
          </p:nvSpPr>
          <p:spPr>
            <a:xfrm rot="10800000" flipH="1">
              <a:off x="2151615" y="5703090"/>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7"/>
            <p:cNvSpPr/>
            <p:nvPr/>
          </p:nvSpPr>
          <p:spPr>
            <a:xfrm rot="10800000" flipH="1">
              <a:off x="2689525" y="827426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7"/>
            <p:cNvSpPr/>
            <p:nvPr/>
          </p:nvSpPr>
          <p:spPr>
            <a:xfrm rot="10800000" flipH="1">
              <a:off x="2689525" y="7759825"/>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7"/>
            <p:cNvSpPr/>
            <p:nvPr/>
          </p:nvSpPr>
          <p:spPr>
            <a:xfrm rot="10800000" flipH="1">
              <a:off x="2689525" y="724640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7"/>
            <p:cNvSpPr/>
            <p:nvPr/>
          </p:nvSpPr>
          <p:spPr>
            <a:xfrm rot="10800000" flipH="1">
              <a:off x="2689525" y="6731966"/>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7"/>
            <p:cNvSpPr/>
            <p:nvPr/>
          </p:nvSpPr>
          <p:spPr>
            <a:xfrm rot="10800000" flipH="1">
              <a:off x="2689525" y="6217528"/>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7"/>
            <p:cNvSpPr/>
            <p:nvPr/>
          </p:nvSpPr>
          <p:spPr>
            <a:xfrm rot="10800000" flipH="1">
              <a:off x="2689525" y="5703090"/>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7"/>
            <p:cNvSpPr/>
            <p:nvPr/>
          </p:nvSpPr>
          <p:spPr>
            <a:xfrm rot="10800000" flipH="1">
              <a:off x="3227436" y="827426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7"/>
            <p:cNvSpPr/>
            <p:nvPr/>
          </p:nvSpPr>
          <p:spPr>
            <a:xfrm rot="10800000" flipH="1">
              <a:off x="3227436" y="7759825"/>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7"/>
            <p:cNvSpPr/>
            <p:nvPr/>
          </p:nvSpPr>
          <p:spPr>
            <a:xfrm rot="10800000" flipH="1">
              <a:off x="3227436" y="724640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7"/>
            <p:cNvSpPr/>
            <p:nvPr/>
          </p:nvSpPr>
          <p:spPr>
            <a:xfrm rot="10800000" flipH="1">
              <a:off x="3227436" y="6731966"/>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7"/>
            <p:cNvSpPr/>
            <p:nvPr/>
          </p:nvSpPr>
          <p:spPr>
            <a:xfrm rot="10800000" flipH="1">
              <a:off x="3227436" y="6217528"/>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7"/>
            <p:cNvSpPr/>
            <p:nvPr/>
          </p:nvSpPr>
          <p:spPr>
            <a:xfrm rot="10800000" flipH="1">
              <a:off x="3227436" y="5703090"/>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7"/>
            <p:cNvSpPr/>
            <p:nvPr/>
          </p:nvSpPr>
          <p:spPr>
            <a:xfrm rot="10800000" flipH="1">
              <a:off x="3765346" y="827426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7"/>
            <p:cNvSpPr/>
            <p:nvPr/>
          </p:nvSpPr>
          <p:spPr>
            <a:xfrm rot="10800000" flipH="1">
              <a:off x="3765346" y="7759825"/>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7"/>
            <p:cNvSpPr/>
            <p:nvPr/>
          </p:nvSpPr>
          <p:spPr>
            <a:xfrm rot="10800000" flipH="1">
              <a:off x="3765346" y="724640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7"/>
            <p:cNvSpPr/>
            <p:nvPr/>
          </p:nvSpPr>
          <p:spPr>
            <a:xfrm rot="10800000" flipH="1">
              <a:off x="3765346" y="6731966"/>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7"/>
            <p:cNvSpPr/>
            <p:nvPr/>
          </p:nvSpPr>
          <p:spPr>
            <a:xfrm rot="10800000" flipH="1">
              <a:off x="3765346" y="6217528"/>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7"/>
            <p:cNvSpPr/>
            <p:nvPr/>
          </p:nvSpPr>
          <p:spPr>
            <a:xfrm rot="10800000" flipH="1">
              <a:off x="3765346" y="5703090"/>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7"/>
            <p:cNvSpPr/>
            <p:nvPr/>
          </p:nvSpPr>
          <p:spPr>
            <a:xfrm rot="10800000" flipH="1">
              <a:off x="4303256" y="827426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7"/>
            <p:cNvSpPr/>
            <p:nvPr/>
          </p:nvSpPr>
          <p:spPr>
            <a:xfrm rot="10800000" flipH="1">
              <a:off x="4303256" y="7759825"/>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7"/>
            <p:cNvSpPr/>
            <p:nvPr/>
          </p:nvSpPr>
          <p:spPr>
            <a:xfrm rot="10800000" flipH="1">
              <a:off x="4303256" y="724640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7"/>
            <p:cNvSpPr/>
            <p:nvPr/>
          </p:nvSpPr>
          <p:spPr>
            <a:xfrm rot="10800000" flipH="1">
              <a:off x="4303256" y="6731966"/>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7"/>
            <p:cNvSpPr/>
            <p:nvPr/>
          </p:nvSpPr>
          <p:spPr>
            <a:xfrm rot="10800000" flipH="1">
              <a:off x="4303256" y="6217528"/>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7"/>
            <p:cNvSpPr/>
            <p:nvPr/>
          </p:nvSpPr>
          <p:spPr>
            <a:xfrm rot="10800000" flipH="1">
              <a:off x="4303256" y="5703090"/>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7"/>
            <p:cNvSpPr/>
            <p:nvPr/>
          </p:nvSpPr>
          <p:spPr>
            <a:xfrm rot="10800000" flipH="1">
              <a:off x="4841166" y="827426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7"/>
            <p:cNvSpPr/>
            <p:nvPr/>
          </p:nvSpPr>
          <p:spPr>
            <a:xfrm rot="10800000" flipH="1">
              <a:off x="4841166" y="7759825"/>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7"/>
            <p:cNvSpPr/>
            <p:nvPr/>
          </p:nvSpPr>
          <p:spPr>
            <a:xfrm rot="10800000" flipH="1">
              <a:off x="4841166" y="724640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7"/>
            <p:cNvSpPr/>
            <p:nvPr/>
          </p:nvSpPr>
          <p:spPr>
            <a:xfrm rot="10800000" flipH="1">
              <a:off x="4841166" y="6731966"/>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7"/>
            <p:cNvSpPr/>
            <p:nvPr/>
          </p:nvSpPr>
          <p:spPr>
            <a:xfrm rot="10800000" flipH="1">
              <a:off x="4841166" y="6217528"/>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7"/>
            <p:cNvSpPr/>
            <p:nvPr/>
          </p:nvSpPr>
          <p:spPr>
            <a:xfrm rot="10800000" flipH="1">
              <a:off x="4841166" y="5703090"/>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7"/>
            <p:cNvSpPr/>
            <p:nvPr/>
          </p:nvSpPr>
          <p:spPr>
            <a:xfrm rot="10800000" flipH="1">
              <a:off x="5379076" y="827426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7"/>
            <p:cNvSpPr/>
            <p:nvPr/>
          </p:nvSpPr>
          <p:spPr>
            <a:xfrm rot="10800000" flipH="1">
              <a:off x="5379076" y="7759825"/>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7"/>
            <p:cNvSpPr/>
            <p:nvPr/>
          </p:nvSpPr>
          <p:spPr>
            <a:xfrm rot="10800000" flipH="1">
              <a:off x="5379076" y="724640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7"/>
            <p:cNvSpPr/>
            <p:nvPr/>
          </p:nvSpPr>
          <p:spPr>
            <a:xfrm rot="10800000" flipH="1">
              <a:off x="5379076" y="6731966"/>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7"/>
            <p:cNvSpPr/>
            <p:nvPr/>
          </p:nvSpPr>
          <p:spPr>
            <a:xfrm rot="10800000" flipH="1">
              <a:off x="5379076" y="6217528"/>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7"/>
            <p:cNvSpPr/>
            <p:nvPr/>
          </p:nvSpPr>
          <p:spPr>
            <a:xfrm rot="10800000" flipH="1">
              <a:off x="5379076" y="5703090"/>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7"/>
            <p:cNvSpPr/>
            <p:nvPr/>
          </p:nvSpPr>
          <p:spPr>
            <a:xfrm rot="10800000" flipH="1">
              <a:off x="-25" y="9304159"/>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7"/>
            <p:cNvSpPr/>
            <p:nvPr/>
          </p:nvSpPr>
          <p:spPr>
            <a:xfrm rot="10800000" flipH="1">
              <a:off x="-25" y="8789721"/>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7"/>
            <p:cNvSpPr/>
            <p:nvPr/>
          </p:nvSpPr>
          <p:spPr>
            <a:xfrm rot="10800000" flipH="1">
              <a:off x="537885" y="9304159"/>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7"/>
            <p:cNvSpPr/>
            <p:nvPr/>
          </p:nvSpPr>
          <p:spPr>
            <a:xfrm rot="10800000" flipH="1">
              <a:off x="537885" y="8789721"/>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7"/>
            <p:cNvSpPr/>
            <p:nvPr/>
          </p:nvSpPr>
          <p:spPr>
            <a:xfrm rot="10800000" flipH="1">
              <a:off x="1075795" y="9304159"/>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7"/>
            <p:cNvSpPr/>
            <p:nvPr/>
          </p:nvSpPr>
          <p:spPr>
            <a:xfrm rot="10800000" flipH="1">
              <a:off x="1075795" y="8789721"/>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7"/>
            <p:cNvSpPr/>
            <p:nvPr/>
          </p:nvSpPr>
          <p:spPr>
            <a:xfrm rot="10800000" flipH="1">
              <a:off x="1613705" y="9304159"/>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7"/>
            <p:cNvSpPr/>
            <p:nvPr/>
          </p:nvSpPr>
          <p:spPr>
            <a:xfrm rot="10800000" flipH="1">
              <a:off x="1613705" y="8789721"/>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7"/>
            <p:cNvSpPr/>
            <p:nvPr/>
          </p:nvSpPr>
          <p:spPr>
            <a:xfrm rot="10800000" flipH="1">
              <a:off x="2151615" y="9304159"/>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7"/>
            <p:cNvSpPr/>
            <p:nvPr/>
          </p:nvSpPr>
          <p:spPr>
            <a:xfrm rot="10800000" flipH="1">
              <a:off x="2151615" y="8789721"/>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7"/>
            <p:cNvSpPr/>
            <p:nvPr/>
          </p:nvSpPr>
          <p:spPr>
            <a:xfrm rot="10800000" flipH="1">
              <a:off x="2689525" y="9304159"/>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7"/>
            <p:cNvSpPr/>
            <p:nvPr/>
          </p:nvSpPr>
          <p:spPr>
            <a:xfrm rot="10800000" flipH="1">
              <a:off x="2689525" y="8789721"/>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7"/>
            <p:cNvSpPr/>
            <p:nvPr/>
          </p:nvSpPr>
          <p:spPr>
            <a:xfrm rot="10800000" flipH="1">
              <a:off x="3227436" y="9304159"/>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7"/>
            <p:cNvSpPr/>
            <p:nvPr/>
          </p:nvSpPr>
          <p:spPr>
            <a:xfrm rot="10800000" flipH="1">
              <a:off x="3227436" y="8789721"/>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7"/>
            <p:cNvSpPr/>
            <p:nvPr/>
          </p:nvSpPr>
          <p:spPr>
            <a:xfrm rot="10800000" flipH="1">
              <a:off x="3765346" y="9304159"/>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7"/>
            <p:cNvSpPr/>
            <p:nvPr/>
          </p:nvSpPr>
          <p:spPr>
            <a:xfrm rot="10800000" flipH="1">
              <a:off x="3765346" y="8789721"/>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7"/>
            <p:cNvSpPr/>
            <p:nvPr/>
          </p:nvSpPr>
          <p:spPr>
            <a:xfrm rot="10800000" flipH="1">
              <a:off x="4303256" y="9304159"/>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7"/>
            <p:cNvSpPr/>
            <p:nvPr/>
          </p:nvSpPr>
          <p:spPr>
            <a:xfrm rot="10800000" flipH="1">
              <a:off x="4303256" y="8789721"/>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7"/>
            <p:cNvSpPr/>
            <p:nvPr/>
          </p:nvSpPr>
          <p:spPr>
            <a:xfrm rot="10800000" flipH="1">
              <a:off x="4841166" y="9304159"/>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7"/>
            <p:cNvSpPr/>
            <p:nvPr/>
          </p:nvSpPr>
          <p:spPr>
            <a:xfrm rot="10800000" flipH="1">
              <a:off x="4841166" y="8789721"/>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7"/>
            <p:cNvSpPr/>
            <p:nvPr/>
          </p:nvSpPr>
          <p:spPr>
            <a:xfrm rot="10800000" flipH="1">
              <a:off x="5379076" y="9304159"/>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7"/>
            <p:cNvSpPr/>
            <p:nvPr/>
          </p:nvSpPr>
          <p:spPr>
            <a:xfrm rot="10800000" flipH="1">
              <a:off x="5379076" y="8789721"/>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7"/>
            <p:cNvSpPr/>
            <p:nvPr/>
          </p:nvSpPr>
          <p:spPr>
            <a:xfrm rot="10800000" flipH="1">
              <a:off x="5916986" y="827426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7"/>
            <p:cNvSpPr/>
            <p:nvPr/>
          </p:nvSpPr>
          <p:spPr>
            <a:xfrm rot="10800000" flipH="1">
              <a:off x="5916986" y="7759825"/>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7"/>
            <p:cNvSpPr/>
            <p:nvPr/>
          </p:nvSpPr>
          <p:spPr>
            <a:xfrm rot="10800000" flipH="1">
              <a:off x="5916986" y="724640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7"/>
            <p:cNvSpPr/>
            <p:nvPr/>
          </p:nvSpPr>
          <p:spPr>
            <a:xfrm rot="10800000" flipH="1">
              <a:off x="5916986" y="6731966"/>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7"/>
            <p:cNvSpPr/>
            <p:nvPr/>
          </p:nvSpPr>
          <p:spPr>
            <a:xfrm rot="10800000" flipH="1">
              <a:off x="5916986" y="6217528"/>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7"/>
            <p:cNvSpPr/>
            <p:nvPr/>
          </p:nvSpPr>
          <p:spPr>
            <a:xfrm rot="10800000" flipH="1">
              <a:off x="5916986" y="5703090"/>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7"/>
            <p:cNvSpPr/>
            <p:nvPr/>
          </p:nvSpPr>
          <p:spPr>
            <a:xfrm rot="10800000" flipH="1">
              <a:off x="6454896" y="827426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7"/>
            <p:cNvSpPr/>
            <p:nvPr/>
          </p:nvSpPr>
          <p:spPr>
            <a:xfrm rot="10800000" flipH="1">
              <a:off x="6454896" y="7759825"/>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7"/>
            <p:cNvSpPr/>
            <p:nvPr/>
          </p:nvSpPr>
          <p:spPr>
            <a:xfrm rot="10800000" flipH="1">
              <a:off x="6454896" y="724640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7"/>
            <p:cNvSpPr/>
            <p:nvPr/>
          </p:nvSpPr>
          <p:spPr>
            <a:xfrm rot="10800000" flipH="1">
              <a:off x="6454896" y="6731966"/>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7"/>
            <p:cNvSpPr/>
            <p:nvPr/>
          </p:nvSpPr>
          <p:spPr>
            <a:xfrm rot="10800000" flipH="1">
              <a:off x="6454896" y="6217528"/>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7"/>
            <p:cNvSpPr/>
            <p:nvPr/>
          </p:nvSpPr>
          <p:spPr>
            <a:xfrm rot="10800000" flipH="1">
              <a:off x="6454896" y="5703090"/>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7"/>
            <p:cNvSpPr/>
            <p:nvPr/>
          </p:nvSpPr>
          <p:spPr>
            <a:xfrm rot="10800000" flipH="1">
              <a:off x="5916986" y="9304159"/>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7"/>
            <p:cNvSpPr/>
            <p:nvPr/>
          </p:nvSpPr>
          <p:spPr>
            <a:xfrm rot="10800000" flipH="1">
              <a:off x="5916986" y="8789721"/>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7"/>
            <p:cNvSpPr/>
            <p:nvPr/>
          </p:nvSpPr>
          <p:spPr>
            <a:xfrm rot="10800000" flipH="1">
              <a:off x="6454896" y="9304159"/>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7"/>
            <p:cNvSpPr/>
            <p:nvPr/>
          </p:nvSpPr>
          <p:spPr>
            <a:xfrm rot="10800000" flipH="1">
              <a:off x="6454896" y="8789721"/>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7"/>
            <p:cNvSpPr/>
            <p:nvPr/>
          </p:nvSpPr>
          <p:spPr>
            <a:xfrm rot="10800000" flipH="1">
              <a:off x="6992815" y="827426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7"/>
            <p:cNvSpPr/>
            <p:nvPr/>
          </p:nvSpPr>
          <p:spPr>
            <a:xfrm rot="10800000" flipH="1">
              <a:off x="6992815" y="7759825"/>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7"/>
            <p:cNvSpPr/>
            <p:nvPr/>
          </p:nvSpPr>
          <p:spPr>
            <a:xfrm rot="10800000" flipH="1">
              <a:off x="6992815" y="724640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7"/>
            <p:cNvSpPr/>
            <p:nvPr/>
          </p:nvSpPr>
          <p:spPr>
            <a:xfrm rot="10800000" flipH="1">
              <a:off x="6992815" y="6731966"/>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7"/>
            <p:cNvSpPr/>
            <p:nvPr/>
          </p:nvSpPr>
          <p:spPr>
            <a:xfrm rot="10800000" flipH="1">
              <a:off x="6992815" y="6217528"/>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7"/>
            <p:cNvSpPr/>
            <p:nvPr/>
          </p:nvSpPr>
          <p:spPr>
            <a:xfrm rot="10800000" flipH="1">
              <a:off x="6992815" y="5703090"/>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7"/>
            <p:cNvSpPr/>
            <p:nvPr/>
          </p:nvSpPr>
          <p:spPr>
            <a:xfrm rot="10800000" flipH="1">
              <a:off x="7530725" y="827426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7"/>
            <p:cNvSpPr/>
            <p:nvPr/>
          </p:nvSpPr>
          <p:spPr>
            <a:xfrm rot="10800000" flipH="1">
              <a:off x="7530725" y="7759825"/>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7"/>
            <p:cNvSpPr/>
            <p:nvPr/>
          </p:nvSpPr>
          <p:spPr>
            <a:xfrm rot="10800000" flipH="1">
              <a:off x="7530725" y="724640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7"/>
            <p:cNvSpPr/>
            <p:nvPr/>
          </p:nvSpPr>
          <p:spPr>
            <a:xfrm rot="10800000" flipH="1">
              <a:off x="7530725" y="6731966"/>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7"/>
            <p:cNvSpPr/>
            <p:nvPr/>
          </p:nvSpPr>
          <p:spPr>
            <a:xfrm rot="10800000" flipH="1">
              <a:off x="7530725" y="6217528"/>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7"/>
            <p:cNvSpPr/>
            <p:nvPr/>
          </p:nvSpPr>
          <p:spPr>
            <a:xfrm rot="10800000" flipH="1">
              <a:off x="7530725" y="5703090"/>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7"/>
            <p:cNvSpPr/>
            <p:nvPr/>
          </p:nvSpPr>
          <p:spPr>
            <a:xfrm rot="10800000" flipH="1">
              <a:off x="6992815" y="9304159"/>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7"/>
            <p:cNvSpPr/>
            <p:nvPr/>
          </p:nvSpPr>
          <p:spPr>
            <a:xfrm rot="10800000" flipH="1">
              <a:off x="6992815" y="8789721"/>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7"/>
            <p:cNvSpPr/>
            <p:nvPr/>
          </p:nvSpPr>
          <p:spPr>
            <a:xfrm rot="10800000" flipH="1">
              <a:off x="7530725" y="9304159"/>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7"/>
            <p:cNvSpPr/>
            <p:nvPr/>
          </p:nvSpPr>
          <p:spPr>
            <a:xfrm rot="10800000" flipH="1">
              <a:off x="7530725" y="8789721"/>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7"/>
            <p:cNvSpPr/>
            <p:nvPr/>
          </p:nvSpPr>
          <p:spPr>
            <a:xfrm rot="10800000" flipH="1">
              <a:off x="8068635" y="827426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7"/>
            <p:cNvSpPr/>
            <p:nvPr/>
          </p:nvSpPr>
          <p:spPr>
            <a:xfrm rot="10800000" flipH="1">
              <a:off x="8068635" y="7759825"/>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7"/>
            <p:cNvSpPr/>
            <p:nvPr/>
          </p:nvSpPr>
          <p:spPr>
            <a:xfrm rot="10800000" flipH="1">
              <a:off x="8068635" y="724640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7"/>
            <p:cNvSpPr/>
            <p:nvPr/>
          </p:nvSpPr>
          <p:spPr>
            <a:xfrm rot="10800000" flipH="1">
              <a:off x="8068635" y="6731966"/>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7"/>
            <p:cNvSpPr/>
            <p:nvPr/>
          </p:nvSpPr>
          <p:spPr>
            <a:xfrm rot="10800000" flipH="1">
              <a:off x="8068635" y="6217528"/>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7"/>
            <p:cNvSpPr/>
            <p:nvPr/>
          </p:nvSpPr>
          <p:spPr>
            <a:xfrm rot="10800000" flipH="1">
              <a:off x="8068635" y="5703090"/>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7"/>
            <p:cNvSpPr/>
            <p:nvPr/>
          </p:nvSpPr>
          <p:spPr>
            <a:xfrm rot="10800000" flipH="1">
              <a:off x="8606545" y="827426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7"/>
            <p:cNvSpPr/>
            <p:nvPr/>
          </p:nvSpPr>
          <p:spPr>
            <a:xfrm rot="10800000" flipH="1">
              <a:off x="8606545" y="7759825"/>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7"/>
            <p:cNvSpPr/>
            <p:nvPr/>
          </p:nvSpPr>
          <p:spPr>
            <a:xfrm rot="10800000" flipH="1">
              <a:off x="8606545" y="724640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7"/>
            <p:cNvSpPr/>
            <p:nvPr/>
          </p:nvSpPr>
          <p:spPr>
            <a:xfrm rot="10800000" flipH="1">
              <a:off x="8606545" y="6731966"/>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7"/>
            <p:cNvSpPr/>
            <p:nvPr/>
          </p:nvSpPr>
          <p:spPr>
            <a:xfrm rot="10800000" flipH="1">
              <a:off x="8606545" y="6217528"/>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7"/>
            <p:cNvSpPr/>
            <p:nvPr/>
          </p:nvSpPr>
          <p:spPr>
            <a:xfrm rot="10800000" flipH="1">
              <a:off x="8606545" y="5703090"/>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7"/>
            <p:cNvSpPr/>
            <p:nvPr/>
          </p:nvSpPr>
          <p:spPr>
            <a:xfrm rot="10800000" flipH="1">
              <a:off x="8068635" y="9304159"/>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7"/>
            <p:cNvSpPr/>
            <p:nvPr/>
          </p:nvSpPr>
          <p:spPr>
            <a:xfrm rot="10800000" flipH="1">
              <a:off x="8068635" y="8789721"/>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7"/>
            <p:cNvSpPr/>
            <p:nvPr/>
          </p:nvSpPr>
          <p:spPr>
            <a:xfrm rot="10800000" flipH="1">
              <a:off x="8606545" y="9304159"/>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7"/>
            <p:cNvSpPr/>
            <p:nvPr/>
          </p:nvSpPr>
          <p:spPr>
            <a:xfrm rot="10800000" flipH="1">
              <a:off x="8606545" y="8789721"/>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7"/>
            <p:cNvSpPr/>
            <p:nvPr/>
          </p:nvSpPr>
          <p:spPr>
            <a:xfrm rot="10800000" flipH="1">
              <a:off x="-25" y="981657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7"/>
            <p:cNvSpPr/>
            <p:nvPr/>
          </p:nvSpPr>
          <p:spPr>
            <a:xfrm rot="10800000" flipH="1">
              <a:off x="537885" y="981657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7"/>
            <p:cNvSpPr/>
            <p:nvPr/>
          </p:nvSpPr>
          <p:spPr>
            <a:xfrm rot="10800000" flipH="1">
              <a:off x="1075795" y="981657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7"/>
            <p:cNvSpPr/>
            <p:nvPr/>
          </p:nvSpPr>
          <p:spPr>
            <a:xfrm rot="10800000" flipH="1">
              <a:off x="1613705" y="981657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7"/>
            <p:cNvSpPr/>
            <p:nvPr/>
          </p:nvSpPr>
          <p:spPr>
            <a:xfrm rot="10800000" flipH="1">
              <a:off x="2151615" y="981657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7"/>
            <p:cNvSpPr/>
            <p:nvPr/>
          </p:nvSpPr>
          <p:spPr>
            <a:xfrm rot="10800000" flipH="1">
              <a:off x="2689525" y="981657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7"/>
            <p:cNvSpPr/>
            <p:nvPr/>
          </p:nvSpPr>
          <p:spPr>
            <a:xfrm rot="10800000" flipH="1">
              <a:off x="3227436" y="981657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7"/>
            <p:cNvSpPr/>
            <p:nvPr/>
          </p:nvSpPr>
          <p:spPr>
            <a:xfrm rot="10800000" flipH="1">
              <a:off x="3765346" y="981657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7"/>
            <p:cNvSpPr/>
            <p:nvPr/>
          </p:nvSpPr>
          <p:spPr>
            <a:xfrm rot="10800000" flipH="1">
              <a:off x="4303256" y="981657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7"/>
            <p:cNvSpPr/>
            <p:nvPr/>
          </p:nvSpPr>
          <p:spPr>
            <a:xfrm rot="10800000" flipH="1">
              <a:off x="4841166" y="981657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7"/>
            <p:cNvSpPr/>
            <p:nvPr/>
          </p:nvSpPr>
          <p:spPr>
            <a:xfrm rot="10800000" flipH="1">
              <a:off x="5379076" y="981657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7"/>
            <p:cNvSpPr/>
            <p:nvPr/>
          </p:nvSpPr>
          <p:spPr>
            <a:xfrm rot="10800000" flipH="1">
              <a:off x="-25" y="1033203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7"/>
            <p:cNvSpPr/>
            <p:nvPr/>
          </p:nvSpPr>
          <p:spPr>
            <a:xfrm rot="10800000" flipH="1">
              <a:off x="537885" y="1033203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7"/>
            <p:cNvSpPr/>
            <p:nvPr/>
          </p:nvSpPr>
          <p:spPr>
            <a:xfrm rot="10800000" flipH="1">
              <a:off x="1075795" y="1033203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7"/>
            <p:cNvSpPr/>
            <p:nvPr/>
          </p:nvSpPr>
          <p:spPr>
            <a:xfrm rot="10800000" flipH="1">
              <a:off x="1613705" y="1033203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7"/>
            <p:cNvSpPr/>
            <p:nvPr/>
          </p:nvSpPr>
          <p:spPr>
            <a:xfrm rot="10800000" flipH="1">
              <a:off x="2151615" y="1033203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7"/>
            <p:cNvSpPr/>
            <p:nvPr/>
          </p:nvSpPr>
          <p:spPr>
            <a:xfrm rot="10800000" flipH="1">
              <a:off x="2689525" y="1033203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7"/>
            <p:cNvSpPr/>
            <p:nvPr/>
          </p:nvSpPr>
          <p:spPr>
            <a:xfrm rot="10800000" flipH="1">
              <a:off x="3227436" y="1033203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7"/>
            <p:cNvSpPr/>
            <p:nvPr/>
          </p:nvSpPr>
          <p:spPr>
            <a:xfrm rot="10800000" flipH="1">
              <a:off x="3765346" y="1033203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7"/>
            <p:cNvSpPr/>
            <p:nvPr/>
          </p:nvSpPr>
          <p:spPr>
            <a:xfrm rot="10800000" flipH="1">
              <a:off x="4303256" y="1033203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7"/>
            <p:cNvSpPr/>
            <p:nvPr/>
          </p:nvSpPr>
          <p:spPr>
            <a:xfrm rot="10800000" flipH="1">
              <a:off x="4841166" y="1033203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7"/>
            <p:cNvSpPr/>
            <p:nvPr/>
          </p:nvSpPr>
          <p:spPr>
            <a:xfrm rot="10800000" flipH="1">
              <a:off x="5379076" y="1033203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7"/>
            <p:cNvSpPr/>
            <p:nvPr/>
          </p:nvSpPr>
          <p:spPr>
            <a:xfrm rot="10800000" flipH="1">
              <a:off x="5916986" y="981657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7"/>
            <p:cNvSpPr/>
            <p:nvPr/>
          </p:nvSpPr>
          <p:spPr>
            <a:xfrm rot="10800000" flipH="1">
              <a:off x="6454896" y="981657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7"/>
            <p:cNvSpPr/>
            <p:nvPr/>
          </p:nvSpPr>
          <p:spPr>
            <a:xfrm rot="10800000" flipH="1">
              <a:off x="5916986" y="1033203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7"/>
            <p:cNvSpPr/>
            <p:nvPr/>
          </p:nvSpPr>
          <p:spPr>
            <a:xfrm rot="10800000" flipH="1">
              <a:off x="6454896" y="1033203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7"/>
            <p:cNvSpPr/>
            <p:nvPr/>
          </p:nvSpPr>
          <p:spPr>
            <a:xfrm rot="10800000" flipH="1">
              <a:off x="6992815" y="981657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7"/>
            <p:cNvSpPr/>
            <p:nvPr/>
          </p:nvSpPr>
          <p:spPr>
            <a:xfrm rot="10800000" flipH="1">
              <a:off x="7530725" y="981657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7"/>
            <p:cNvSpPr/>
            <p:nvPr/>
          </p:nvSpPr>
          <p:spPr>
            <a:xfrm rot="10800000" flipH="1">
              <a:off x="6992815" y="1033203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7"/>
            <p:cNvSpPr/>
            <p:nvPr/>
          </p:nvSpPr>
          <p:spPr>
            <a:xfrm rot="10800000" flipH="1">
              <a:off x="7530725" y="1033203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7"/>
            <p:cNvSpPr/>
            <p:nvPr/>
          </p:nvSpPr>
          <p:spPr>
            <a:xfrm rot="10800000" flipH="1">
              <a:off x="8606545" y="981657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7"/>
            <p:cNvSpPr/>
            <p:nvPr/>
          </p:nvSpPr>
          <p:spPr>
            <a:xfrm rot="10800000" flipH="1">
              <a:off x="8068635" y="1033203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7"/>
            <p:cNvSpPr/>
            <p:nvPr/>
          </p:nvSpPr>
          <p:spPr>
            <a:xfrm rot="10800000" flipH="1">
              <a:off x="8606545" y="1033203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7"/>
            <p:cNvSpPr/>
            <p:nvPr/>
          </p:nvSpPr>
          <p:spPr>
            <a:xfrm rot="10800000" flipH="1">
              <a:off x="-25" y="5188652"/>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7"/>
            <p:cNvSpPr/>
            <p:nvPr/>
          </p:nvSpPr>
          <p:spPr>
            <a:xfrm rot="10800000" flipH="1">
              <a:off x="537885" y="5188652"/>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7"/>
            <p:cNvSpPr/>
            <p:nvPr/>
          </p:nvSpPr>
          <p:spPr>
            <a:xfrm rot="10800000" flipH="1">
              <a:off x="1075795" y="5188652"/>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7"/>
            <p:cNvSpPr/>
            <p:nvPr/>
          </p:nvSpPr>
          <p:spPr>
            <a:xfrm rot="10800000" flipH="1">
              <a:off x="1613705" y="5188652"/>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7"/>
            <p:cNvSpPr/>
            <p:nvPr/>
          </p:nvSpPr>
          <p:spPr>
            <a:xfrm rot="10800000" flipH="1">
              <a:off x="2151615" y="5188652"/>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7"/>
            <p:cNvSpPr/>
            <p:nvPr/>
          </p:nvSpPr>
          <p:spPr>
            <a:xfrm rot="10800000" flipH="1">
              <a:off x="2689525" y="5188652"/>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7"/>
            <p:cNvSpPr/>
            <p:nvPr/>
          </p:nvSpPr>
          <p:spPr>
            <a:xfrm rot="10800000" flipH="1">
              <a:off x="3227436" y="5188652"/>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7"/>
            <p:cNvSpPr/>
            <p:nvPr/>
          </p:nvSpPr>
          <p:spPr>
            <a:xfrm rot="10800000" flipH="1">
              <a:off x="3765346" y="5188652"/>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7"/>
            <p:cNvSpPr/>
            <p:nvPr/>
          </p:nvSpPr>
          <p:spPr>
            <a:xfrm rot="10800000" flipH="1">
              <a:off x="4303256" y="5188652"/>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7"/>
            <p:cNvSpPr/>
            <p:nvPr/>
          </p:nvSpPr>
          <p:spPr>
            <a:xfrm rot="10800000" flipH="1">
              <a:off x="4841166" y="5188652"/>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7"/>
            <p:cNvSpPr/>
            <p:nvPr/>
          </p:nvSpPr>
          <p:spPr>
            <a:xfrm rot="10800000" flipH="1">
              <a:off x="5379076" y="5188652"/>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7"/>
            <p:cNvSpPr/>
            <p:nvPr/>
          </p:nvSpPr>
          <p:spPr>
            <a:xfrm rot="10800000" flipH="1">
              <a:off x="5916986" y="5188652"/>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7"/>
            <p:cNvSpPr/>
            <p:nvPr/>
          </p:nvSpPr>
          <p:spPr>
            <a:xfrm rot="10800000" flipH="1">
              <a:off x="6454896" y="5188652"/>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7"/>
            <p:cNvSpPr/>
            <p:nvPr/>
          </p:nvSpPr>
          <p:spPr>
            <a:xfrm rot="10800000" flipH="1">
              <a:off x="6992815" y="5188652"/>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7"/>
            <p:cNvSpPr/>
            <p:nvPr/>
          </p:nvSpPr>
          <p:spPr>
            <a:xfrm rot="10800000" flipH="1">
              <a:off x="7530725" y="5188652"/>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7"/>
            <p:cNvSpPr/>
            <p:nvPr/>
          </p:nvSpPr>
          <p:spPr>
            <a:xfrm rot="10800000" flipH="1">
              <a:off x="8068635" y="5188652"/>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7"/>
            <p:cNvSpPr/>
            <p:nvPr/>
          </p:nvSpPr>
          <p:spPr>
            <a:xfrm rot="10800000" flipH="1">
              <a:off x="8606545" y="5188652"/>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53" name="Google Shape;1153;p7"/>
          <p:cNvSpPr/>
          <p:nvPr/>
        </p:nvSpPr>
        <p:spPr>
          <a:xfrm>
            <a:off x="581700" y="464700"/>
            <a:ext cx="7980600" cy="4214100"/>
          </a:xfrm>
          <a:prstGeom prst="roundRect">
            <a:avLst>
              <a:gd name="adj" fmla="val 4407"/>
            </a:avLst>
          </a:prstGeom>
          <a:gradFill>
            <a:gsLst>
              <a:gs pos="0">
                <a:schemeClr val="accent2"/>
              </a:gs>
              <a:gs pos="100000">
                <a:schemeClr val="accent3"/>
              </a:gs>
            </a:gsLst>
            <a:path path="circle">
              <a:fillToRect l="50000" t="50000" r="50000" b="50000"/>
            </a:path>
            <a:tileRect/>
          </a:gradFill>
          <a:ln>
            <a:noFill/>
          </a:ln>
          <a:effectLst>
            <a:outerShdw dist="114300" dir="258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7"/>
          <p:cNvSpPr txBox="1">
            <a:spLocks noGrp="1"/>
          </p:cNvSpPr>
          <p:nvPr>
            <p:ph type="title"/>
          </p:nvPr>
        </p:nvSpPr>
        <p:spPr>
          <a:xfrm>
            <a:off x="715100" y="535000"/>
            <a:ext cx="7713900" cy="704100"/>
          </a:xfrm>
          <a:prstGeom prst="rect">
            <a:avLst/>
          </a:prstGeom>
          <a:ln>
            <a:noFill/>
          </a:ln>
        </p:spPr>
        <p:txBody>
          <a:bodyPr spcFirstLastPara="1" wrap="square" lIns="91425" tIns="91425" rIns="91425" bIns="91425" anchor="t" anchorCtr="0">
            <a:noAutofit/>
          </a:bodyPr>
          <a:lstStyle>
            <a:lvl1pPr lvl="0" algn="ctr" rtl="0">
              <a:lnSpc>
                <a:spcPct val="115000"/>
              </a:lnSpc>
              <a:spcBef>
                <a:spcPts val="0"/>
              </a:spcBef>
              <a:spcAft>
                <a:spcPts val="0"/>
              </a:spcAft>
              <a:buClr>
                <a:schemeClr val="dk1"/>
              </a:buClr>
              <a:buSzPts val="3000"/>
              <a:buFont typeface="Alexandria"/>
              <a:buNone/>
              <a:defRPr sz="3000" b="1">
                <a:solidFill>
                  <a:schemeClr val="dk1"/>
                </a:solidFill>
                <a:latin typeface="Alexandria"/>
                <a:ea typeface="Alexandria"/>
                <a:cs typeface="Alexandria"/>
                <a:sym typeface="Alexandria"/>
              </a:defRPr>
            </a:lvl1pPr>
            <a:lvl2pPr lvl="1" rtl="0">
              <a:lnSpc>
                <a:spcPct val="115000"/>
              </a:lnSpc>
              <a:spcBef>
                <a:spcPts val="0"/>
              </a:spcBef>
              <a:spcAft>
                <a:spcPts val="0"/>
              </a:spcAft>
              <a:buClr>
                <a:schemeClr val="dk1"/>
              </a:buClr>
              <a:buSzPts val="3000"/>
              <a:buFont typeface="Alexandria"/>
              <a:buNone/>
              <a:defRPr sz="3000" b="1">
                <a:solidFill>
                  <a:schemeClr val="dk1"/>
                </a:solidFill>
                <a:latin typeface="Alexandria"/>
                <a:ea typeface="Alexandria"/>
                <a:cs typeface="Alexandria"/>
                <a:sym typeface="Alexandria"/>
              </a:defRPr>
            </a:lvl2pPr>
            <a:lvl3pPr lvl="2" rtl="0">
              <a:lnSpc>
                <a:spcPct val="115000"/>
              </a:lnSpc>
              <a:spcBef>
                <a:spcPts val="0"/>
              </a:spcBef>
              <a:spcAft>
                <a:spcPts val="0"/>
              </a:spcAft>
              <a:buClr>
                <a:schemeClr val="dk1"/>
              </a:buClr>
              <a:buSzPts val="3000"/>
              <a:buFont typeface="Alexandria"/>
              <a:buNone/>
              <a:defRPr sz="3000" b="1">
                <a:solidFill>
                  <a:schemeClr val="dk1"/>
                </a:solidFill>
                <a:latin typeface="Alexandria"/>
                <a:ea typeface="Alexandria"/>
                <a:cs typeface="Alexandria"/>
                <a:sym typeface="Alexandria"/>
              </a:defRPr>
            </a:lvl3pPr>
            <a:lvl4pPr lvl="3" rtl="0">
              <a:lnSpc>
                <a:spcPct val="115000"/>
              </a:lnSpc>
              <a:spcBef>
                <a:spcPts val="0"/>
              </a:spcBef>
              <a:spcAft>
                <a:spcPts val="0"/>
              </a:spcAft>
              <a:buClr>
                <a:schemeClr val="dk1"/>
              </a:buClr>
              <a:buSzPts val="3000"/>
              <a:buFont typeface="Alexandria"/>
              <a:buNone/>
              <a:defRPr sz="3000" b="1">
                <a:solidFill>
                  <a:schemeClr val="dk1"/>
                </a:solidFill>
                <a:latin typeface="Alexandria"/>
                <a:ea typeface="Alexandria"/>
                <a:cs typeface="Alexandria"/>
                <a:sym typeface="Alexandria"/>
              </a:defRPr>
            </a:lvl4pPr>
            <a:lvl5pPr lvl="4" rtl="0">
              <a:lnSpc>
                <a:spcPct val="115000"/>
              </a:lnSpc>
              <a:spcBef>
                <a:spcPts val="0"/>
              </a:spcBef>
              <a:spcAft>
                <a:spcPts val="0"/>
              </a:spcAft>
              <a:buClr>
                <a:schemeClr val="dk1"/>
              </a:buClr>
              <a:buSzPts val="3000"/>
              <a:buFont typeface="Alexandria"/>
              <a:buNone/>
              <a:defRPr sz="3000" b="1">
                <a:solidFill>
                  <a:schemeClr val="dk1"/>
                </a:solidFill>
                <a:latin typeface="Alexandria"/>
                <a:ea typeface="Alexandria"/>
                <a:cs typeface="Alexandria"/>
                <a:sym typeface="Alexandria"/>
              </a:defRPr>
            </a:lvl5pPr>
            <a:lvl6pPr lvl="5" rtl="0">
              <a:lnSpc>
                <a:spcPct val="115000"/>
              </a:lnSpc>
              <a:spcBef>
                <a:spcPts val="0"/>
              </a:spcBef>
              <a:spcAft>
                <a:spcPts val="0"/>
              </a:spcAft>
              <a:buClr>
                <a:schemeClr val="dk1"/>
              </a:buClr>
              <a:buSzPts val="3000"/>
              <a:buFont typeface="Alexandria"/>
              <a:buNone/>
              <a:defRPr sz="3000" b="1">
                <a:solidFill>
                  <a:schemeClr val="dk1"/>
                </a:solidFill>
                <a:latin typeface="Alexandria"/>
                <a:ea typeface="Alexandria"/>
                <a:cs typeface="Alexandria"/>
                <a:sym typeface="Alexandria"/>
              </a:defRPr>
            </a:lvl6pPr>
            <a:lvl7pPr lvl="6" rtl="0">
              <a:lnSpc>
                <a:spcPct val="115000"/>
              </a:lnSpc>
              <a:spcBef>
                <a:spcPts val="0"/>
              </a:spcBef>
              <a:spcAft>
                <a:spcPts val="0"/>
              </a:spcAft>
              <a:buClr>
                <a:schemeClr val="dk1"/>
              </a:buClr>
              <a:buSzPts val="3000"/>
              <a:buFont typeface="Alexandria"/>
              <a:buNone/>
              <a:defRPr sz="3000" b="1">
                <a:solidFill>
                  <a:schemeClr val="dk1"/>
                </a:solidFill>
                <a:latin typeface="Alexandria"/>
                <a:ea typeface="Alexandria"/>
                <a:cs typeface="Alexandria"/>
                <a:sym typeface="Alexandria"/>
              </a:defRPr>
            </a:lvl7pPr>
            <a:lvl8pPr lvl="7" rtl="0">
              <a:lnSpc>
                <a:spcPct val="115000"/>
              </a:lnSpc>
              <a:spcBef>
                <a:spcPts val="0"/>
              </a:spcBef>
              <a:spcAft>
                <a:spcPts val="0"/>
              </a:spcAft>
              <a:buClr>
                <a:schemeClr val="dk1"/>
              </a:buClr>
              <a:buSzPts val="3000"/>
              <a:buFont typeface="Alexandria"/>
              <a:buNone/>
              <a:defRPr sz="3000" b="1">
                <a:solidFill>
                  <a:schemeClr val="dk1"/>
                </a:solidFill>
                <a:latin typeface="Alexandria"/>
                <a:ea typeface="Alexandria"/>
                <a:cs typeface="Alexandria"/>
                <a:sym typeface="Alexandria"/>
              </a:defRPr>
            </a:lvl8pPr>
            <a:lvl9pPr lvl="8" rtl="0">
              <a:lnSpc>
                <a:spcPct val="115000"/>
              </a:lnSpc>
              <a:spcBef>
                <a:spcPts val="0"/>
              </a:spcBef>
              <a:spcAft>
                <a:spcPts val="0"/>
              </a:spcAft>
              <a:buClr>
                <a:schemeClr val="dk1"/>
              </a:buClr>
              <a:buSzPts val="3000"/>
              <a:buFont typeface="Alexandria"/>
              <a:buNone/>
              <a:defRPr sz="3000" b="1">
                <a:solidFill>
                  <a:schemeClr val="dk1"/>
                </a:solidFill>
                <a:latin typeface="Alexandria"/>
                <a:ea typeface="Alexandria"/>
                <a:cs typeface="Alexandria"/>
                <a:sym typeface="Alexandria"/>
              </a:defRPr>
            </a:lvl9pPr>
          </a:lstStyle>
          <a:p>
            <a:endParaRPr/>
          </a:p>
        </p:txBody>
      </p:sp>
      <p:sp>
        <p:nvSpPr>
          <p:cNvPr id="1155" name="Google Shape;1155;p7"/>
          <p:cNvSpPr txBox="1">
            <a:spLocks noGrp="1"/>
          </p:cNvSpPr>
          <p:nvPr>
            <p:ph type="body" idx="1"/>
          </p:nvPr>
        </p:nvSpPr>
        <p:spPr>
          <a:xfrm>
            <a:off x="1004100" y="1467700"/>
            <a:ext cx="4074000" cy="2580000"/>
          </a:xfrm>
          <a:prstGeom prst="rect">
            <a:avLst/>
          </a:prstGeom>
          <a:ln>
            <a:noFill/>
          </a:ln>
        </p:spPr>
        <p:txBody>
          <a:bodyPr spcFirstLastPara="1" wrap="square" lIns="91425" tIns="91425" rIns="91425" bIns="91425" anchor="t" anchorCtr="0">
            <a:noAutofit/>
          </a:bodyPr>
          <a:lstStyle>
            <a:lvl1pPr marL="457200" lvl="0"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1pPr>
            <a:lvl2pPr marL="914400" lvl="1"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2pPr>
            <a:lvl3pPr marL="1371600" lvl="2"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3pPr>
            <a:lvl4pPr marL="1828800" lvl="3"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4pPr>
            <a:lvl5pPr marL="2286000" lvl="4"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5pPr>
            <a:lvl6pPr marL="2743200" lvl="5"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6pPr>
            <a:lvl7pPr marL="3200400" lvl="6"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7pPr>
            <a:lvl8pPr marL="3657600" lvl="7"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8pPr>
            <a:lvl9pPr marL="4114800" lvl="8"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2"/>
        </a:solidFill>
        <a:effectLst/>
      </p:bgPr>
    </p:bg>
    <p:spTree>
      <p:nvGrpSpPr>
        <p:cNvPr id="1" name="Shape 1156"/>
        <p:cNvGrpSpPr/>
        <p:nvPr/>
      </p:nvGrpSpPr>
      <p:grpSpPr>
        <a:xfrm>
          <a:off x="0" y="0"/>
          <a:ext cx="0" cy="0"/>
          <a:chOff x="0" y="0"/>
          <a:chExt cx="0" cy="0"/>
        </a:xfrm>
      </p:grpSpPr>
      <p:grpSp>
        <p:nvGrpSpPr>
          <p:cNvPr id="1157" name="Google Shape;1157;p8"/>
          <p:cNvGrpSpPr/>
          <p:nvPr/>
        </p:nvGrpSpPr>
        <p:grpSpPr>
          <a:xfrm>
            <a:off x="-433687" y="-464107"/>
            <a:ext cx="10011366" cy="6071715"/>
            <a:chOff x="-25" y="5188652"/>
            <a:chExt cx="9144470" cy="5657580"/>
          </a:xfrm>
        </p:grpSpPr>
        <p:sp>
          <p:nvSpPr>
            <p:cNvPr id="1158" name="Google Shape;1158;p8"/>
            <p:cNvSpPr/>
            <p:nvPr/>
          </p:nvSpPr>
          <p:spPr>
            <a:xfrm rot="10800000" flipH="1">
              <a:off x="-25" y="827426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8"/>
            <p:cNvSpPr/>
            <p:nvPr/>
          </p:nvSpPr>
          <p:spPr>
            <a:xfrm rot="10800000" flipH="1">
              <a:off x="-25" y="7759825"/>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8"/>
            <p:cNvSpPr/>
            <p:nvPr/>
          </p:nvSpPr>
          <p:spPr>
            <a:xfrm rot="10800000" flipH="1">
              <a:off x="-25" y="724640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8"/>
            <p:cNvSpPr/>
            <p:nvPr/>
          </p:nvSpPr>
          <p:spPr>
            <a:xfrm rot="10800000" flipH="1">
              <a:off x="-25" y="6731966"/>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8"/>
            <p:cNvSpPr/>
            <p:nvPr/>
          </p:nvSpPr>
          <p:spPr>
            <a:xfrm rot="10800000" flipH="1">
              <a:off x="-25" y="6217528"/>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8"/>
            <p:cNvSpPr/>
            <p:nvPr/>
          </p:nvSpPr>
          <p:spPr>
            <a:xfrm rot="10800000" flipH="1">
              <a:off x="-25" y="5703090"/>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8"/>
            <p:cNvSpPr/>
            <p:nvPr/>
          </p:nvSpPr>
          <p:spPr>
            <a:xfrm rot="10800000" flipH="1">
              <a:off x="537885" y="827426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8"/>
            <p:cNvSpPr/>
            <p:nvPr/>
          </p:nvSpPr>
          <p:spPr>
            <a:xfrm rot="10800000" flipH="1">
              <a:off x="537885" y="7759825"/>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8"/>
            <p:cNvSpPr/>
            <p:nvPr/>
          </p:nvSpPr>
          <p:spPr>
            <a:xfrm rot="10800000" flipH="1">
              <a:off x="537885" y="724640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8"/>
            <p:cNvSpPr/>
            <p:nvPr/>
          </p:nvSpPr>
          <p:spPr>
            <a:xfrm rot="10800000" flipH="1">
              <a:off x="537885" y="6731966"/>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8"/>
            <p:cNvSpPr/>
            <p:nvPr/>
          </p:nvSpPr>
          <p:spPr>
            <a:xfrm rot="10800000" flipH="1">
              <a:off x="537885" y="6217528"/>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8"/>
            <p:cNvSpPr/>
            <p:nvPr/>
          </p:nvSpPr>
          <p:spPr>
            <a:xfrm rot="10800000" flipH="1">
              <a:off x="537885" y="5703090"/>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8"/>
            <p:cNvSpPr/>
            <p:nvPr/>
          </p:nvSpPr>
          <p:spPr>
            <a:xfrm rot="10800000" flipH="1">
              <a:off x="1075795" y="827426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8"/>
            <p:cNvSpPr/>
            <p:nvPr/>
          </p:nvSpPr>
          <p:spPr>
            <a:xfrm rot="10800000" flipH="1">
              <a:off x="1075795" y="7759825"/>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8"/>
            <p:cNvSpPr/>
            <p:nvPr/>
          </p:nvSpPr>
          <p:spPr>
            <a:xfrm rot="10800000" flipH="1">
              <a:off x="1075795" y="724640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8"/>
            <p:cNvSpPr/>
            <p:nvPr/>
          </p:nvSpPr>
          <p:spPr>
            <a:xfrm rot="10800000" flipH="1">
              <a:off x="1075795" y="6731966"/>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8"/>
            <p:cNvSpPr/>
            <p:nvPr/>
          </p:nvSpPr>
          <p:spPr>
            <a:xfrm rot="10800000" flipH="1">
              <a:off x="1075795" y="6217528"/>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8"/>
            <p:cNvSpPr/>
            <p:nvPr/>
          </p:nvSpPr>
          <p:spPr>
            <a:xfrm rot="10800000" flipH="1">
              <a:off x="1075795" y="5703090"/>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8"/>
            <p:cNvSpPr/>
            <p:nvPr/>
          </p:nvSpPr>
          <p:spPr>
            <a:xfrm rot="10800000" flipH="1">
              <a:off x="1613705" y="827426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8"/>
            <p:cNvSpPr/>
            <p:nvPr/>
          </p:nvSpPr>
          <p:spPr>
            <a:xfrm rot="10800000" flipH="1">
              <a:off x="1613705" y="7759825"/>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8"/>
            <p:cNvSpPr/>
            <p:nvPr/>
          </p:nvSpPr>
          <p:spPr>
            <a:xfrm rot="10800000" flipH="1">
              <a:off x="1613705" y="724640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8"/>
            <p:cNvSpPr/>
            <p:nvPr/>
          </p:nvSpPr>
          <p:spPr>
            <a:xfrm rot="10800000" flipH="1">
              <a:off x="1613705" y="6731966"/>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8"/>
            <p:cNvSpPr/>
            <p:nvPr/>
          </p:nvSpPr>
          <p:spPr>
            <a:xfrm rot="10800000" flipH="1">
              <a:off x="1613705" y="6217528"/>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8"/>
            <p:cNvSpPr/>
            <p:nvPr/>
          </p:nvSpPr>
          <p:spPr>
            <a:xfrm rot="10800000" flipH="1">
              <a:off x="1613705" y="5703090"/>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8"/>
            <p:cNvSpPr/>
            <p:nvPr/>
          </p:nvSpPr>
          <p:spPr>
            <a:xfrm rot="10800000" flipH="1">
              <a:off x="2151615" y="827426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8"/>
            <p:cNvSpPr/>
            <p:nvPr/>
          </p:nvSpPr>
          <p:spPr>
            <a:xfrm rot="10800000" flipH="1">
              <a:off x="2151615" y="7759825"/>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8"/>
            <p:cNvSpPr/>
            <p:nvPr/>
          </p:nvSpPr>
          <p:spPr>
            <a:xfrm rot="10800000" flipH="1">
              <a:off x="2151615" y="724640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8"/>
            <p:cNvSpPr/>
            <p:nvPr/>
          </p:nvSpPr>
          <p:spPr>
            <a:xfrm rot="10800000" flipH="1">
              <a:off x="2151615" y="6731966"/>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8"/>
            <p:cNvSpPr/>
            <p:nvPr/>
          </p:nvSpPr>
          <p:spPr>
            <a:xfrm rot="10800000" flipH="1">
              <a:off x="2151615" y="6217528"/>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8"/>
            <p:cNvSpPr/>
            <p:nvPr/>
          </p:nvSpPr>
          <p:spPr>
            <a:xfrm rot="10800000" flipH="1">
              <a:off x="2151615" y="5703090"/>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8"/>
            <p:cNvSpPr/>
            <p:nvPr/>
          </p:nvSpPr>
          <p:spPr>
            <a:xfrm rot="10800000" flipH="1">
              <a:off x="2689525" y="827426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8"/>
            <p:cNvSpPr/>
            <p:nvPr/>
          </p:nvSpPr>
          <p:spPr>
            <a:xfrm rot="10800000" flipH="1">
              <a:off x="2689525" y="7759825"/>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8"/>
            <p:cNvSpPr/>
            <p:nvPr/>
          </p:nvSpPr>
          <p:spPr>
            <a:xfrm rot="10800000" flipH="1">
              <a:off x="2689525" y="724640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8"/>
            <p:cNvSpPr/>
            <p:nvPr/>
          </p:nvSpPr>
          <p:spPr>
            <a:xfrm rot="10800000" flipH="1">
              <a:off x="2689525" y="6731966"/>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8"/>
            <p:cNvSpPr/>
            <p:nvPr/>
          </p:nvSpPr>
          <p:spPr>
            <a:xfrm rot="10800000" flipH="1">
              <a:off x="2689525" y="6217528"/>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8"/>
            <p:cNvSpPr/>
            <p:nvPr/>
          </p:nvSpPr>
          <p:spPr>
            <a:xfrm rot="10800000" flipH="1">
              <a:off x="2689525" y="5703090"/>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8"/>
            <p:cNvSpPr/>
            <p:nvPr/>
          </p:nvSpPr>
          <p:spPr>
            <a:xfrm rot="10800000" flipH="1">
              <a:off x="3227436" y="827426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8"/>
            <p:cNvSpPr/>
            <p:nvPr/>
          </p:nvSpPr>
          <p:spPr>
            <a:xfrm rot="10800000" flipH="1">
              <a:off x="3227436" y="7759825"/>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8"/>
            <p:cNvSpPr/>
            <p:nvPr/>
          </p:nvSpPr>
          <p:spPr>
            <a:xfrm rot="10800000" flipH="1">
              <a:off x="3227436" y="724640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8"/>
            <p:cNvSpPr/>
            <p:nvPr/>
          </p:nvSpPr>
          <p:spPr>
            <a:xfrm rot="10800000" flipH="1">
              <a:off x="3227436" y="6731966"/>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8"/>
            <p:cNvSpPr/>
            <p:nvPr/>
          </p:nvSpPr>
          <p:spPr>
            <a:xfrm rot="10800000" flipH="1">
              <a:off x="3227436" y="6217528"/>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8"/>
            <p:cNvSpPr/>
            <p:nvPr/>
          </p:nvSpPr>
          <p:spPr>
            <a:xfrm rot="10800000" flipH="1">
              <a:off x="3227436" y="5703090"/>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8"/>
            <p:cNvSpPr/>
            <p:nvPr/>
          </p:nvSpPr>
          <p:spPr>
            <a:xfrm rot="10800000" flipH="1">
              <a:off x="3765346" y="827426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8"/>
            <p:cNvSpPr/>
            <p:nvPr/>
          </p:nvSpPr>
          <p:spPr>
            <a:xfrm rot="10800000" flipH="1">
              <a:off x="3765346" y="7759825"/>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8"/>
            <p:cNvSpPr/>
            <p:nvPr/>
          </p:nvSpPr>
          <p:spPr>
            <a:xfrm rot="10800000" flipH="1">
              <a:off x="3765346" y="724640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8"/>
            <p:cNvSpPr/>
            <p:nvPr/>
          </p:nvSpPr>
          <p:spPr>
            <a:xfrm rot="10800000" flipH="1">
              <a:off x="3765346" y="6731966"/>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8"/>
            <p:cNvSpPr/>
            <p:nvPr/>
          </p:nvSpPr>
          <p:spPr>
            <a:xfrm rot="10800000" flipH="1">
              <a:off x="3765346" y="6217528"/>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8"/>
            <p:cNvSpPr/>
            <p:nvPr/>
          </p:nvSpPr>
          <p:spPr>
            <a:xfrm rot="10800000" flipH="1">
              <a:off x="3765346" y="5703090"/>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8"/>
            <p:cNvSpPr/>
            <p:nvPr/>
          </p:nvSpPr>
          <p:spPr>
            <a:xfrm rot="10800000" flipH="1">
              <a:off x="4303256" y="827426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8"/>
            <p:cNvSpPr/>
            <p:nvPr/>
          </p:nvSpPr>
          <p:spPr>
            <a:xfrm rot="10800000" flipH="1">
              <a:off x="4303256" y="7759825"/>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8"/>
            <p:cNvSpPr/>
            <p:nvPr/>
          </p:nvSpPr>
          <p:spPr>
            <a:xfrm rot="10800000" flipH="1">
              <a:off x="4303256" y="724640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8"/>
            <p:cNvSpPr/>
            <p:nvPr/>
          </p:nvSpPr>
          <p:spPr>
            <a:xfrm rot="10800000" flipH="1">
              <a:off x="4303256" y="6731966"/>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8"/>
            <p:cNvSpPr/>
            <p:nvPr/>
          </p:nvSpPr>
          <p:spPr>
            <a:xfrm rot="10800000" flipH="1">
              <a:off x="4303256" y="6217528"/>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8"/>
            <p:cNvSpPr/>
            <p:nvPr/>
          </p:nvSpPr>
          <p:spPr>
            <a:xfrm rot="10800000" flipH="1">
              <a:off x="4303256" y="5703090"/>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8"/>
            <p:cNvSpPr/>
            <p:nvPr/>
          </p:nvSpPr>
          <p:spPr>
            <a:xfrm rot="10800000" flipH="1">
              <a:off x="4841166" y="827426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8"/>
            <p:cNvSpPr/>
            <p:nvPr/>
          </p:nvSpPr>
          <p:spPr>
            <a:xfrm rot="10800000" flipH="1">
              <a:off x="4841166" y="7759825"/>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8"/>
            <p:cNvSpPr/>
            <p:nvPr/>
          </p:nvSpPr>
          <p:spPr>
            <a:xfrm rot="10800000" flipH="1">
              <a:off x="4841166" y="724640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8"/>
            <p:cNvSpPr/>
            <p:nvPr/>
          </p:nvSpPr>
          <p:spPr>
            <a:xfrm rot="10800000" flipH="1">
              <a:off x="4841166" y="6731966"/>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8"/>
            <p:cNvSpPr/>
            <p:nvPr/>
          </p:nvSpPr>
          <p:spPr>
            <a:xfrm rot="10800000" flipH="1">
              <a:off x="4841166" y="6217528"/>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8"/>
            <p:cNvSpPr/>
            <p:nvPr/>
          </p:nvSpPr>
          <p:spPr>
            <a:xfrm rot="10800000" flipH="1">
              <a:off x="4841166" y="5703090"/>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8"/>
            <p:cNvSpPr/>
            <p:nvPr/>
          </p:nvSpPr>
          <p:spPr>
            <a:xfrm rot="10800000" flipH="1">
              <a:off x="5379076" y="827426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8"/>
            <p:cNvSpPr/>
            <p:nvPr/>
          </p:nvSpPr>
          <p:spPr>
            <a:xfrm rot="10800000" flipH="1">
              <a:off x="5379076" y="7759825"/>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8"/>
            <p:cNvSpPr/>
            <p:nvPr/>
          </p:nvSpPr>
          <p:spPr>
            <a:xfrm rot="10800000" flipH="1">
              <a:off x="5379076" y="724640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8"/>
            <p:cNvSpPr/>
            <p:nvPr/>
          </p:nvSpPr>
          <p:spPr>
            <a:xfrm rot="10800000" flipH="1">
              <a:off x="5379076" y="6731966"/>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8"/>
            <p:cNvSpPr/>
            <p:nvPr/>
          </p:nvSpPr>
          <p:spPr>
            <a:xfrm rot="10800000" flipH="1">
              <a:off x="5379076" y="6217528"/>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8"/>
            <p:cNvSpPr/>
            <p:nvPr/>
          </p:nvSpPr>
          <p:spPr>
            <a:xfrm rot="10800000" flipH="1">
              <a:off x="5379076" y="5703090"/>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8"/>
            <p:cNvSpPr/>
            <p:nvPr/>
          </p:nvSpPr>
          <p:spPr>
            <a:xfrm rot="10800000" flipH="1">
              <a:off x="-25" y="9304159"/>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8"/>
            <p:cNvSpPr/>
            <p:nvPr/>
          </p:nvSpPr>
          <p:spPr>
            <a:xfrm rot="10800000" flipH="1">
              <a:off x="-25" y="8789721"/>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8"/>
            <p:cNvSpPr/>
            <p:nvPr/>
          </p:nvSpPr>
          <p:spPr>
            <a:xfrm rot="10800000" flipH="1">
              <a:off x="537885" y="9304159"/>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8"/>
            <p:cNvSpPr/>
            <p:nvPr/>
          </p:nvSpPr>
          <p:spPr>
            <a:xfrm rot="10800000" flipH="1">
              <a:off x="537885" y="8789721"/>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8"/>
            <p:cNvSpPr/>
            <p:nvPr/>
          </p:nvSpPr>
          <p:spPr>
            <a:xfrm rot="10800000" flipH="1">
              <a:off x="1075795" y="9304159"/>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8"/>
            <p:cNvSpPr/>
            <p:nvPr/>
          </p:nvSpPr>
          <p:spPr>
            <a:xfrm rot="10800000" flipH="1">
              <a:off x="1075795" y="8789721"/>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8"/>
            <p:cNvSpPr/>
            <p:nvPr/>
          </p:nvSpPr>
          <p:spPr>
            <a:xfrm rot="10800000" flipH="1">
              <a:off x="1613705" y="9304159"/>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8"/>
            <p:cNvSpPr/>
            <p:nvPr/>
          </p:nvSpPr>
          <p:spPr>
            <a:xfrm rot="10800000" flipH="1">
              <a:off x="1613705" y="8789721"/>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8"/>
            <p:cNvSpPr/>
            <p:nvPr/>
          </p:nvSpPr>
          <p:spPr>
            <a:xfrm rot="10800000" flipH="1">
              <a:off x="2151615" y="9304159"/>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8"/>
            <p:cNvSpPr/>
            <p:nvPr/>
          </p:nvSpPr>
          <p:spPr>
            <a:xfrm rot="10800000" flipH="1">
              <a:off x="2151615" y="8789721"/>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8"/>
            <p:cNvSpPr/>
            <p:nvPr/>
          </p:nvSpPr>
          <p:spPr>
            <a:xfrm rot="10800000" flipH="1">
              <a:off x="2689525" y="9304159"/>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8"/>
            <p:cNvSpPr/>
            <p:nvPr/>
          </p:nvSpPr>
          <p:spPr>
            <a:xfrm rot="10800000" flipH="1">
              <a:off x="2689525" y="8789721"/>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8"/>
            <p:cNvSpPr/>
            <p:nvPr/>
          </p:nvSpPr>
          <p:spPr>
            <a:xfrm rot="10800000" flipH="1">
              <a:off x="3227436" y="9304159"/>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8"/>
            <p:cNvSpPr/>
            <p:nvPr/>
          </p:nvSpPr>
          <p:spPr>
            <a:xfrm rot="10800000" flipH="1">
              <a:off x="3227436" y="8789721"/>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8"/>
            <p:cNvSpPr/>
            <p:nvPr/>
          </p:nvSpPr>
          <p:spPr>
            <a:xfrm rot="10800000" flipH="1">
              <a:off x="3765346" y="9304159"/>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8"/>
            <p:cNvSpPr/>
            <p:nvPr/>
          </p:nvSpPr>
          <p:spPr>
            <a:xfrm rot="10800000" flipH="1">
              <a:off x="3765346" y="8789721"/>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8"/>
            <p:cNvSpPr/>
            <p:nvPr/>
          </p:nvSpPr>
          <p:spPr>
            <a:xfrm rot="10800000" flipH="1">
              <a:off x="4303256" y="9304159"/>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8"/>
            <p:cNvSpPr/>
            <p:nvPr/>
          </p:nvSpPr>
          <p:spPr>
            <a:xfrm rot="10800000" flipH="1">
              <a:off x="4303256" y="8789721"/>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8"/>
            <p:cNvSpPr/>
            <p:nvPr/>
          </p:nvSpPr>
          <p:spPr>
            <a:xfrm rot="10800000" flipH="1">
              <a:off x="4841166" y="9304159"/>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8"/>
            <p:cNvSpPr/>
            <p:nvPr/>
          </p:nvSpPr>
          <p:spPr>
            <a:xfrm rot="10800000" flipH="1">
              <a:off x="4841166" y="8789721"/>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8"/>
            <p:cNvSpPr/>
            <p:nvPr/>
          </p:nvSpPr>
          <p:spPr>
            <a:xfrm rot="10800000" flipH="1">
              <a:off x="5379076" y="9304159"/>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8"/>
            <p:cNvSpPr/>
            <p:nvPr/>
          </p:nvSpPr>
          <p:spPr>
            <a:xfrm rot="10800000" flipH="1">
              <a:off x="5379076" y="8789721"/>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8"/>
            <p:cNvSpPr/>
            <p:nvPr/>
          </p:nvSpPr>
          <p:spPr>
            <a:xfrm rot="10800000" flipH="1">
              <a:off x="5916986" y="827426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8"/>
            <p:cNvSpPr/>
            <p:nvPr/>
          </p:nvSpPr>
          <p:spPr>
            <a:xfrm rot="10800000" flipH="1">
              <a:off x="5916986" y="7759825"/>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8"/>
            <p:cNvSpPr/>
            <p:nvPr/>
          </p:nvSpPr>
          <p:spPr>
            <a:xfrm rot="10800000" flipH="1">
              <a:off x="5916986" y="724640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8"/>
            <p:cNvSpPr/>
            <p:nvPr/>
          </p:nvSpPr>
          <p:spPr>
            <a:xfrm rot="10800000" flipH="1">
              <a:off x="5916986" y="6731966"/>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8"/>
            <p:cNvSpPr/>
            <p:nvPr/>
          </p:nvSpPr>
          <p:spPr>
            <a:xfrm rot="10800000" flipH="1">
              <a:off x="5916986" y="6217528"/>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8"/>
            <p:cNvSpPr/>
            <p:nvPr/>
          </p:nvSpPr>
          <p:spPr>
            <a:xfrm rot="10800000" flipH="1">
              <a:off x="5916986" y="5703090"/>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8"/>
            <p:cNvSpPr/>
            <p:nvPr/>
          </p:nvSpPr>
          <p:spPr>
            <a:xfrm rot="10800000" flipH="1">
              <a:off x="6454896" y="827426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8"/>
            <p:cNvSpPr/>
            <p:nvPr/>
          </p:nvSpPr>
          <p:spPr>
            <a:xfrm rot="10800000" flipH="1">
              <a:off x="6454896" y="7759825"/>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8"/>
            <p:cNvSpPr/>
            <p:nvPr/>
          </p:nvSpPr>
          <p:spPr>
            <a:xfrm rot="10800000" flipH="1">
              <a:off x="6454896" y="724640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8"/>
            <p:cNvSpPr/>
            <p:nvPr/>
          </p:nvSpPr>
          <p:spPr>
            <a:xfrm rot="10800000" flipH="1">
              <a:off x="6454896" y="6731966"/>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8"/>
            <p:cNvSpPr/>
            <p:nvPr/>
          </p:nvSpPr>
          <p:spPr>
            <a:xfrm rot="10800000" flipH="1">
              <a:off x="6454896" y="6217528"/>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8"/>
            <p:cNvSpPr/>
            <p:nvPr/>
          </p:nvSpPr>
          <p:spPr>
            <a:xfrm rot="10800000" flipH="1">
              <a:off x="6454896" y="5703090"/>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8"/>
            <p:cNvSpPr/>
            <p:nvPr/>
          </p:nvSpPr>
          <p:spPr>
            <a:xfrm rot="10800000" flipH="1">
              <a:off x="5916986" y="9304159"/>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8"/>
            <p:cNvSpPr/>
            <p:nvPr/>
          </p:nvSpPr>
          <p:spPr>
            <a:xfrm rot="10800000" flipH="1">
              <a:off x="5916986" y="8789721"/>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8"/>
            <p:cNvSpPr/>
            <p:nvPr/>
          </p:nvSpPr>
          <p:spPr>
            <a:xfrm rot="10800000" flipH="1">
              <a:off x="6454896" y="9304159"/>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8"/>
            <p:cNvSpPr/>
            <p:nvPr/>
          </p:nvSpPr>
          <p:spPr>
            <a:xfrm rot="10800000" flipH="1">
              <a:off x="6454896" y="8789721"/>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8"/>
            <p:cNvSpPr/>
            <p:nvPr/>
          </p:nvSpPr>
          <p:spPr>
            <a:xfrm rot="10800000" flipH="1">
              <a:off x="6992815" y="827426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8"/>
            <p:cNvSpPr/>
            <p:nvPr/>
          </p:nvSpPr>
          <p:spPr>
            <a:xfrm rot="10800000" flipH="1">
              <a:off x="6992815" y="7759825"/>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8"/>
            <p:cNvSpPr/>
            <p:nvPr/>
          </p:nvSpPr>
          <p:spPr>
            <a:xfrm rot="10800000" flipH="1">
              <a:off x="6992815" y="724640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8"/>
            <p:cNvSpPr/>
            <p:nvPr/>
          </p:nvSpPr>
          <p:spPr>
            <a:xfrm rot="10800000" flipH="1">
              <a:off x="6992815" y="6731966"/>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8"/>
            <p:cNvSpPr/>
            <p:nvPr/>
          </p:nvSpPr>
          <p:spPr>
            <a:xfrm rot="10800000" flipH="1">
              <a:off x="6992815" y="6217528"/>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8"/>
            <p:cNvSpPr/>
            <p:nvPr/>
          </p:nvSpPr>
          <p:spPr>
            <a:xfrm rot="10800000" flipH="1">
              <a:off x="6992815" y="5703090"/>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8"/>
            <p:cNvSpPr/>
            <p:nvPr/>
          </p:nvSpPr>
          <p:spPr>
            <a:xfrm rot="10800000" flipH="1">
              <a:off x="7530725" y="827426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8"/>
            <p:cNvSpPr/>
            <p:nvPr/>
          </p:nvSpPr>
          <p:spPr>
            <a:xfrm rot="10800000" flipH="1">
              <a:off x="7530725" y="7759825"/>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8"/>
            <p:cNvSpPr/>
            <p:nvPr/>
          </p:nvSpPr>
          <p:spPr>
            <a:xfrm rot="10800000" flipH="1">
              <a:off x="7530725" y="724640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8"/>
            <p:cNvSpPr/>
            <p:nvPr/>
          </p:nvSpPr>
          <p:spPr>
            <a:xfrm rot="10800000" flipH="1">
              <a:off x="7530725" y="6731966"/>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8"/>
            <p:cNvSpPr/>
            <p:nvPr/>
          </p:nvSpPr>
          <p:spPr>
            <a:xfrm rot="10800000" flipH="1">
              <a:off x="7530725" y="6217528"/>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8"/>
            <p:cNvSpPr/>
            <p:nvPr/>
          </p:nvSpPr>
          <p:spPr>
            <a:xfrm rot="10800000" flipH="1">
              <a:off x="7530725" y="5703090"/>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8"/>
            <p:cNvSpPr/>
            <p:nvPr/>
          </p:nvSpPr>
          <p:spPr>
            <a:xfrm rot="10800000" flipH="1">
              <a:off x="6992815" y="9304159"/>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8"/>
            <p:cNvSpPr/>
            <p:nvPr/>
          </p:nvSpPr>
          <p:spPr>
            <a:xfrm rot="10800000" flipH="1">
              <a:off x="6992815" y="8789721"/>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8"/>
            <p:cNvSpPr/>
            <p:nvPr/>
          </p:nvSpPr>
          <p:spPr>
            <a:xfrm rot="10800000" flipH="1">
              <a:off x="7530725" y="9304159"/>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8"/>
            <p:cNvSpPr/>
            <p:nvPr/>
          </p:nvSpPr>
          <p:spPr>
            <a:xfrm rot="10800000" flipH="1">
              <a:off x="7530725" y="8789721"/>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8"/>
            <p:cNvSpPr/>
            <p:nvPr/>
          </p:nvSpPr>
          <p:spPr>
            <a:xfrm rot="10800000" flipH="1">
              <a:off x="8068635" y="827426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8"/>
            <p:cNvSpPr/>
            <p:nvPr/>
          </p:nvSpPr>
          <p:spPr>
            <a:xfrm rot="10800000" flipH="1">
              <a:off x="8068635" y="7759825"/>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8"/>
            <p:cNvSpPr/>
            <p:nvPr/>
          </p:nvSpPr>
          <p:spPr>
            <a:xfrm rot="10800000" flipH="1">
              <a:off x="8068635" y="724640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8"/>
            <p:cNvSpPr/>
            <p:nvPr/>
          </p:nvSpPr>
          <p:spPr>
            <a:xfrm rot="10800000" flipH="1">
              <a:off x="8068635" y="6731966"/>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8"/>
            <p:cNvSpPr/>
            <p:nvPr/>
          </p:nvSpPr>
          <p:spPr>
            <a:xfrm rot="10800000" flipH="1">
              <a:off x="8068635" y="6217528"/>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8"/>
            <p:cNvSpPr/>
            <p:nvPr/>
          </p:nvSpPr>
          <p:spPr>
            <a:xfrm rot="10800000" flipH="1">
              <a:off x="8068635" y="5703090"/>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8"/>
            <p:cNvSpPr/>
            <p:nvPr/>
          </p:nvSpPr>
          <p:spPr>
            <a:xfrm rot="10800000" flipH="1">
              <a:off x="8606545" y="827426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8"/>
            <p:cNvSpPr/>
            <p:nvPr/>
          </p:nvSpPr>
          <p:spPr>
            <a:xfrm rot="10800000" flipH="1">
              <a:off x="8606545" y="7759825"/>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8"/>
            <p:cNvSpPr/>
            <p:nvPr/>
          </p:nvSpPr>
          <p:spPr>
            <a:xfrm rot="10800000" flipH="1">
              <a:off x="8606545" y="724640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8"/>
            <p:cNvSpPr/>
            <p:nvPr/>
          </p:nvSpPr>
          <p:spPr>
            <a:xfrm rot="10800000" flipH="1">
              <a:off x="8606545" y="6731966"/>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8"/>
            <p:cNvSpPr/>
            <p:nvPr/>
          </p:nvSpPr>
          <p:spPr>
            <a:xfrm rot="10800000" flipH="1">
              <a:off x="8606545" y="6217528"/>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8"/>
            <p:cNvSpPr/>
            <p:nvPr/>
          </p:nvSpPr>
          <p:spPr>
            <a:xfrm rot="10800000" flipH="1">
              <a:off x="8606545" y="5703090"/>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8"/>
            <p:cNvSpPr/>
            <p:nvPr/>
          </p:nvSpPr>
          <p:spPr>
            <a:xfrm rot="10800000" flipH="1">
              <a:off x="8068635" y="9304159"/>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8"/>
            <p:cNvSpPr/>
            <p:nvPr/>
          </p:nvSpPr>
          <p:spPr>
            <a:xfrm rot="10800000" flipH="1">
              <a:off x="8068635" y="8789721"/>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8"/>
            <p:cNvSpPr/>
            <p:nvPr/>
          </p:nvSpPr>
          <p:spPr>
            <a:xfrm rot="10800000" flipH="1">
              <a:off x="8606545" y="9304159"/>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8"/>
            <p:cNvSpPr/>
            <p:nvPr/>
          </p:nvSpPr>
          <p:spPr>
            <a:xfrm rot="10800000" flipH="1">
              <a:off x="8606545" y="8789721"/>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8"/>
            <p:cNvSpPr/>
            <p:nvPr/>
          </p:nvSpPr>
          <p:spPr>
            <a:xfrm rot="10800000" flipH="1">
              <a:off x="-25" y="981657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8"/>
            <p:cNvSpPr/>
            <p:nvPr/>
          </p:nvSpPr>
          <p:spPr>
            <a:xfrm rot="10800000" flipH="1">
              <a:off x="537885" y="981657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8"/>
            <p:cNvSpPr/>
            <p:nvPr/>
          </p:nvSpPr>
          <p:spPr>
            <a:xfrm rot="10800000" flipH="1">
              <a:off x="1075795" y="981657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8"/>
            <p:cNvSpPr/>
            <p:nvPr/>
          </p:nvSpPr>
          <p:spPr>
            <a:xfrm rot="10800000" flipH="1">
              <a:off x="1613705" y="981657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8"/>
            <p:cNvSpPr/>
            <p:nvPr/>
          </p:nvSpPr>
          <p:spPr>
            <a:xfrm rot="10800000" flipH="1">
              <a:off x="2151615" y="981657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8"/>
            <p:cNvSpPr/>
            <p:nvPr/>
          </p:nvSpPr>
          <p:spPr>
            <a:xfrm rot="10800000" flipH="1">
              <a:off x="2689525" y="981657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8"/>
            <p:cNvSpPr/>
            <p:nvPr/>
          </p:nvSpPr>
          <p:spPr>
            <a:xfrm rot="10800000" flipH="1">
              <a:off x="3227436" y="981657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8"/>
            <p:cNvSpPr/>
            <p:nvPr/>
          </p:nvSpPr>
          <p:spPr>
            <a:xfrm rot="10800000" flipH="1">
              <a:off x="3765346" y="981657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8"/>
            <p:cNvSpPr/>
            <p:nvPr/>
          </p:nvSpPr>
          <p:spPr>
            <a:xfrm rot="10800000" flipH="1">
              <a:off x="4303256" y="981657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8"/>
            <p:cNvSpPr/>
            <p:nvPr/>
          </p:nvSpPr>
          <p:spPr>
            <a:xfrm rot="10800000" flipH="1">
              <a:off x="4841166" y="981657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8"/>
            <p:cNvSpPr/>
            <p:nvPr/>
          </p:nvSpPr>
          <p:spPr>
            <a:xfrm rot="10800000" flipH="1">
              <a:off x="5379076" y="981657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8"/>
            <p:cNvSpPr/>
            <p:nvPr/>
          </p:nvSpPr>
          <p:spPr>
            <a:xfrm rot="10800000" flipH="1">
              <a:off x="-25" y="1033203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8"/>
            <p:cNvSpPr/>
            <p:nvPr/>
          </p:nvSpPr>
          <p:spPr>
            <a:xfrm rot="10800000" flipH="1">
              <a:off x="537885" y="1033203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8"/>
            <p:cNvSpPr/>
            <p:nvPr/>
          </p:nvSpPr>
          <p:spPr>
            <a:xfrm rot="10800000" flipH="1">
              <a:off x="1075795" y="1033203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8"/>
            <p:cNvSpPr/>
            <p:nvPr/>
          </p:nvSpPr>
          <p:spPr>
            <a:xfrm rot="10800000" flipH="1">
              <a:off x="1613705" y="1033203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8"/>
            <p:cNvSpPr/>
            <p:nvPr/>
          </p:nvSpPr>
          <p:spPr>
            <a:xfrm rot="10800000" flipH="1">
              <a:off x="2151615" y="1033203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8"/>
            <p:cNvSpPr/>
            <p:nvPr/>
          </p:nvSpPr>
          <p:spPr>
            <a:xfrm rot="10800000" flipH="1">
              <a:off x="2689525" y="1033203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8"/>
            <p:cNvSpPr/>
            <p:nvPr/>
          </p:nvSpPr>
          <p:spPr>
            <a:xfrm rot="10800000" flipH="1">
              <a:off x="3227436" y="1033203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8"/>
            <p:cNvSpPr/>
            <p:nvPr/>
          </p:nvSpPr>
          <p:spPr>
            <a:xfrm rot="10800000" flipH="1">
              <a:off x="3765346" y="1033203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8"/>
            <p:cNvSpPr/>
            <p:nvPr/>
          </p:nvSpPr>
          <p:spPr>
            <a:xfrm rot="10800000" flipH="1">
              <a:off x="4303256" y="1033203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8"/>
            <p:cNvSpPr/>
            <p:nvPr/>
          </p:nvSpPr>
          <p:spPr>
            <a:xfrm rot="10800000" flipH="1">
              <a:off x="4841166" y="1033203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8"/>
            <p:cNvSpPr/>
            <p:nvPr/>
          </p:nvSpPr>
          <p:spPr>
            <a:xfrm rot="10800000" flipH="1">
              <a:off x="5379076" y="1033203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8"/>
            <p:cNvSpPr/>
            <p:nvPr/>
          </p:nvSpPr>
          <p:spPr>
            <a:xfrm rot="10800000" flipH="1">
              <a:off x="5916986" y="981657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8"/>
            <p:cNvSpPr/>
            <p:nvPr/>
          </p:nvSpPr>
          <p:spPr>
            <a:xfrm rot="10800000" flipH="1">
              <a:off x="6454896" y="981657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8"/>
            <p:cNvSpPr/>
            <p:nvPr/>
          </p:nvSpPr>
          <p:spPr>
            <a:xfrm rot="10800000" flipH="1">
              <a:off x="5916986" y="1033203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8"/>
            <p:cNvSpPr/>
            <p:nvPr/>
          </p:nvSpPr>
          <p:spPr>
            <a:xfrm rot="10800000" flipH="1">
              <a:off x="6454896" y="1033203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8"/>
            <p:cNvSpPr/>
            <p:nvPr/>
          </p:nvSpPr>
          <p:spPr>
            <a:xfrm rot="10800000" flipH="1">
              <a:off x="6992815" y="981657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8"/>
            <p:cNvSpPr/>
            <p:nvPr/>
          </p:nvSpPr>
          <p:spPr>
            <a:xfrm rot="10800000" flipH="1">
              <a:off x="7530725" y="981657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8"/>
            <p:cNvSpPr/>
            <p:nvPr/>
          </p:nvSpPr>
          <p:spPr>
            <a:xfrm rot="10800000" flipH="1">
              <a:off x="6992815" y="1033203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8"/>
            <p:cNvSpPr/>
            <p:nvPr/>
          </p:nvSpPr>
          <p:spPr>
            <a:xfrm rot="10800000" flipH="1">
              <a:off x="7530725" y="1033203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8"/>
            <p:cNvSpPr/>
            <p:nvPr/>
          </p:nvSpPr>
          <p:spPr>
            <a:xfrm rot="10800000" flipH="1">
              <a:off x="8606545" y="981657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8"/>
            <p:cNvSpPr/>
            <p:nvPr/>
          </p:nvSpPr>
          <p:spPr>
            <a:xfrm rot="10800000" flipH="1">
              <a:off x="8068635" y="1033203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8"/>
            <p:cNvSpPr/>
            <p:nvPr/>
          </p:nvSpPr>
          <p:spPr>
            <a:xfrm rot="10800000" flipH="1">
              <a:off x="8606545" y="1033203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8"/>
            <p:cNvSpPr/>
            <p:nvPr/>
          </p:nvSpPr>
          <p:spPr>
            <a:xfrm rot="10800000" flipH="1">
              <a:off x="-25" y="5188652"/>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8"/>
            <p:cNvSpPr/>
            <p:nvPr/>
          </p:nvSpPr>
          <p:spPr>
            <a:xfrm rot="10800000" flipH="1">
              <a:off x="537885" y="5188652"/>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8"/>
            <p:cNvSpPr/>
            <p:nvPr/>
          </p:nvSpPr>
          <p:spPr>
            <a:xfrm rot="10800000" flipH="1">
              <a:off x="1075795" y="5188652"/>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8"/>
            <p:cNvSpPr/>
            <p:nvPr/>
          </p:nvSpPr>
          <p:spPr>
            <a:xfrm rot="10800000" flipH="1">
              <a:off x="1613705" y="5188652"/>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8"/>
            <p:cNvSpPr/>
            <p:nvPr/>
          </p:nvSpPr>
          <p:spPr>
            <a:xfrm rot="10800000" flipH="1">
              <a:off x="2151615" y="5188652"/>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8"/>
            <p:cNvSpPr/>
            <p:nvPr/>
          </p:nvSpPr>
          <p:spPr>
            <a:xfrm rot="10800000" flipH="1">
              <a:off x="2689525" y="5188652"/>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8"/>
            <p:cNvSpPr/>
            <p:nvPr/>
          </p:nvSpPr>
          <p:spPr>
            <a:xfrm rot="10800000" flipH="1">
              <a:off x="3227436" y="5188652"/>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8"/>
            <p:cNvSpPr/>
            <p:nvPr/>
          </p:nvSpPr>
          <p:spPr>
            <a:xfrm rot="10800000" flipH="1">
              <a:off x="3765346" y="5188652"/>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8"/>
            <p:cNvSpPr/>
            <p:nvPr/>
          </p:nvSpPr>
          <p:spPr>
            <a:xfrm rot="10800000" flipH="1">
              <a:off x="4303256" y="5188652"/>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8"/>
            <p:cNvSpPr/>
            <p:nvPr/>
          </p:nvSpPr>
          <p:spPr>
            <a:xfrm rot="10800000" flipH="1">
              <a:off x="4841166" y="5188652"/>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8"/>
            <p:cNvSpPr/>
            <p:nvPr/>
          </p:nvSpPr>
          <p:spPr>
            <a:xfrm rot="10800000" flipH="1">
              <a:off x="5379076" y="5188652"/>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8"/>
            <p:cNvSpPr/>
            <p:nvPr/>
          </p:nvSpPr>
          <p:spPr>
            <a:xfrm rot="10800000" flipH="1">
              <a:off x="5916986" y="5188652"/>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8"/>
            <p:cNvSpPr/>
            <p:nvPr/>
          </p:nvSpPr>
          <p:spPr>
            <a:xfrm rot="10800000" flipH="1">
              <a:off x="6454896" y="5188652"/>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8"/>
            <p:cNvSpPr/>
            <p:nvPr/>
          </p:nvSpPr>
          <p:spPr>
            <a:xfrm rot="10800000" flipH="1">
              <a:off x="6992815" y="5188652"/>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8"/>
            <p:cNvSpPr/>
            <p:nvPr/>
          </p:nvSpPr>
          <p:spPr>
            <a:xfrm rot="10800000" flipH="1">
              <a:off x="7530725" y="5188652"/>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8"/>
            <p:cNvSpPr/>
            <p:nvPr/>
          </p:nvSpPr>
          <p:spPr>
            <a:xfrm rot="10800000" flipH="1">
              <a:off x="8068635" y="5188652"/>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8"/>
            <p:cNvSpPr/>
            <p:nvPr/>
          </p:nvSpPr>
          <p:spPr>
            <a:xfrm rot="10800000" flipH="1">
              <a:off x="8606545" y="5188652"/>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44" name="Google Shape;1344;p8"/>
          <p:cNvSpPr/>
          <p:nvPr/>
        </p:nvSpPr>
        <p:spPr>
          <a:xfrm>
            <a:off x="581700" y="464700"/>
            <a:ext cx="7980600" cy="4214100"/>
          </a:xfrm>
          <a:prstGeom prst="roundRect">
            <a:avLst>
              <a:gd name="adj" fmla="val 4407"/>
            </a:avLst>
          </a:prstGeom>
          <a:gradFill>
            <a:gsLst>
              <a:gs pos="0">
                <a:schemeClr val="accent2"/>
              </a:gs>
              <a:gs pos="100000">
                <a:schemeClr val="accent3"/>
              </a:gs>
            </a:gsLst>
            <a:path path="circle">
              <a:fillToRect l="50000" t="50000" r="50000" b="50000"/>
            </a:path>
            <a:tileRect/>
          </a:gradFill>
          <a:ln>
            <a:noFill/>
          </a:ln>
          <a:effectLst>
            <a:outerShdw dist="114300" dir="258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8"/>
          <p:cNvSpPr txBox="1">
            <a:spLocks noGrp="1"/>
          </p:cNvSpPr>
          <p:nvPr>
            <p:ph type="title"/>
          </p:nvPr>
        </p:nvSpPr>
        <p:spPr>
          <a:xfrm>
            <a:off x="4572000" y="890275"/>
            <a:ext cx="3591600" cy="2648700"/>
          </a:xfrm>
          <a:prstGeom prst="rect">
            <a:avLst/>
          </a:prstGeom>
        </p:spPr>
        <p:txBody>
          <a:bodyPr spcFirstLastPara="1" wrap="square" lIns="91425" tIns="91425" rIns="91425" bIns="91425" anchor="t" anchorCtr="0">
            <a:noAutofit/>
          </a:bodyPr>
          <a:lstStyle>
            <a:lvl1pPr lvl="0" algn="r">
              <a:spcBef>
                <a:spcPts val="0"/>
              </a:spcBef>
              <a:spcAft>
                <a:spcPts val="0"/>
              </a:spcAft>
              <a:buSzPts val="6000"/>
              <a:buNone/>
              <a:defRPr sz="7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solidFill>
          <a:schemeClr val="lt2"/>
        </a:solidFill>
        <a:effectLst/>
      </p:bgPr>
    </p:bg>
    <p:spTree>
      <p:nvGrpSpPr>
        <p:cNvPr id="1" name="Shape 1346"/>
        <p:cNvGrpSpPr/>
        <p:nvPr/>
      </p:nvGrpSpPr>
      <p:grpSpPr>
        <a:xfrm>
          <a:off x="0" y="0"/>
          <a:ext cx="0" cy="0"/>
          <a:chOff x="0" y="0"/>
          <a:chExt cx="0" cy="0"/>
        </a:xfrm>
      </p:grpSpPr>
      <p:grpSp>
        <p:nvGrpSpPr>
          <p:cNvPr id="1347" name="Google Shape;1347;p9"/>
          <p:cNvGrpSpPr/>
          <p:nvPr/>
        </p:nvGrpSpPr>
        <p:grpSpPr>
          <a:xfrm>
            <a:off x="-433687" y="-464107"/>
            <a:ext cx="10011366" cy="6071715"/>
            <a:chOff x="-25" y="5188652"/>
            <a:chExt cx="9144470" cy="5657580"/>
          </a:xfrm>
        </p:grpSpPr>
        <p:sp>
          <p:nvSpPr>
            <p:cNvPr id="1348" name="Google Shape;1348;p9"/>
            <p:cNvSpPr/>
            <p:nvPr/>
          </p:nvSpPr>
          <p:spPr>
            <a:xfrm rot="10800000" flipH="1">
              <a:off x="-25" y="827426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9"/>
            <p:cNvSpPr/>
            <p:nvPr/>
          </p:nvSpPr>
          <p:spPr>
            <a:xfrm rot="10800000" flipH="1">
              <a:off x="-25" y="7759825"/>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9"/>
            <p:cNvSpPr/>
            <p:nvPr/>
          </p:nvSpPr>
          <p:spPr>
            <a:xfrm rot="10800000" flipH="1">
              <a:off x="-25" y="724640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9"/>
            <p:cNvSpPr/>
            <p:nvPr/>
          </p:nvSpPr>
          <p:spPr>
            <a:xfrm rot="10800000" flipH="1">
              <a:off x="-25" y="6731966"/>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9"/>
            <p:cNvSpPr/>
            <p:nvPr/>
          </p:nvSpPr>
          <p:spPr>
            <a:xfrm rot="10800000" flipH="1">
              <a:off x="-25" y="6217528"/>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9"/>
            <p:cNvSpPr/>
            <p:nvPr/>
          </p:nvSpPr>
          <p:spPr>
            <a:xfrm rot="10800000" flipH="1">
              <a:off x="-25" y="5703090"/>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9"/>
            <p:cNvSpPr/>
            <p:nvPr/>
          </p:nvSpPr>
          <p:spPr>
            <a:xfrm rot="10800000" flipH="1">
              <a:off x="537885" y="827426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9"/>
            <p:cNvSpPr/>
            <p:nvPr/>
          </p:nvSpPr>
          <p:spPr>
            <a:xfrm rot="10800000" flipH="1">
              <a:off x="537885" y="7759825"/>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9"/>
            <p:cNvSpPr/>
            <p:nvPr/>
          </p:nvSpPr>
          <p:spPr>
            <a:xfrm rot="10800000" flipH="1">
              <a:off x="537885" y="724640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9"/>
            <p:cNvSpPr/>
            <p:nvPr/>
          </p:nvSpPr>
          <p:spPr>
            <a:xfrm rot="10800000" flipH="1">
              <a:off x="537885" y="6731966"/>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9"/>
            <p:cNvSpPr/>
            <p:nvPr/>
          </p:nvSpPr>
          <p:spPr>
            <a:xfrm rot="10800000" flipH="1">
              <a:off x="537885" y="6217528"/>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9"/>
            <p:cNvSpPr/>
            <p:nvPr/>
          </p:nvSpPr>
          <p:spPr>
            <a:xfrm rot="10800000" flipH="1">
              <a:off x="537885" y="5703090"/>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9"/>
            <p:cNvSpPr/>
            <p:nvPr/>
          </p:nvSpPr>
          <p:spPr>
            <a:xfrm rot="10800000" flipH="1">
              <a:off x="1075795" y="827426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9"/>
            <p:cNvSpPr/>
            <p:nvPr/>
          </p:nvSpPr>
          <p:spPr>
            <a:xfrm rot="10800000" flipH="1">
              <a:off x="1075795" y="7759825"/>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9"/>
            <p:cNvSpPr/>
            <p:nvPr/>
          </p:nvSpPr>
          <p:spPr>
            <a:xfrm rot="10800000" flipH="1">
              <a:off x="1075795" y="724640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9"/>
            <p:cNvSpPr/>
            <p:nvPr/>
          </p:nvSpPr>
          <p:spPr>
            <a:xfrm rot="10800000" flipH="1">
              <a:off x="1075795" y="6731966"/>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9"/>
            <p:cNvSpPr/>
            <p:nvPr/>
          </p:nvSpPr>
          <p:spPr>
            <a:xfrm rot="10800000" flipH="1">
              <a:off x="1075795" y="6217528"/>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9"/>
            <p:cNvSpPr/>
            <p:nvPr/>
          </p:nvSpPr>
          <p:spPr>
            <a:xfrm rot="10800000" flipH="1">
              <a:off x="1075795" y="5703090"/>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9"/>
            <p:cNvSpPr/>
            <p:nvPr/>
          </p:nvSpPr>
          <p:spPr>
            <a:xfrm rot="10800000" flipH="1">
              <a:off x="1613705" y="827426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9"/>
            <p:cNvSpPr/>
            <p:nvPr/>
          </p:nvSpPr>
          <p:spPr>
            <a:xfrm rot="10800000" flipH="1">
              <a:off x="1613705" y="7759825"/>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9"/>
            <p:cNvSpPr/>
            <p:nvPr/>
          </p:nvSpPr>
          <p:spPr>
            <a:xfrm rot="10800000" flipH="1">
              <a:off x="1613705" y="724640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9"/>
            <p:cNvSpPr/>
            <p:nvPr/>
          </p:nvSpPr>
          <p:spPr>
            <a:xfrm rot="10800000" flipH="1">
              <a:off x="1613705" y="6731966"/>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9"/>
            <p:cNvSpPr/>
            <p:nvPr/>
          </p:nvSpPr>
          <p:spPr>
            <a:xfrm rot="10800000" flipH="1">
              <a:off x="1613705" y="6217528"/>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9"/>
            <p:cNvSpPr/>
            <p:nvPr/>
          </p:nvSpPr>
          <p:spPr>
            <a:xfrm rot="10800000" flipH="1">
              <a:off x="1613705" y="5703090"/>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9"/>
            <p:cNvSpPr/>
            <p:nvPr/>
          </p:nvSpPr>
          <p:spPr>
            <a:xfrm rot="10800000" flipH="1">
              <a:off x="2151615" y="827426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9"/>
            <p:cNvSpPr/>
            <p:nvPr/>
          </p:nvSpPr>
          <p:spPr>
            <a:xfrm rot="10800000" flipH="1">
              <a:off x="2151615" y="7759825"/>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9"/>
            <p:cNvSpPr/>
            <p:nvPr/>
          </p:nvSpPr>
          <p:spPr>
            <a:xfrm rot="10800000" flipH="1">
              <a:off x="2151615" y="724640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9"/>
            <p:cNvSpPr/>
            <p:nvPr/>
          </p:nvSpPr>
          <p:spPr>
            <a:xfrm rot="10800000" flipH="1">
              <a:off x="2151615" y="6731966"/>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9"/>
            <p:cNvSpPr/>
            <p:nvPr/>
          </p:nvSpPr>
          <p:spPr>
            <a:xfrm rot="10800000" flipH="1">
              <a:off x="2151615" y="6217528"/>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9"/>
            <p:cNvSpPr/>
            <p:nvPr/>
          </p:nvSpPr>
          <p:spPr>
            <a:xfrm rot="10800000" flipH="1">
              <a:off x="2151615" y="5703090"/>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9"/>
            <p:cNvSpPr/>
            <p:nvPr/>
          </p:nvSpPr>
          <p:spPr>
            <a:xfrm rot="10800000" flipH="1">
              <a:off x="2689525" y="827426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9"/>
            <p:cNvSpPr/>
            <p:nvPr/>
          </p:nvSpPr>
          <p:spPr>
            <a:xfrm rot="10800000" flipH="1">
              <a:off x="2689525" y="7759825"/>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9"/>
            <p:cNvSpPr/>
            <p:nvPr/>
          </p:nvSpPr>
          <p:spPr>
            <a:xfrm rot="10800000" flipH="1">
              <a:off x="2689525" y="724640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9"/>
            <p:cNvSpPr/>
            <p:nvPr/>
          </p:nvSpPr>
          <p:spPr>
            <a:xfrm rot="10800000" flipH="1">
              <a:off x="2689525" y="6731966"/>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9"/>
            <p:cNvSpPr/>
            <p:nvPr/>
          </p:nvSpPr>
          <p:spPr>
            <a:xfrm rot="10800000" flipH="1">
              <a:off x="2689525" y="6217528"/>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9"/>
            <p:cNvSpPr/>
            <p:nvPr/>
          </p:nvSpPr>
          <p:spPr>
            <a:xfrm rot="10800000" flipH="1">
              <a:off x="2689525" y="5703090"/>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9"/>
            <p:cNvSpPr/>
            <p:nvPr/>
          </p:nvSpPr>
          <p:spPr>
            <a:xfrm rot="10800000" flipH="1">
              <a:off x="3227436" y="827426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9"/>
            <p:cNvSpPr/>
            <p:nvPr/>
          </p:nvSpPr>
          <p:spPr>
            <a:xfrm rot="10800000" flipH="1">
              <a:off x="3227436" y="7759825"/>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9"/>
            <p:cNvSpPr/>
            <p:nvPr/>
          </p:nvSpPr>
          <p:spPr>
            <a:xfrm rot="10800000" flipH="1">
              <a:off x="3227436" y="724640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9"/>
            <p:cNvSpPr/>
            <p:nvPr/>
          </p:nvSpPr>
          <p:spPr>
            <a:xfrm rot="10800000" flipH="1">
              <a:off x="3227436" y="6731966"/>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9"/>
            <p:cNvSpPr/>
            <p:nvPr/>
          </p:nvSpPr>
          <p:spPr>
            <a:xfrm rot="10800000" flipH="1">
              <a:off x="3227436" y="6217528"/>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9"/>
            <p:cNvSpPr/>
            <p:nvPr/>
          </p:nvSpPr>
          <p:spPr>
            <a:xfrm rot="10800000" flipH="1">
              <a:off x="3227436" y="5703090"/>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9"/>
            <p:cNvSpPr/>
            <p:nvPr/>
          </p:nvSpPr>
          <p:spPr>
            <a:xfrm rot="10800000" flipH="1">
              <a:off x="3765346" y="827426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9"/>
            <p:cNvSpPr/>
            <p:nvPr/>
          </p:nvSpPr>
          <p:spPr>
            <a:xfrm rot="10800000" flipH="1">
              <a:off x="3765346" y="7759825"/>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9"/>
            <p:cNvSpPr/>
            <p:nvPr/>
          </p:nvSpPr>
          <p:spPr>
            <a:xfrm rot="10800000" flipH="1">
              <a:off x="3765346" y="724640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9"/>
            <p:cNvSpPr/>
            <p:nvPr/>
          </p:nvSpPr>
          <p:spPr>
            <a:xfrm rot="10800000" flipH="1">
              <a:off x="3765346" y="6731966"/>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9"/>
            <p:cNvSpPr/>
            <p:nvPr/>
          </p:nvSpPr>
          <p:spPr>
            <a:xfrm rot="10800000" flipH="1">
              <a:off x="3765346" y="6217528"/>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9"/>
            <p:cNvSpPr/>
            <p:nvPr/>
          </p:nvSpPr>
          <p:spPr>
            <a:xfrm rot="10800000" flipH="1">
              <a:off x="3765346" y="5703090"/>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9"/>
            <p:cNvSpPr/>
            <p:nvPr/>
          </p:nvSpPr>
          <p:spPr>
            <a:xfrm rot="10800000" flipH="1">
              <a:off x="4303256" y="827426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9"/>
            <p:cNvSpPr/>
            <p:nvPr/>
          </p:nvSpPr>
          <p:spPr>
            <a:xfrm rot="10800000" flipH="1">
              <a:off x="4303256" y="7759825"/>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9"/>
            <p:cNvSpPr/>
            <p:nvPr/>
          </p:nvSpPr>
          <p:spPr>
            <a:xfrm rot="10800000" flipH="1">
              <a:off x="4303256" y="724640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9"/>
            <p:cNvSpPr/>
            <p:nvPr/>
          </p:nvSpPr>
          <p:spPr>
            <a:xfrm rot="10800000" flipH="1">
              <a:off x="4303256" y="6731966"/>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9"/>
            <p:cNvSpPr/>
            <p:nvPr/>
          </p:nvSpPr>
          <p:spPr>
            <a:xfrm rot="10800000" flipH="1">
              <a:off x="4303256" y="6217528"/>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9"/>
            <p:cNvSpPr/>
            <p:nvPr/>
          </p:nvSpPr>
          <p:spPr>
            <a:xfrm rot="10800000" flipH="1">
              <a:off x="4303256" y="5703090"/>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9"/>
            <p:cNvSpPr/>
            <p:nvPr/>
          </p:nvSpPr>
          <p:spPr>
            <a:xfrm rot="10800000" flipH="1">
              <a:off x="4841166" y="827426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9"/>
            <p:cNvSpPr/>
            <p:nvPr/>
          </p:nvSpPr>
          <p:spPr>
            <a:xfrm rot="10800000" flipH="1">
              <a:off x="4841166" y="7759825"/>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9"/>
            <p:cNvSpPr/>
            <p:nvPr/>
          </p:nvSpPr>
          <p:spPr>
            <a:xfrm rot="10800000" flipH="1">
              <a:off x="4841166" y="724640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9"/>
            <p:cNvSpPr/>
            <p:nvPr/>
          </p:nvSpPr>
          <p:spPr>
            <a:xfrm rot="10800000" flipH="1">
              <a:off x="4841166" y="6731966"/>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9"/>
            <p:cNvSpPr/>
            <p:nvPr/>
          </p:nvSpPr>
          <p:spPr>
            <a:xfrm rot="10800000" flipH="1">
              <a:off x="4841166" y="6217528"/>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9"/>
            <p:cNvSpPr/>
            <p:nvPr/>
          </p:nvSpPr>
          <p:spPr>
            <a:xfrm rot="10800000" flipH="1">
              <a:off x="4841166" y="5703090"/>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9"/>
            <p:cNvSpPr/>
            <p:nvPr/>
          </p:nvSpPr>
          <p:spPr>
            <a:xfrm rot="10800000" flipH="1">
              <a:off x="5379076" y="827426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9"/>
            <p:cNvSpPr/>
            <p:nvPr/>
          </p:nvSpPr>
          <p:spPr>
            <a:xfrm rot="10800000" flipH="1">
              <a:off x="5379076" y="7759825"/>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9"/>
            <p:cNvSpPr/>
            <p:nvPr/>
          </p:nvSpPr>
          <p:spPr>
            <a:xfrm rot="10800000" flipH="1">
              <a:off x="5379076" y="724640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9"/>
            <p:cNvSpPr/>
            <p:nvPr/>
          </p:nvSpPr>
          <p:spPr>
            <a:xfrm rot="10800000" flipH="1">
              <a:off x="5379076" y="6731966"/>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9"/>
            <p:cNvSpPr/>
            <p:nvPr/>
          </p:nvSpPr>
          <p:spPr>
            <a:xfrm rot="10800000" flipH="1">
              <a:off x="5379076" y="6217528"/>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9"/>
            <p:cNvSpPr/>
            <p:nvPr/>
          </p:nvSpPr>
          <p:spPr>
            <a:xfrm rot="10800000" flipH="1">
              <a:off x="5379076" y="5703090"/>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9"/>
            <p:cNvSpPr/>
            <p:nvPr/>
          </p:nvSpPr>
          <p:spPr>
            <a:xfrm rot="10800000" flipH="1">
              <a:off x="-25" y="9304159"/>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9"/>
            <p:cNvSpPr/>
            <p:nvPr/>
          </p:nvSpPr>
          <p:spPr>
            <a:xfrm rot="10800000" flipH="1">
              <a:off x="-25" y="8789721"/>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9"/>
            <p:cNvSpPr/>
            <p:nvPr/>
          </p:nvSpPr>
          <p:spPr>
            <a:xfrm rot="10800000" flipH="1">
              <a:off x="537885" y="9304159"/>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9"/>
            <p:cNvSpPr/>
            <p:nvPr/>
          </p:nvSpPr>
          <p:spPr>
            <a:xfrm rot="10800000" flipH="1">
              <a:off x="537885" y="8789721"/>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9"/>
            <p:cNvSpPr/>
            <p:nvPr/>
          </p:nvSpPr>
          <p:spPr>
            <a:xfrm rot="10800000" flipH="1">
              <a:off x="1075795" y="9304159"/>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9"/>
            <p:cNvSpPr/>
            <p:nvPr/>
          </p:nvSpPr>
          <p:spPr>
            <a:xfrm rot="10800000" flipH="1">
              <a:off x="1075795" y="8789721"/>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9"/>
            <p:cNvSpPr/>
            <p:nvPr/>
          </p:nvSpPr>
          <p:spPr>
            <a:xfrm rot="10800000" flipH="1">
              <a:off x="1613705" y="9304159"/>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9"/>
            <p:cNvSpPr/>
            <p:nvPr/>
          </p:nvSpPr>
          <p:spPr>
            <a:xfrm rot="10800000" flipH="1">
              <a:off x="1613705" y="8789721"/>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9"/>
            <p:cNvSpPr/>
            <p:nvPr/>
          </p:nvSpPr>
          <p:spPr>
            <a:xfrm rot="10800000" flipH="1">
              <a:off x="2151615" y="9304159"/>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9"/>
            <p:cNvSpPr/>
            <p:nvPr/>
          </p:nvSpPr>
          <p:spPr>
            <a:xfrm rot="10800000" flipH="1">
              <a:off x="2151615" y="8789721"/>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9"/>
            <p:cNvSpPr/>
            <p:nvPr/>
          </p:nvSpPr>
          <p:spPr>
            <a:xfrm rot="10800000" flipH="1">
              <a:off x="2689525" y="9304159"/>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9"/>
            <p:cNvSpPr/>
            <p:nvPr/>
          </p:nvSpPr>
          <p:spPr>
            <a:xfrm rot="10800000" flipH="1">
              <a:off x="2689525" y="8789721"/>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9"/>
            <p:cNvSpPr/>
            <p:nvPr/>
          </p:nvSpPr>
          <p:spPr>
            <a:xfrm rot="10800000" flipH="1">
              <a:off x="3227436" y="9304159"/>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9"/>
            <p:cNvSpPr/>
            <p:nvPr/>
          </p:nvSpPr>
          <p:spPr>
            <a:xfrm rot="10800000" flipH="1">
              <a:off x="3227436" y="8789721"/>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9"/>
            <p:cNvSpPr/>
            <p:nvPr/>
          </p:nvSpPr>
          <p:spPr>
            <a:xfrm rot="10800000" flipH="1">
              <a:off x="3765346" y="9304159"/>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9"/>
            <p:cNvSpPr/>
            <p:nvPr/>
          </p:nvSpPr>
          <p:spPr>
            <a:xfrm rot="10800000" flipH="1">
              <a:off x="3765346" y="8789721"/>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9"/>
            <p:cNvSpPr/>
            <p:nvPr/>
          </p:nvSpPr>
          <p:spPr>
            <a:xfrm rot="10800000" flipH="1">
              <a:off x="4303256" y="9304159"/>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9"/>
            <p:cNvSpPr/>
            <p:nvPr/>
          </p:nvSpPr>
          <p:spPr>
            <a:xfrm rot="10800000" flipH="1">
              <a:off x="4303256" y="8789721"/>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9"/>
            <p:cNvSpPr/>
            <p:nvPr/>
          </p:nvSpPr>
          <p:spPr>
            <a:xfrm rot="10800000" flipH="1">
              <a:off x="4841166" y="9304159"/>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9"/>
            <p:cNvSpPr/>
            <p:nvPr/>
          </p:nvSpPr>
          <p:spPr>
            <a:xfrm rot="10800000" flipH="1">
              <a:off x="4841166" y="8789721"/>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9"/>
            <p:cNvSpPr/>
            <p:nvPr/>
          </p:nvSpPr>
          <p:spPr>
            <a:xfrm rot="10800000" flipH="1">
              <a:off x="5379076" y="9304159"/>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9"/>
            <p:cNvSpPr/>
            <p:nvPr/>
          </p:nvSpPr>
          <p:spPr>
            <a:xfrm rot="10800000" flipH="1">
              <a:off x="5379076" y="8789721"/>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9"/>
            <p:cNvSpPr/>
            <p:nvPr/>
          </p:nvSpPr>
          <p:spPr>
            <a:xfrm rot="10800000" flipH="1">
              <a:off x="5916986" y="827426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9"/>
            <p:cNvSpPr/>
            <p:nvPr/>
          </p:nvSpPr>
          <p:spPr>
            <a:xfrm rot="10800000" flipH="1">
              <a:off x="5916986" y="7759825"/>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9"/>
            <p:cNvSpPr/>
            <p:nvPr/>
          </p:nvSpPr>
          <p:spPr>
            <a:xfrm rot="10800000" flipH="1">
              <a:off x="5916986" y="724640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9"/>
            <p:cNvSpPr/>
            <p:nvPr/>
          </p:nvSpPr>
          <p:spPr>
            <a:xfrm rot="10800000" flipH="1">
              <a:off x="5916986" y="6731966"/>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9"/>
            <p:cNvSpPr/>
            <p:nvPr/>
          </p:nvSpPr>
          <p:spPr>
            <a:xfrm rot="10800000" flipH="1">
              <a:off x="5916986" y="6217528"/>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9"/>
            <p:cNvSpPr/>
            <p:nvPr/>
          </p:nvSpPr>
          <p:spPr>
            <a:xfrm rot="10800000" flipH="1">
              <a:off x="5916986" y="5703090"/>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9"/>
            <p:cNvSpPr/>
            <p:nvPr/>
          </p:nvSpPr>
          <p:spPr>
            <a:xfrm rot="10800000" flipH="1">
              <a:off x="6454896" y="827426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9"/>
            <p:cNvSpPr/>
            <p:nvPr/>
          </p:nvSpPr>
          <p:spPr>
            <a:xfrm rot="10800000" flipH="1">
              <a:off x="6454896" y="7759825"/>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9"/>
            <p:cNvSpPr/>
            <p:nvPr/>
          </p:nvSpPr>
          <p:spPr>
            <a:xfrm rot="10800000" flipH="1">
              <a:off x="6454896" y="724640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9"/>
            <p:cNvSpPr/>
            <p:nvPr/>
          </p:nvSpPr>
          <p:spPr>
            <a:xfrm rot="10800000" flipH="1">
              <a:off x="6454896" y="6731966"/>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9"/>
            <p:cNvSpPr/>
            <p:nvPr/>
          </p:nvSpPr>
          <p:spPr>
            <a:xfrm rot="10800000" flipH="1">
              <a:off x="6454896" y="6217528"/>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9"/>
            <p:cNvSpPr/>
            <p:nvPr/>
          </p:nvSpPr>
          <p:spPr>
            <a:xfrm rot="10800000" flipH="1">
              <a:off x="6454896" y="5703090"/>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9"/>
            <p:cNvSpPr/>
            <p:nvPr/>
          </p:nvSpPr>
          <p:spPr>
            <a:xfrm rot="10800000" flipH="1">
              <a:off x="5916986" y="9304159"/>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9"/>
            <p:cNvSpPr/>
            <p:nvPr/>
          </p:nvSpPr>
          <p:spPr>
            <a:xfrm rot="10800000" flipH="1">
              <a:off x="5916986" y="8789721"/>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9"/>
            <p:cNvSpPr/>
            <p:nvPr/>
          </p:nvSpPr>
          <p:spPr>
            <a:xfrm rot="10800000" flipH="1">
              <a:off x="6454896" y="9304159"/>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9"/>
            <p:cNvSpPr/>
            <p:nvPr/>
          </p:nvSpPr>
          <p:spPr>
            <a:xfrm rot="10800000" flipH="1">
              <a:off x="6454896" y="8789721"/>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9"/>
            <p:cNvSpPr/>
            <p:nvPr/>
          </p:nvSpPr>
          <p:spPr>
            <a:xfrm rot="10800000" flipH="1">
              <a:off x="6992815" y="827426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9"/>
            <p:cNvSpPr/>
            <p:nvPr/>
          </p:nvSpPr>
          <p:spPr>
            <a:xfrm rot="10800000" flipH="1">
              <a:off x="6992815" y="7759825"/>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9"/>
            <p:cNvSpPr/>
            <p:nvPr/>
          </p:nvSpPr>
          <p:spPr>
            <a:xfrm rot="10800000" flipH="1">
              <a:off x="6992815" y="724640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9"/>
            <p:cNvSpPr/>
            <p:nvPr/>
          </p:nvSpPr>
          <p:spPr>
            <a:xfrm rot="10800000" flipH="1">
              <a:off x="6992815" y="6731966"/>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9"/>
            <p:cNvSpPr/>
            <p:nvPr/>
          </p:nvSpPr>
          <p:spPr>
            <a:xfrm rot="10800000" flipH="1">
              <a:off x="6992815" y="6217528"/>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9"/>
            <p:cNvSpPr/>
            <p:nvPr/>
          </p:nvSpPr>
          <p:spPr>
            <a:xfrm rot="10800000" flipH="1">
              <a:off x="6992815" y="5703090"/>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9"/>
            <p:cNvSpPr/>
            <p:nvPr/>
          </p:nvSpPr>
          <p:spPr>
            <a:xfrm rot="10800000" flipH="1">
              <a:off x="7530725" y="827426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9"/>
            <p:cNvSpPr/>
            <p:nvPr/>
          </p:nvSpPr>
          <p:spPr>
            <a:xfrm rot="10800000" flipH="1">
              <a:off x="7530725" y="7759825"/>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9"/>
            <p:cNvSpPr/>
            <p:nvPr/>
          </p:nvSpPr>
          <p:spPr>
            <a:xfrm rot="10800000" flipH="1">
              <a:off x="7530725" y="724640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9"/>
            <p:cNvSpPr/>
            <p:nvPr/>
          </p:nvSpPr>
          <p:spPr>
            <a:xfrm rot="10800000" flipH="1">
              <a:off x="7530725" y="6731966"/>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9"/>
            <p:cNvSpPr/>
            <p:nvPr/>
          </p:nvSpPr>
          <p:spPr>
            <a:xfrm rot="10800000" flipH="1">
              <a:off x="7530725" y="6217528"/>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9"/>
            <p:cNvSpPr/>
            <p:nvPr/>
          </p:nvSpPr>
          <p:spPr>
            <a:xfrm rot="10800000" flipH="1">
              <a:off x="7530725" y="5703090"/>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9"/>
            <p:cNvSpPr/>
            <p:nvPr/>
          </p:nvSpPr>
          <p:spPr>
            <a:xfrm rot="10800000" flipH="1">
              <a:off x="6992815" y="9304159"/>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9"/>
            <p:cNvSpPr/>
            <p:nvPr/>
          </p:nvSpPr>
          <p:spPr>
            <a:xfrm rot="10800000" flipH="1">
              <a:off x="6992815" y="8789721"/>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9"/>
            <p:cNvSpPr/>
            <p:nvPr/>
          </p:nvSpPr>
          <p:spPr>
            <a:xfrm rot="10800000" flipH="1">
              <a:off x="7530725" y="9304159"/>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9"/>
            <p:cNvSpPr/>
            <p:nvPr/>
          </p:nvSpPr>
          <p:spPr>
            <a:xfrm rot="10800000" flipH="1">
              <a:off x="7530725" y="8789721"/>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9"/>
            <p:cNvSpPr/>
            <p:nvPr/>
          </p:nvSpPr>
          <p:spPr>
            <a:xfrm rot="10800000" flipH="1">
              <a:off x="8068635" y="827426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9"/>
            <p:cNvSpPr/>
            <p:nvPr/>
          </p:nvSpPr>
          <p:spPr>
            <a:xfrm rot="10800000" flipH="1">
              <a:off x="8068635" y="7759825"/>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9"/>
            <p:cNvSpPr/>
            <p:nvPr/>
          </p:nvSpPr>
          <p:spPr>
            <a:xfrm rot="10800000" flipH="1">
              <a:off x="8068635" y="724640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9"/>
            <p:cNvSpPr/>
            <p:nvPr/>
          </p:nvSpPr>
          <p:spPr>
            <a:xfrm rot="10800000" flipH="1">
              <a:off x="8068635" y="6731966"/>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9"/>
            <p:cNvSpPr/>
            <p:nvPr/>
          </p:nvSpPr>
          <p:spPr>
            <a:xfrm rot="10800000" flipH="1">
              <a:off x="8068635" y="6217528"/>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9"/>
            <p:cNvSpPr/>
            <p:nvPr/>
          </p:nvSpPr>
          <p:spPr>
            <a:xfrm rot="10800000" flipH="1">
              <a:off x="8068635" y="5703090"/>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9"/>
            <p:cNvSpPr/>
            <p:nvPr/>
          </p:nvSpPr>
          <p:spPr>
            <a:xfrm rot="10800000" flipH="1">
              <a:off x="8606545" y="827426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9"/>
            <p:cNvSpPr/>
            <p:nvPr/>
          </p:nvSpPr>
          <p:spPr>
            <a:xfrm rot="10800000" flipH="1">
              <a:off x="8606545" y="7759825"/>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9"/>
            <p:cNvSpPr/>
            <p:nvPr/>
          </p:nvSpPr>
          <p:spPr>
            <a:xfrm rot="10800000" flipH="1">
              <a:off x="8606545" y="724640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9"/>
            <p:cNvSpPr/>
            <p:nvPr/>
          </p:nvSpPr>
          <p:spPr>
            <a:xfrm rot="10800000" flipH="1">
              <a:off x="8606545" y="6731966"/>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9"/>
            <p:cNvSpPr/>
            <p:nvPr/>
          </p:nvSpPr>
          <p:spPr>
            <a:xfrm rot="10800000" flipH="1">
              <a:off x="8606545" y="6217528"/>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9"/>
            <p:cNvSpPr/>
            <p:nvPr/>
          </p:nvSpPr>
          <p:spPr>
            <a:xfrm rot="10800000" flipH="1">
              <a:off x="8606545" y="5703090"/>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9"/>
            <p:cNvSpPr/>
            <p:nvPr/>
          </p:nvSpPr>
          <p:spPr>
            <a:xfrm rot="10800000" flipH="1">
              <a:off x="8068635" y="9304159"/>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9"/>
            <p:cNvSpPr/>
            <p:nvPr/>
          </p:nvSpPr>
          <p:spPr>
            <a:xfrm rot="10800000" flipH="1">
              <a:off x="8068635" y="8789721"/>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9"/>
            <p:cNvSpPr/>
            <p:nvPr/>
          </p:nvSpPr>
          <p:spPr>
            <a:xfrm rot="10800000" flipH="1">
              <a:off x="8606545" y="9304159"/>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9"/>
            <p:cNvSpPr/>
            <p:nvPr/>
          </p:nvSpPr>
          <p:spPr>
            <a:xfrm rot="10800000" flipH="1">
              <a:off x="8606545" y="8789721"/>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9"/>
            <p:cNvSpPr/>
            <p:nvPr/>
          </p:nvSpPr>
          <p:spPr>
            <a:xfrm rot="10800000" flipH="1">
              <a:off x="-25" y="981657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9"/>
            <p:cNvSpPr/>
            <p:nvPr/>
          </p:nvSpPr>
          <p:spPr>
            <a:xfrm rot="10800000" flipH="1">
              <a:off x="537885" y="981657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9"/>
            <p:cNvSpPr/>
            <p:nvPr/>
          </p:nvSpPr>
          <p:spPr>
            <a:xfrm rot="10800000" flipH="1">
              <a:off x="1075795" y="981657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9"/>
            <p:cNvSpPr/>
            <p:nvPr/>
          </p:nvSpPr>
          <p:spPr>
            <a:xfrm rot="10800000" flipH="1">
              <a:off x="1613705" y="981657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9"/>
            <p:cNvSpPr/>
            <p:nvPr/>
          </p:nvSpPr>
          <p:spPr>
            <a:xfrm rot="10800000" flipH="1">
              <a:off x="2151615" y="981657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9"/>
            <p:cNvSpPr/>
            <p:nvPr/>
          </p:nvSpPr>
          <p:spPr>
            <a:xfrm rot="10800000" flipH="1">
              <a:off x="2689525" y="981657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9"/>
            <p:cNvSpPr/>
            <p:nvPr/>
          </p:nvSpPr>
          <p:spPr>
            <a:xfrm rot="10800000" flipH="1">
              <a:off x="3227436" y="981657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9"/>
            <p:cNvSpPr/>
            <p:nvPr/>
          </p:nvSpPr>
          <p:spPr>
            <a:xfrm rot="10800000" flipH="1">
              <a:off x="3765346" y="981657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9"/>
            <p:cNvSpPr/>
            <p:nvPr/>
          </p:nvSpPr>
          <p:spPr>
            <a:xfrm rot="10800000" flipH="1">
              <a:off x="4303256" y="981657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9"/>
            <p:cNvSpPr/>
            <p:nvPr/>
          </p:nvSpPr>
          <p:spPr>
            <a:xfrm rot="10800000" flipH="1">
              <a:off x="4841166" y="981657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9"/>
            <p:cNvSpPr/>
            <p:nvPr/>
          </p:nvSpPr>
          <p:spPr>
            <a:xfrm rot="10800000" flipH="1">
              <a:off x="5379076" y="981657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9"/>
            <p:cNvSpPr/>
            <p:nvPr/>
          </p:nvSpPr>
          <p:spPr>
            <a:xfrm rot="10800000" flipH="1">
              <a:off x="-25" y="1033203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9"/>
            <p:cNvSpPr/>
            <p:nvPr/>
          </p:nvSpPr>
          <p:spPr>
            <a:xfrm rot="10800000" flipH="1">
              <a:off x="537885" y="1033203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9"/>
            <p:cNvSpPr/>
            <p:nvPr/>
          </p:nvSpPr>
          <p:spPr>
            <a:xfrm rot="10800000" flipH="1">
              <a:off x="1075795" y="1033203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9"/>
            <p:cNvSpPr/>
            <p:nvPr/>
          </p:nvSpPr>
          <p:spPr>
            <a:xfrm rot="10800000" flipH="1">
              <a:off x="1613705" y="1033203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9"/>
            <p:cNvSpPr/>
            <p:nvPr/>
          </p:nvSpPr>
          <p:spPr>
            <a:xfrm rot="10800000" flipH="1">
              <a:off x="2151615" y="1033203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9"/>
            <p:cNvSpPr/>
            <p:nvPr/>
          </p:nvSpPr>
          <p:spPr>
            <a:xfrm rot="10800000" flipH="1">
              <a:off x="2689525" y="1033203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9"/>
            <p:cNvSpPr/>
            <p:nvPr/>
          </p:nvSpPr>
          <p:spPr>
            <a:xfrm rot="10800000" flipH="1">
              <a:off x="3227436" y="1033203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9"/>
            <p:cNvSpPr/>
            <p:nvPr/>
          </p:nvSpPr>
          <p:spPr>
            <a:xfrm rot="10800000" flipH="1">
              <a:off x="3765346" y="1033203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9"/>
            <p:cNvSpPr/>
            <p:nvPr/>
          </p:nvSpPr>
          <p:spPr>
            <a:xfrm rot="10800000" flipH="1">
              <a:off x="4303256" y="1033203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9"/>
            <p:cNvSpPr/>
            <p:nvPr/>
          </p:nvSpPr>
          <p:spPr>
            <a:xfrm rot="10800000" flipH="1">
              <a:off x="4841166" y="1033203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9"/>
            <p:cNvSpPr/>
            <p:nvPr/>
          </p:nvSpPr>
          <p:spPr>
            <a:xfrm rot="10800000" flipH="1">
              <a:off x="5379076" y="1033203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9"/>
            <p:cNvSpPr/>
            <p:nvPr/>
          </p:nvSpPr>
          <p:spPr>
            <a:xfrm rot="10800000" flipH="1">
              <a:off x="5916986" y="981657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9"/>
            <p:cNvSpPr/>
            <p:nvPr/>
          </p:nvSpPr>
          <p:spPr>
            <a:xfrm rot="10800000" flipH="1">
              <a:off x="6454896" y="981657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9"/>
            <p:cNvSpPr/>
            <p:nvPr/>
          </p:nvSpPr>
          <p:spPr>
            <a:xfrm rot="10800000" flipH="1">
              <a:off x="5916986" y="1033203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9"/>
            <p:cNvSpPr/>
            <p:nvPr/>
          </p:nvSpPr>
          <p:spPr>
            <a:xfrm rot="10800000" flipH="1">
              <a:off x="6454896" y="1033203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9"/>
            <p:cNvSpPr/>
            <p:nvPr/>
          </p:nvSpPr>
          <p:spPr>
            <a:xfrm rot="10800000" flipH="1">
              <a:off x="6992815" y="981657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9"/>
            <p:cNvSpPr/>
            <p:nvPr/>
          </p:nvSpPr>
          <p:spPr>
            <a:xfrm rot="10800000" flipH="1">
              <a:off x="7530725" y="981657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9"/>
            <p:cNvSpPr/>
            <p:nvPr/>
          </p:nvSpPr>
          <p:spPr>
            <a:xfrm rot="10800000" flipH="1">
              <a:off x="6992815" y="1033203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9"/>
            <p:cNvSpPr/>
            <p:nvPr/>
          </p:nvSpPr>
          <p:spPr>
            <a:xfrm rot="10800000" flipH="1">
              <a:off x="7530725" y="1033203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9"/>
            <p:cNvSpPr/>
            <p:nvPr/>
          </p:nvSpPr>
          <p:spPr>
            <a:xfrm rot="10800000" flipH="1">
              <a:off x="8606545" y="981657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9"/>
            <p:cNvSpPr/>
            <p:nvPr/>
          </p:nvSpPr>
          <p:spPr>
            <a:xfrm rot="10800000" flipH="1">
              <a:off x="8068635" y="1033203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9"/>
            <p:cNvSpPr/>
            <p:nvPr/>
          </p:nvSpPr>
          <p:spPr>
            <a:xfrm rot="10800000" flipH="1">
              <a:off x="8606545" y="1033203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9"/>
            <p:cNvSpPr/>
            <p:nvPr/>
          </p:nvSpPr>
          <p:spPr>
            <a:xfrm rot="10800000" flipH="1">
              <a:off x="-25" y="5188652"/>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9"/>
            <p:cNvSpPr/>
            <p:nvPr/>
          </p:nvSpPr>
          <p:spPr>
            <a:xfrm rot="10800000" flipH="1">
              <a:off x="537885" y="5188652"/>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9"/>
            <p:cNvSpPr/>
            <p:nvPr/>
          </p:nvSpPr>
          <p:spPr>
            <a:xfrm rot="10800000" flipH="1">
              <a:off x="1075795" y="5188652"/>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9"/>
            <p:cNvSpPr/>
            <p:nvPr/>
          </p:nvSpPr>
          <p:spPr>
            <a:xfrm rot="10800000" flipH="1">
              <a:off x="1613705" y="5188652"/>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9"/>
            <p:cNvSpPr/>
            <p:nvPr/>
          </p:nvSpPr>
          <p:spPr>
            <a:xfrm rot="10800000" flipH="1">
              <a:off x="2151615" y="5188652"/>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9"/>
            <p:cNvSpPr/>
            <p:nvPr/>
          </p:nvSpPr>
          <p:spPr>
            <a:xfrm rot="10800000" flipH="1">
              <a:off x="2689525" y="5188652"/>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9"/>
            <p:cNvSpPr/>
            <p:nvPr/>
          </p:nvSpPr>
          <p:spPr>
            <a:xfrm rot="10800000" flipH="1">
              <a:off x="3227436" y="5188652"/>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9"/>
            <p:cNvSpPr/>
            <p:nvPr/>
          </p:nvSpPr>
          <p:spPr>
            <a:xfrm rot="10800000" flipH="1">
              <a:off x="3765346" y="5188652"/>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9"/>
            <p:cNvSpPr/>
            <p:nvPr/>
          </p:nvSpPr>
          <p:spPr>
            <a:xfrm rot="10800000" flipH="1">
              <a:off x="4303256" y="5188652"/>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9"/>
            <p:cNvSpPr/>
            <p:nvPr/>
          </p:nvSpPr>
          <p:spPr>
            <a:xfrm rot="10800000" flipH="1">
              <a:off x="4841166" y="5188652"/>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9"/>
            <p:cNvSpPr/>
            <p:nvPr/>
          </p:nvSpPr>
          <p:spPr>
            <a:xfrm rot="10800000" flipH="1">
              <a:off x="5379076" y="5188652"/>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9"/>
            <p:cNvSpPr/>
            <p:nvPr/>
          </p:nvSpPr>
          <p:spPr>
            <a:xfrm rot="10800000" flipH="1">
              <a:off x="5916986" y="5188652"/>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9"/>
            <p:cNvSpPr/>
            <p:nvPr/>
          </p:nvSpPr>
          <p:spPr>
            <a:xfrm rot="10800000" flipH="1">
              <a:off x="6454896" y="5188652"/>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9"/>
            <p:cNvSpPr/>
            <p:nvPr/>
          </p:nvSpPr>
          <p:spPr>
            <a:xfrm rot="10800000" flipH="1">
              <a:off x="6992815" y="5188652"/>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9"/>
            <p:cNvSpPr/>
            <p:nvPr/>
          </p:nvSpPr>
          <p:spPr>
            <a:xfrm rot="10800000" flipH="1">
              <a:off x="7530725" y="5188652"/>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9"/>
            <p:cNvSpPr/>
            <p:nvPr/>
          </p:nvSpPr>
          <p:spPr>
            <a:xfrm rot="10800000" flipH="1">
              <a:off x="8068635" y="5188652"/>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9"/>
            <p:cNvSpPr/>
            <p:nvPr/>
          </p:nvSpPr>
          <p:spPr>
            <a:xfrm rot="10800000" flipH="1">
              <a:off x="8606545" y="5188652"/>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34" name="Google Shape;1534;p9"/>
          <p:cNvSpPr/>
          <p:nvPr/>
        </p:nvSpPr>
        <p:spPr>
          <a:xfrm>
            <a:off x="581700" y="464700"/>
            <a:ext cx="7980600" cy="4214100"/>
          </a:xfrm>
          <a:prstGeom prst="roundRect">
            <a:avLst>
              <a:gd name="adj" fmla="val 4407"/>
            </a:avLst>
          </a:prstGeom>
          <a:gradFill>
            <a:gsLst>
              <a:gs pos="0">
                <a:schemeClr val="accent2"/>
              </a:gs>
              <a:gs pos="100000">
                <a:schemeClr val="accent3"/>
              </a:gs>
            </a:gsLst>
            <a:path path="circle">
              <a:fillToRect l="50000" t="50000" r="50000" b="50000"/>
            </a:path>
            <a:tileRect/>
          </a:gradFill>
          <a:ln>
            <a:noFill/>
          </a:ln>
          <a:effectLst>
            <a:outerShdw dist="114300" dir="258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9"/>
          <p:cNvSpPr txBox="1">
            <a:spLocks noGrp="1"/>
          </p:cNvSpPr>
          <p:nvPr>
            <p:ph type="title"/>
          </p:nvPr>
        </p:nvSpPr>
        <p:spPr>
          <a:xfrm>
            <a:off x="720000" y="367423"/>
            <a:ext cx="7704000" cy="841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4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536" name="Google Shape;1536;p9"/>
          <p:cNvSpPr txBox="1">
            <a:spLocks noGrp="1"/>
          </p:cNvSpPr>
          <p:nvPr>
            <p:ph type="subTitle" idx="1"/>
          </p:nvPr>
        </p:nvSpPr>
        <p:spPr>
          <a:xfrm>
            <a:off x="2241550" y="1348750"/>
            <a:ext cx="4661100" cy="1681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731"/>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able of contents">
  <p:cSld name="BLANK_1">
    <p:bg>
      <p:bgPr>
        <a:solidFill>
          <a:schemeClr val="lt2"/>
        </a:solidFill>
        <a:effectLst/>
      </p:bgPr>
    </p:bg>
    <p:spTree>
      <p:nvGrpSpPr>
        <p:cNvPr id="1" name="Shape 1732"/>
        <p:cNvGrpSpPr/>
        <p:nvPr/>
      </p:nvGrpSpPr>
      <p:grpSpPr>
        <a:xfrm>
          <a:off x="0" y="0"/>
          <a:ext cx="0" cy="0"/>
          <a:chOff x="0" y="0"/>
          <a:chExt cx="0" cy="0"/>
        </a:xfrm>
      </p:grpSpPr>
      <p:grpSp>
        <p:nvGrpSpPr>
          <p:cNvPr id="1733" name="Google Shape;1733;p13"/>
          <p:cNvGrpSpPr/>
          <p:nvPr/>
        </p:nvGrpSpPr>
        <p:grpSpPr>
          <a:xfrm>
            <a:off x="-433687" y="-464107"/>
            <a:ext cx="10011366" cy="6071715"/>
            <a:chOff x="-25" y="5188652"/>
            <a:chExt cx="9144470" cy="5657580"/>
          </a:xfrm>
        </p:grpSpPr>
        <p:sp>
          <p:nvSpPr>
            <p:cNvPr id="1734" name="Google Shape;1734;p13"/>
            <p:cNvSpPr/>
            <p:nvPr/>
          </p:nvSpPr>
          <p:spPr>
            <a:xfrm rot="10800000" flipH="1">
              <a:off x="-25" y="827426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13"/>
            <p:cNvSpPr/>
            <p:nvPr/>
          </p:nvSpPr>
          <p:spPr>
            <a:xfrm rot="10800000" flipH="1">
              <a:off x="-25" y="7759825"/>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13"/>
            <p:cNvSpPr/>
            <p:nvPr/>
          </p:nvSpPr>
          <p:spPr>
            <a:xfrm rot="10800000" flipH="1">
              <a:off x="-25" y="724640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13"/>
            <p:cNvSpPr/>
            <p:nvPr/>
          </p:nvSpPr>
          <p:spPr>
            <a:xfrm rot="10800000" flipH="1">
              <a:off x="-25" y="6731966"/>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13"/>
            <p:cNvSpPr/>
            <p:nvPr/>
          </p:nvSpPr>
          <p:spPr>
            <a:xfrm rot="10800000" flipH="1">
              <a:off x="-25" y="6217528"/>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13"/>
            <p:cNvSpPr/>
            <p:nvPr/>
          </p:nvSpPr>
          <p:spPr>
            <a:xfrm rot="10800000" flipH="1">
              <a:off x="-25" y="5703090"/>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13"/>
            <p:cNvSpPr/>
            <p:nvPr/>
          </p:nvSpPr>
          <p:spPr>
            <a:xfrm rot="10800000" flipH="1">
              <a:off x="537885" y="827426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13"/>
            <p:cNvSpPr/>
            <p:nvPr/>
          </p:nvSpPr>
          <p:spPr>
            <a:xfrm rot="10800000" flipH="1">
              <a:off x="537885" y="7759825"/>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13"/>
            <p:cNvSpPr/>
            <p:nvPr/>
          </p:nvSpPr>
          <p:spPr>
            <a:xfrm rot="10800000" flipH="1">
              <a:off x="537885" y="724640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13"/>
            <p:cNvSpPr/>
            <p:nvPr/>
          </p:nvSpPr>
          <p:spPr>
            <a:xfrm rot="10800000" flipH="1">
              <a:off x="537885" y="6731966"/>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13"/>
            <p:cNvSpPr/>
            <p:nvPr/>
          </p:nvSpPr>
          <p:spPr>
            <a:xfrm rot="10800000" flipH="1">
              <a:off x="537885" y="6217528"/>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13"/>
            <p:cNvSpPr/>
            <p:nvPr/>
          </p:nvSpPr>
          <p:spPr>
            <a:xfrm rot="10800000" flipH="1">
              <a:off x="537885" y="5703090"/>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13"/>
            <p:cNvSpPr/>
            <p:nvPr/>
          </p:nvSpPr>
          <p:spPr>
            <a:xfrm rot="10800000" flipH="1">
              <a:off x="1075795" y="827426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13"/>
            <p:cNvSpPr/>
            <p:nvPr/>
          </p:nvSpPr>
          <p:spPr>
            <a:xfrm rot="10800000" flipH="1">
              <a:off x="1075795" y="7759825"/>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13"/>
            <p:cNvSpPr/>
            <p:nvPr/>
          </p:nvSpPr>
          <p:spPr>
            <a:xfrm rot="10800000" flipH="1">
              <a:off x="1075795" y="724640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13"/>
            <p:cNvSpPr/>
            <p:nvPr/>
          </p:nvSpPr>
          <p:spPr>
            <a:xfrm rot="10800000" flipH="1">
              <a:off x="1075795" y="6731966"/>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13"/>
            <p:cNvSpPr/>
            <p:nvPr/>
          </p:nvSpPr>
          <p:spPr>
            <a:xfrm rot="10800000" flipH="1">
              <a:off x="1075795" y="6217528"/>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13"/>
            <p:cNvSpPr/>
            <p:nvPr/>
          </p:nvSpPr>
          <p:spPr>
            <a:xfrm rot="10800000" flipH="1">
              <a:off x="1075795" y="5703090"/>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13"/>
            <p:cNvSpPr/>
            <p:nvPr/>
          </p:nvSpPr>
          <p:spPr>
            <a:xfrm rot="10800000" flipH="1">
              <a:off x="1613705" y="827426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13"/>
            <p:cNvSpPr/>
            <p:nvPr/>
          </p:nvSpPr>
          <p:spPr>
            <a:xfrm rot="10800000" flipH="1">
              <a:off x="1613705" y="7759825"/>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13"/>
            <p:cNvSpPr/>
            <p:nvPr/>
          </p:nvSpPr>
          <p:spPr>
            <a:xfrm rot="10800000" flipH="1">
              <a:off x="1613705" y="724640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13"/>
            <p:cNvSpPr/>
            <p:nvPr/>
          </p:nvSpPr>
          <p:spPr>
            <a:xfrm rot="10800000" flipH="1">
              <a:off x="1613705" y="6731966"/>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13"/>
            <p:cNvSpPr/>
            <p:nvPr/>
          </p:nvSpPr>
          <p:spPr>
            <a:xfrm rot="10800000" flipH="1">
              <a:off x="1613705" y="6217528"/>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13"/>
            <p:cNvSpPr/>
            <p:nvPr/>
          </p:nvSpPr>
          <p:spPr>
            <a:xfrm rot="10800000" flipH="1">
              <a:off x="1613705" y="5703090"/>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13"/>
            <p:cNvSpPr/>
            <p:nvPr/>
          </p:nvSpPr>
          <p:spPr>
            <a:xfrm rot="10800000" flipH="1">
              <a:off x="2151615" y="827426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13"/>
            <p:cNvSpPr/>
            <p:nvPr/>
          </p:nvSpPr>
          <p:spPr>
            <a:xfrm rot="10800000" flipH="1">
              <a:off x="2151615" y="7759825"/>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13"/>
            <p:cNvSpPr/>
            <p:nvPr/>
          </p:nvSpPr>
          <p:spPr>
            <a:xfrm rot="10800000" flipH="1">
              <a:off x="2151615" y="724640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13"/>
            <p:cNvSpPr/>
            <p:nvPr/>
          </p:nvSpPr>
          <p:spPr>
            <a:xfrm rot="10800000" flipH="1">
              <a:off x="2151615" y="6731966"/>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13"/>
            <p:cNvSpPr/>
            <p:nvPr/>
          </p:nvSpPr>
          <p:spPr>
            <a:xfrm rot="10800000" flipH="1">
              <a:off x="2151615" y="6217528"/>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13"/>
            <p:cNvSpPr/>
            <p:nvPr/>
          </p:nvSpPr>
          <p:spPr>
            <a:xfrm rot="10800000" flipH="1">
              <a:off x="2151615" y="5703090"/>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13"/>
            <p:cNvSpPr/>
            <p:nvPr/>
          </p:nvSpPr>
          <p:spPr>
            <a:xfrm rot="10800000" flipH="1">
              <a:off x="2689525" y="827426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13"/>
            <p:cNvSpPr/>
            <p:nvPr/>
          </p:nvSpPr>
          <p:spPr>
            <a:xfrm rot="10800000" flipH="1">
              <a:off x="2689525" y="7759825"/>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13"/>
            <p:cNvSpPr/>
            <p:nvPr/>
          </p:nvSpPr>
          <p:spPr>
            <a:xfrm rot="10800000" flipH="1">
              <a:off x="2689525" y="724640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13"/>
            <p:cNvSpPr/>
            <p:nvPr/>
          </p:nvSpPr>
          <p:spPr>
            <a:xfrm rot="10800000" flipH="1">
              <a:off x="2689525" y="6731966"/>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13"/>
            <p:cNvSpPr/>
            <p:nvPr/>
          </p:nvSpPr>
          <p:spPr>
            <a:xfrm rot="10800000" flipH="1">
              <a:off x="2689525" y="6217528"/>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13"/>
            <p:cNvSpPr/>
            <p:nvPr/>
          </p:nvSpPr>
          <p:spPr>
            <a:xfrm rot="10800000" flipH="1">
              <a:off x="2689525" y="5703090"/>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13"/>
            <p:cNvSpPr/>
            <p:nvPr/>
          </p:nvSpPr>
          <p:spPr>
            <a:xfrm rot="10800000" flipH="1">
              <a:off x="3227436" y="827426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13"/>
            <p:cNvSpPr/>
            <p:nvPr/>
          </p:nvSpPr>
          <p:spPr>
            <a:xfrm rot="10800000" flipH="1">
              <a:off x="3227436" y="7759825"/>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13"/>
            <p:cNvSpPr/>
            <p:nvPr/>
          </p:nvSpPr>
          <p:spPr>
            <a:xfrm rot="10800000" flipH="1">
              <a:off x="3227436" y="724640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13"/>
            <p:cNvSpPr/>
            <p:nvPr/>
          </p:nvSpPr>
          <p:spPr>
            <a:xfrm rot="10800000" flipH="1">
              <a:off x="3227436" y="6731966"/>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13"/>
            <p:cNvSpPr/>
            <p:nvPr/>
          </p:nvSpPr>
          <p:spPr>
            <a:xfrm rot="10800000" flipH="1">
              <a:off x="3227436" y="6217528"/>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13"/>
            <p:cNvSpPr/>
            <p:nvPr/>
          </p:nvSpPr>
          <p:spPr>
            <a:xfrm rot="10800000" flipH="1">
              <a:off x="3227436" y="5703090"/>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13"/>
            <p:cNvSpPr/>
            <p:nvPr/>
          </p:nvSpPr>
          <p:spPr>
            <a:xfrm rot="10800000" flipH="1">
              <a:off x="3765346" y="827426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13"/>
            <p:cNvSpPr/>
            <p:nvPr/>
          </p:nvSpPr>
          <p:spPr>
            <a:xfrm rot="10800000" flipH="1">
              <a:off x="3765346" y="7759825"/>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13"/>
            <p:cNvSpPr/>
            <p:nvPr/>
          </p:nvSpPr>
          <p:spPr>
            <a:xfrm rot="10800000" flipH="1">
              <a:off x="3765346" y="724640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13"/>
            <p:cNvSpPr/>
            <p:nvPr/>
          </p:nvSpPr>
          <p:spPr>
            <a:xfrm rot="10800000" flipH="1">
              <a:off x="3765346" y="6731966"/>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13"/>
            <p:cNvSpPr/>
            <p:nvPr/>
          </p:nvSpPr>
          <p:spPr>
            <a:xfrm rot="10800000" flipH="1">
              <a:off x="3765346" y="6217528"/>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13"/>
            <p:cNvSpPr/>
            <p:nvPr/>
          </p:nvSpPr>
          <p:spPr>
            <a:xfrm rot="10800000" flipH="1">
              <a:off x="3765346" y="5703090"/>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13"/>
            <p:cNvSpPr/>
            <p:nvPr/>
          </p:nvSpPr>
          <p:spPr>
            <a:xfrm rot="10800000" flipH="1">
              <a:off x="4303256" y="827426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13"/>
            <p:cNvSpPr/>
            <p:nvPr/>
          </p:nvSpPr>
          <p:spPr>
            <a:xfrm rot="10800000" flipH="1">
              <a:off x="4303256" y="7759825"/>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13"/>
            <p:cNvSpPr/>
            <p:nvPr/>
          </p:nvSpPr>
          <p:spPr>
            <a:xfrm rot="10800000" flipH="1">
              <a:off x="4303256" y="724640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13"/>
            <p:cNvSpPr/>
            <p:nvPr/>
          </p:nvSpPr>
          <p:spPr>
            <a:xfrm rot="10800000" flipH="1">
              <a:off x="4303256" y="6731966"/>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13"/>
            <p:cNvSpPr/>
            <p:nvPr/>
          </p:nvSpPr>
          <p:spPr>
            <a:xfrm rot="10800000" flipH="1">
              <a:off x="4303256" y="6217528"/>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13"/>
            <p:cNvSpPr/>
            <p:nvPr/>
          </p:nvSpPr>
          <p:spPr>
            <a:xfrm rot="10800000" flipH="1">
              <a:off x="4303256" y="5703090"/>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13"/>
            <p:cNvSpPr/>
            <p:nvPr/>
          </p:nvSpPr>
          <p:spPr>
            <a:xfrm rot="10800000" flipH="1">
              <a:off x="4841166" y="827426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13"/>
            <p:cNvSpPr/>
            <p:nvPr/>
          </p:nvSpPr>
          <p:spPr>
            <a:xfrm rot="10800000" flipH="1">
              <a:off x="4841166" y="7759825"/>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13"/>
            <p:cNvSpPr/>
            <p:nvPr/>
          </p:nvSpPr>
          <p:spPr>
            <a:xfrm rot="10800000" flipH="1">
              <a:off x="4841166" y="724640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13"/>
            <p:cNvSpPr/>
            <p:nvPr/>
          </p:nvSpPr>
          <p:spPr>
            <a:xfrm rot="10800000" flipH="1">
              <a:off x="4841166" y="6731966"/>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13"/>
            <p:cNvSpPr/>
            <p:nvPr/>
          </p:nvSpPr>
          <p:spPr>
            <a:xfrm rot="10800000" flipH="1">
              <a:off x="4841166" y="6217528"/>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13"/>
            <p:cNvSpPr/>
            <p:nvPr/>
          </p:nvSpPr>
          <p:spPr>
            <a:xfrm rot="10800000" flipH="1">
              <a:off x="4841166" y="5703090"/>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13"/>
            <p:cNvSpPr/>
            <p:nvPr/>
          </p:nvSpPr>
          <p:spPr>
            <a:xfrm rot="10800000" flipH="1">
              <a:off x="5379076" y="827426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13"/>
            <p:cNvSpPr/>
            <p:nvPr/>
          </p:nvSpPr>
          <p:spPr>
            <a:xfrm rot="10800000" flipH="1">
              <a:off x="5379076" y="7759825"/>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13"/>
            <p:cNvSpPr/>
            <p:nvPr/>
          </p:nvSpPr>
          <p:spPr>
            <a:xfrm rot="10800000" flipH="1">
              <a:off x="5379076" y="724640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13"/>
            <p:cNvSpPr/>
            <p:nvPr/>
          </p:nvSpPr>
          <p:spPr>
            <a:xfrm rot="10800000" flipH="1">
              <a:off x="5379076" y="6731966"/>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13"/>
            <p:cNvSpPr/>
            <p:nvPr/>
          </p:nvSpPr>
          <p:spPr>
            <a:xfrm rot="10800000" flipH="1">
              <a:off x="5379076" y="6217528"/>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13"/>
            <p:cNvSpPr/>
            <p:nvPr/>
          </p:nvSpPr>
          <p:spPr>
            <a:xfrm rot="10800000" flipH="1">
              <a:off x="5379076" y="5703090"/>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13"/>
            <p:cNvSpPr/>
            <p:nvPr/>
          </p:nvSpPr>
          <p:spPr>
            <a:xfrm rot="10800000" flipH="1">
              <a:off x="-25" y="9304159"/>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13"/>
            <p:cNvSpPr/>
            <p:nvPr/>
          </p:nvSpPr>
          <p:spPr>
            <a:xfrm rot="10800000" flipH="1">
              <a:off x="-25" y="8789721"/>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13"/>
            <p:cNvSpPr/>
            <p:nvPr/>
          </p:nvSpPr>
          <p:spPr>
            <a:xfrm rot="10800000" flipH="1">
              <a:off x="537885" y="9304159"/>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13"/>
            <p:cNvSpPr/>
            <p:nvPr/>
          </p:nvSpPr>
          <p:spPr>
            <a:xfrm rot="10800000" flipH="1">
              <a:off x="537885" y="8789721"/>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13"/>
            <p:cNvSpPr/>
            <p:nvPr/>
          </p:nvSpPr>
          <p:spPr>
            <a:xfrm rot="10800000" flipH="1">
              <a:off x="1075795" y="9304159"/>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13"/>
            <p:cNvSpPr/>
            <p:nvPr/>
          </p:nvSpPr>
          <p:spPr>
            <a:xfrm rot="10800000" flipH="1">
              <a:off x="1075795" y="8789721"/>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13"/>
            <p:cNvSpPr/>
            <p:nvPr/>
          </p:nvSpPr>
          <p:spPr>
            <a:xfrm rot="10800000" flipH="1">
              <a:off x="1613705" y="9304159"/>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13"/>
            <p:cNvSpPr/>
            <p:nvPr/>
          </p:nvSpPr>
          <p:spPr>
            <a:xfrm rot="10800000" flipH="1">
              <a:off x="1613705" y="8789721"/>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13"/>
            <p:cNvSpPr/>
            <p:nvPr/>
          </p:nvSpPr>
          <p:spPr>
            <a:xfrm rot="10800000" flipH="1">
              <a:off x="2151615" y="9304159"/>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13"/>
            <p:cNvSpPr/>
            <p:nvPr/>
          </p:nvSpPr>
          <p:spPr>
            <a:xfrm rot="10800000" flipH="1">
              <a:off x="2151615" y="8789721"/>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13"/>
            <p:cNvSpPr/>
            <p:nvPr/>
          </p:nvSpPr>
          <p:spPr>
            <a:xfrm rot="10800000" flipH="1">
              <a:off x="2689525" y="9304159"/>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13"/>
            <p:cNvSpPr/>
            <p:nvPr/>
          </p:nvSpPr>
          <p:spPr>
            <a:xfrm rot="10800000" flipH="1">
              <a:off x="2689525" y="8789721"/>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13"/>
            <p:cNvSpPr/>
            <p:nvPr/>
          </p:nvSpPr>
          <p:spPr>
            <a:xfrm rot="10800000" flipH="1">
              <a:off x="3227436" y="9304159"/>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13"/>
            <p:cNvSpPr/>
            <p:nvPr/>
          </p:nvSpPr>
          <p:spPr>
            <a:xfrm rot="10800000" flipH="1">
              <a:off x="3227436" y="8789721"/>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13"/>
            <p:cNvSpPr/>
            <p:nvPr/>
          </p:nvSpPr>
          <p:spPr>
            <a:xfrm rot="10800000" flipH="1">
              <a:off x="3765346" y="9304159"/>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13"/>
            <p:cNvSpPr/>
            <p:nvPr/>
          </p:nvSpPr>
          <p:spPr>
            <a:xfrm rot="10800000" flipH="1">
              <a:off x="3765346" y="8789721"/>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13"/>
            <p:cNvSpPr/>
            <p:nvPr/>
          </p:nvSpPr>
          <p:spPr>
            <a:xfrm rot="10800000" flipH="1">
              <a:off x="4303256" y="9304159"/>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13"/>
            <p:cNvSpPr/>
            <p:nvPr/>
          </p:nvSpPr>
          <p:spPr>
            <a:xfrm rot="10800000" flipH="1">
              <a:off x="4303256" y="8789721"/>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13"/>
            <p:cNvSpPr/>
            <p:nvPr/>
          </p:nvSpPr>
          <p:spPr>
            <a:xfrm rot="10800000" flipH="1">
              <a:off x="4841166" y="9304159"/>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13"/>
            <p:cNvSpPr/>
            <p:nvPr/>
          </p:nvSpPr>
          <p:spPr>
            <a:xfrm rot="10800000" flipH="1">
              <a:off x="4841166" y="8789721"/>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13"/>
            <p:cNvSpPr/>
            <p:nvPr/>
          </p:nvSpPr>
          <p:spPr>
            <a:xfrm rot="10800000" flipH="1">
              <a:off x="5379076" y="9304159"/>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13"/>
            <p:cNvSpPr/>
            <p:nvPr/>
          </p:nvSpPr>
          <p:spPr>
            <a:xfrm rot="10800000" flipH="1">
              <a:off x="5379076" y="8789721"/>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13"/>
            <p:cNvSpPr/>
            <p:nvPr/>
          </p:nvSpPr>
          <p:spPr>
            <a:xfrm rot="10800000" flipH="1">
              <a:off x="5916986" y="827426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13"/>
            <p:cNvSpPr/>
            <p:nvPr/>
          </p:nvSpPr>
          <p:spPr>
            <a:xfrm rot="10800000" flipH="1">
              <a:off x="5916986" y="7759825"/>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13"/>
            <p:cNvSpPr/>
            <p:nvPr/>
          </p:nvSpPr>
          <p:spPr>
            <a:xfrm rot="10800000" flipH="1">
              <a:off x="5916986" y="724640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13"/>
            <p:cNvSpPr/>
            <p:nvPr/>
          </p:nvSpPr>
          <p:spPr>
            <a:xfrm rot="10800000" flipH="1">
              <a:off x="5916986" y="6731966"/>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13"/>
            <p:cNvSpPr/>
            <p:nvPr/>
          </p:nvSpPr>
          <p:spPr>
            <a:xfrm rot="10800000" flipH="1">
              <a:off x="5916986" y="6217528"/>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13"/>
            <p:cNvSpPr/>
            <p:nvPr/>
          </p:nvSpPr>
          <p:spPr>
            <a:xfrm rot="10800000" flipH="1">
              <a:off x="5916986" y="5703090"/>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13"/>
            <p:cNvSpPr/>
            <p:nvPr/>
          </p:nvSpPr>
          <p:spPr>
            <a:xfrm rot="10800000" flipH="1">
              <a:off x="6454896" y="827426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13"/>
            <p:cNvSpPr/>
            <p:nvPr/>
          </p:nvSpPr>
          <p:spPr>
            <a:xfrm rot="10800000" flipH="1">
              <a:off x="6454896" y="7759825"/>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13"/>
            <p:cNvSpPr/>
            <p:nvPr/>
          </p:nvSpPr>
          <p:spPr>
            <a:xfrm rot="10800000" flipH="1">
              <a:off x="6454896" y="724640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13"/>
            <p:cNvSpPr/>
            <p:nvPr/>
          </p:nvSpPr>
          <p:spPr>
            <a:xfrm rot="10800000" flipH="1">
              <a:off x="6454896" y="6731966"/>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13"/>
            <p:cNvSpPr/>
            <p:nvPr/>
          </p:nvSpPr>
          <p:spPr>
            <a:xfrm rot="10800000" flipH="1">
              <a:off x="6454896" y="6217528"/>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13"/>
            <p:cNvSpPr/>
            <p:nvPr/>
          </p:nvSpPr>
          <p:spPr>
            <a:xfrm rot="10800000" flipH="1">
              <a:off x="6454896" y="5703090"/>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13"/>
            <p:cNvSpPr/>
            <p:nvPr/>
          </p:nvSpPr>
          <p:spPr>
            <a:xfrm rot="10800000" flipH="1">
              <a:off x="5916986" y="9304159"/>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13"/>
            <p:cNvSpPr/>
            <p:nvPr/>
          </p:nvSpPr>
          <p:spPr>
            <a:xfrm rot="10800000" flipH="1">
              <a:off x="5916986" y="8789721"/>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13"/>
            <p:cNvSpPr/>
            <p:nvPr/>
          </p:nvSpPr>
          <p:spPr>
            <a:xfrm rot="10800000" flipH="1">
              <a:off x="6454896" y="9304159"/>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13"/>
            <p:cNvSpPr/>
            <p:nvPr/>
          </p:nvSpPr>
          <p:spPr>
            <a:xfrm rot="10800000" flipH="1">
              <a:off x="6454896" y="8789721"/>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13"/>
            <p:cNvSpPr/>
            <p:nvPr/>
          </p:nvSpPr>
          <p:spPr>
            <a:xfrm rot="10800000" flipH="1">
              <a:off x="6992815" y="827426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13"/>
            <p:cNvSpPr/>
            <p:nvPr/>
          </p:nvSpPr>
          <p:spPr>
            <a:xfrm rot="10800000" flipH="1">
              <a:off x="6992815" y="7759825"/>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13"/>
            <p:cNvSpPr/>
            <p:nvPr/>
          </p:nvSpPr>
          <p:spPr>
            <a:xfrm rot="10800000" flipH="1">
              <a:off x="6992815" y="724640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13"/>
            <p:cNvSpPr/>
            <p:nvPr/>
          </p:nvSpPr>
          <p:spPr>
            <a:xfrm rot="10800000" flipH="1">
              <a:off x="6992815" y="6731966"/>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13"/>
            <p:cNvSpPr/>
            <p:nvPr/>
          </p:nvSpPr>
          <p:spPr>
            <a:xfrm rot="10800000" flipH="1">
              <a:off x="6992815" y="6217528"/>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13"/>
            <p:cNvSpPr/>
            <p:nvPr/>
          </p:nvSpPr>
          <p:spPr>
            <a:xfrm rot="10800000" flipH="1">
              <a:off x="6992815" y="5703090"/>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13"/>
            <p:cNvSpPr/>
            <p:nvPr/>
          </p:nvSpPr>
          <p:spPr>
            <a:xfrm rot="10800000" flipH="1">
              <a:off x="7530725" y="827426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13"/>
            <p:cNvSpPr/>
            <p:nvPr/>
          </p:nvSpPr>
          <p:spPr>
            <a:xfrm rot="10800000" flipH="1">
              <a:off x="7530725" y="7759825"/>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13"/>
            <p:cNvSpPr/>
            <p:nvPr/>
          </p:nvSpPr>
          <p:spPr>
            <a:xfrm rot="10800000" flipH="1">
              <a:off x="7530725" y="724640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13"/>
            <p:cNvSpPr/>
            <p:nvPr/>
          </p:nvSpPr>
          <p:spPr>
            <a:xfrm rot="10800000" flipH="1">
              <a:off x="7530725" y="6731966"/>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13"/>
            <p:cNvSpPr/>
            <p:nvPr/>
          </p:nvSpPr>
          <p:spPr>
            <a:xfrm rot="10800000" flipH="1">
              <a:off x="7530725" y="6217528"/>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13"/>
            <p:cNvSpPr/>
            <p:nvPr/>
          </p:nvSpPr>
          <p:spPr>
            <a:xfrm rot="10800000" flipH="1">
              <a:off x="7530725" y="5703090"/>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13"/>
            <p:cNvSpPr/>
            <p:nvPr/>
          </p:nvSpPr>
          <p:spPr>
            <a:xfrm rot="10800000" flipH="1">
              <a:off x="6992815" y="9304159"/>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13"/>
            <p:cNvSpPr/>
            <p:nvPr/>
          </p:nvSpPr>
          <p:spPr>
            <a:xfrm rot="10800000" flipH="1">
              <a:off x="6992815" y="8789721"/>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13"/>
            <p:cNvSpPr/>
            <p:nvPr/>
          </p:nvSpPr>
          <p:spPr>
            <a:xfrm rot="10800000" flipH="1">
              <a:off x="7530725" y="9304159"/>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13"/>
            <p:cNvSpPr/>
            <p:nvPr/>
          </p:nvSpPr>
          <p:spPr>
            <a:xfrm rot="10800000" flipH="1">
              <a:off x="7530725" y="8789721"/>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13"/>
            <p:cNvSpPr/>
            <p:nvPr/>
          </p:nvSpPr>
          <p:spPr>
            <a:xfrm rot="10800000" flipH="1">
              <a:off x="8068635" y="827426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13"/>
            <p:cNvSpPr/>
            <p:nvPr/>
          </p:nvSpPr>
          <p:spPr>
            <a:xfrm rot="10800000" flipH="1">
              <a:off x="8068635" y="7759825"/>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13"/>
            <p:cNvSpPr/>
            <p:nvPr/>
          </p:nvSpPr>
          <p:spPr>
            <a:xfrm rot="10800000" flipH="1">
              <a:off x="8068635" y="724640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13"/>
            <p:cNvSpPr/>
            <p:nvPr/>
          </p:nvSpPr>
          <p:spPr>
            <a:xfrm rot="10800000" flipH="1">
              <a:off x="8068635" y="6731966"/>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13"/>
            <p:cNvSpPr/>
            <p:nvPr/>
          </p:nvSpPr>
          <p:spPr>
            <a:xfrm rot="10800000" flipH="1">
              <a:off x="8068635" y="6217528"/>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13"/>
            <p:cNvSpPr/>
            <p:nvPr/>
          </p:nvSpPr>
          <p:spPr>
            <a:xfrm rot="10800000" flipH="1">
              <a:off x="8068635" y="5703090"/>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13"/>
            <p:cNvSpPr/>
            <p:nvPr/>
          </p:nvSpPr>
          <p:spPr>
            <a:xfrm rot="10800000" flipH="1">
              <a:off x="8606545" y="827426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13"/>
            <p:cNvSpPr/>
            <p:nvPr/>
          </p:nvSpPr>
          <p:spPr>
            <a:xfrm rot="10800000" flipH="1">
              <a:off x="8606545" y="7759825"/>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13"/>
            <p:cNvSpPr/>
            <p:nvPr/>
          </p:nvSpPr>
          <p:spPr>
            <a:xfrm rot="10800000" flipH="1">
              <a:off x="8606545" y="724640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13"/>
            <p:cNvSpPr/>
            <p:nvPr/>
          </p:nvSpPr>
          <p:spPr>
            <a:xfrm rot="10800000" flipH="1">
              <a:off x="8606545" y="6731966"/>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13"/>
            <p:cNvSpPr/>
            <p:nvPr/>
          </p:nvSpPr>
          <p:spPr>
            <a:xfrm rot="10800000" flipH="1">
              <a:off x="8606545" y="6217528"/>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13"/>
            <p:cNvSpPr/>
            <p:nvPr/>
          </p:nvSpPr>
          <p:spPr>
            <a:xfrm rot="10800000" flipH="1">
              <a:off x="8606545" y="5703090"/>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13"/>
            <p:cNvSpPr/>
            <p:nvPr/>
          </p:nvSpPr>
          <p:spPr>
            <a:xfrm rot="10800000" flipH="1">
              <a:off x="8068635" y="9304159"/>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13"/>
            <p:cNvSpPr/>
            <p:nvPr/>
          </p:nvSpPr>
          <p:spPr>
            <a:xfrm rot="10800000" flipH="1">
              <a:off x="8068635" y="8789721"/>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13"/>
            <p:cNvSpPr/>
            <p:nvPr/>
          </p:nvSpPr>
          <p:spPr>
            <a:xfrm rot="10800000" flipH="1">
              <a:off x="8606545" y="9304159"/>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13"/>
            <p:cNvSpPr/>
            <p:nvPr/>
          </p:nvSpPr>
          <p:spPr>
            <a:xfrm rot="10800000" flipH="1">
              <a:off x="8606545" y="8789721"/>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13"/>
            <p:cNvSpPr/>
            <p:nvPr/>
          </p:nvSpPr>
          <p:spPr>
            <a:xfrm rot="10800000" flipH="1">
              <a:off x="-25" y="981657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13"/>
            <p:cNvSpPr/>
            <p:nvPr/>
          </p:nvSpPr>
          <p:spPr>
            <a:xfrm rot="10800000" flipH="1">
              <a:off x="537885" y="981657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13"/>
            <p:cNvSpPr/>
            <p:nvPr/>
          </p:nvSpPr>
          <p:spPr>
            <a:xfrm rot="10800000" flipH="1">
              <a:off x="1075795" y="981657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13"/>
            <p:cNvSpPr/>
            <p:nvPr/>
          </p:nvSpPr>
          <p:spPr>
            <a:xfrm rot="10800000" flipH="1">
              <a:off x="1613705" y="981657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13"/>
            <p:cNvSpPr/>
            <p:nvPr/>
          </p:nvSpPr>
          <p:spPr>
            <a:xfrm rot="10800000" flipH="1">
              <a:off x="2151615" y="981657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13"/>
            <p:cNvSpPr/>
            <p:nvPr/>
          </p:nvSpPr>
          <p:spPr>
            <a:xfrm rot="10800000" flipH="1">
              <a:off x="2689525" y="981657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13"/>
            <p:cNvSpPr/>
            <p:nvPr/>
          </p:nvSpPr>
          <p:spPr>
            <a:xfrm rot="10800000" flipH="1">
              <a:off x="3227436" y="981657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13"/>
            <p:cNvSpPr/>
            <p:nvPr/>
          </p:nvSpPr>
          <p:spPr>
            <a:xfrm rot="10800000" flipH="1">
              <a:off x="3765346" y="981657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13"/>
            <p:cNvSpPr/>
            <p:nvPr/>
          </p:nvSpPr>
          <p:spPr>
            <a:xfrm rot="10800000" flipH="1">
              <a:off x="4303256" y="981657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13"/>
            <p:cNvSpPr/>
            <p:nvPr/>
          </p:nvSpPr>
          <p:spPr>
            <a:xfrm rot="10800000" flipH="1">
              <a:off x="4841166" y="981657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13"/>
            <p:cNvSpPr/>
            <p:nvPr/>
          </p:nvSpPr>
          <p:spPr>
            <a:xfrm rot="10800000" flipH="1">
              <a:off x="5379076" y="981657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13"/>
            <p:cNvSpPr/>
            <p:nvPr/>
          </p:nvSpPr>
          <p:spPr>
            <a:xfrm rot="10800000" flipH="1">
              <a:off x="-25" y="1033203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13"/>
            <p:cNvSpPr/>
            <p:nvPr/>
          </p:nvSpPr>
          <p:spPr>
            <a:xfrm rot="10800000" flipH="1">
              <a:off x="537885" y="1033203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13"/>
            <p:cNvSpPr/>
            <p:nvPr/>
          </p:nvSpPr>
          <p:spPr>
            <a:xfrm rot="10800000" flipH="1">
              <a:off x="1075795" y="1033203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13"/>
            <p:cNvSpPr/>
            <p:nvPr/>
          </p:nvSpPr>
          <p:spPr>
            <a:xfrm rot="10800000" flipH="1">
              <a:off x="1613705" y="1033203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13"/>
            <p:cNvSpPr/>
            <p:nvPr/>
          </p:nvSpPr>
          <p:spPr>
            <a:xfrm rot="10800000" flipH="1">
              <a:off x="2151615" y="1033203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13"/>
            <p:cNvSpPr/>
            <p:nvPr/>
          </p:nvSpPr>
          <p:spPr>
            <a:xfrm rot="10800000" flipH="1">
              <a:off x="2689525" y="1033203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13"/>
            <p:cNvSpPr/>
            <p:nvPr/>
          </p:nvSpPr>
          <p:spPr>
            <a:xfrm rot="10800000" flipH="1">
              <a:off x="3227436" y="1033203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13"/>
            <p:cNvSpPr/>
            <p:nvPr/>
          </p:nvSpPr>
          <p:spPr>
            <a:xfrm rot="10800000" flipH="1">
              <a:off x="3765346" y="1033203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13"/>
            <p:cNvSpPr/>
            <p:nvPr/>
          </p:nvSpPr>
          <p:spPr>
            <a:xfrm rot="10800000" flipH="1">
              <a:off x="4303256" y="1033203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13"/>
            <p:cNvSpPr/>
            <p:nvPr/>
          </p:nvSpPr>
          <p:spPr>
            <a:xfrm rot="10800000" flipH="1">
              <a:off x="4841166" y="1033203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13"/>
            <p:cNvSpPr/>
            <p:nvPr/>
          </p:nvSpPr>
          <p:spPr>
            <a:xfrm rot="10800000" flipH="1">
              <a:off x="5379076" y="1033203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13"/>
            <p:cNvSpPr/>
            <p:nvPr/>
          </p:nvSpPr>
          <p:spPr>
            <a:xfrm rot="10800000" flipH="1">
              <a:off x="5916986" y="981657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13"/>
            <p:cNvSpPr/>
            <p:nvPr/>
          </p:nvSpPr>
          <p:spPr>
            <a:xfrm rot="10800000" flipH="1">
              <a:off x="6454896" y="981657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13"/>
            <p:cNvSpPr/>
            <p:nvPr/>
          </p:nvSpPr>
          <p:spPr>
            <a:xfrm rot="10800000" flipH="1">
              <a:off x="5916986" y="1033203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13"/>
            <p:cNvSpPr/>
            <p:nvPr/>
          </p:nvSpPr>
          <p:spPr>
            <a:xfrm rot="10800000" flipH="1">
              <a:off x="6454896" y="1033203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13"/>
            <p:cNvSpPr/>
            <p:nvPr/>
          </p:nvSpPr>
          <p:spPr>
            <a:xfrm rot="10800000" flipH="1">
              <a:off x="6992815" y="981657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13"/>
            <p:cNvSpPr/>
            <p:nvPr/>
          </p:nvSpPr>
          <p:spPr>
            <a:xfrm rot="10800000" flipH="1">
              <a:off x="7530725" y="981657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13"/>
            <p:cNvSpPr/>
            <p:nvPr/>
          </p:nvSpPr>
          <p:spPr>
            <a:xfrm rot="10800000" flipH="1">
              <a:off x="6992815" y="1033203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13"/>
            <p:cNvSpPr/>
            <p:nvPr/>
          </p:nvSpPr>
          <p:spPr>
            <a:xfrm rot="10800000" flipH="1">
              <a:off x="7530725" y="1033203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13"/>
            <p:cNvSpPr/>
            <p:nvPr/>
          </p:nvSpPr>
          <p:spPr>
            <a:xfrm rot="10800000" flipH="1">
              <a:off x="8606545" y="9816574"/>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13"/>
            <p:cNvSpPr/>
            <p:nvPr/>
          </p:nvSpPr>
          <p:spPr>
            <a:xfrm rot="10800000" flipH="1">
              <a:off x="8068635" y="1033203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13"/>
            <p:cNvSpPr/>
            <p:nvPr/>
          </p:nvSpPr>
          <p:spPr>
            <a:xfrm rot="10800000" flipH="1">
              <a:off x="8606545" y="10332033"/>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13"/>
            <p:cNvSpPr/>
            <p:nvPr/>
          </p:nvSpPr>
          <p:spPr>
            <a:xfrm rot="10800000" flipH="1">
              <a:off x="-25" y="5188652"/>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13"/>
            <p:cNvSpPr/>
            <p:nvPr/>
          </p:nvSpPr>
          <p:spPr>
            <a:xfrm rot="10800000" flipH="1">
              <a:off x="537885" y="5188652"/>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13"/>
            <p:cNvSpPr/>
            <p:nvPr/>
          </p:nvSpPr>
          <p:spPr>
            <a:xfrm rot="10800000" flipH="1">
              <a:off x="1075795" y="5188652"/>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13"/>
            <p:cNvSpPr/>
            <p:nvPr/>
          </p:nvSpPr>
          <p:spPr>
            <a:xfrm rot="10800000" flipH="1">
              <a:off x="1613705" y="5188652"/>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13"/>
            <p:cNvSpPr/>
            <p:nvPr/>
          </p:nvSpPr>
          <p:spPr>
            <a:xfrm rot="10800000" flipH="1">
              <a:off x="2151615" y="5188652"/>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13"/>
            <p:cNvSpPr/>
            <p:nvPr/>
          </p:nvSpPr>
          <p:spPr>
            <a:xfrm rot="10800000" flipH="1">
              <a:off x="2689525" y="5188652"/>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13"/>
            <p:cNvSpPr/>
            <p:nvPr/>
          </p:nvSpPr>
          <p:spPr>
            <a:xfrm rot="10800000" flipH="1">
              <a:off x="3227436" y="5188652"/>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13"/>
            <p:cNvSpPr/>
            <p:nvPr/>
          </p:nvSpPr>
          <p:spPr>
            <a:xfrm rot="10800000" flipH="1">
              <a:off x="3765346" y="5188652"/>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13"/>
            <p:cNvSpPr/>
            <p:nvPr/>
          </p:nvSpPr>
          <p:spPr>
            <a:xfrm rot="10800000" flipH="1">
              <a:off x="4303256" y="5188652"/>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13"/>
            <p:cNvSpPr/>
            <p:nvPr/>
          </p:nvSpPr>
          <p:spPr>
            <a:xfrm rot="10800000" flipH="1">
              <a:off x="4841166" y="5188652"/>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13"/>
            <p:cNvSpPr/>
            <p:nvPr/>
          </p:nvSpPr>
          <p:spPr>
            <a:xfrm rot="10800000" flipH="1">
              <a:off x="5379076" y="5188652"/>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13"/>
            <p:cNvSpPr/>
            <p:nvPr/>
          </p:nvSpPr>
          <p:spPr>
            <a:xfrm rot="10800000" flipH="1">
              <a:off x="5916986" y="5188652"/>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13"/>
            <p:cNvSpPr/>
            <p:nvPr/>
          </p:nvSpPr>
          <p:spPr>
            <a:xfrm rot="10800000" flipH="1">
              <a:off x="6454896" y="5188652"/>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13"/>
            <p:cNvSpPr/>
            <p:nvPr/>
          </p:nvSpPr>
          <p:spPr>
            <a:xfrm rot="10800000" flipH="1">
              <a:off x="6992815" y="5188652"/>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13"/>
            <p:cNvSpPr/>
            <p:nvPr/>
          </p:nvSpPr>
          <p:spPr>
            <a:xfrm rot="10800000" flipH="1">
              <a:off x="7530725" y="5188652"/>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13"/>
            <p:cNvSpPr/>
            <p:nvPr/>
          </p:nvSpPr>
          <p:spPr>
            <a:xfrm rot="10800000" flipH="1">
              <a:off x="8068635" y="5188652"/>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13"/>
            <p:cNvSpPr/>
            <p:nvPr/>
          </p:nvSpPr>
          <p:spPr>
            <a:xfrm rot="10800000" flipH="1">
              <a:off x="8606545" y="5188652"/>
              <a:ext cx="537900" cy="514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20" name="Google Shape;1920;p13"/>
          <p:cNvSpPr/>
          <p:nvPr/>
        </p:nvSpPr>
        <p:spPr>
          <a:xfrm>
            <a:off x="581700" y="464700"/>
            <a:ext cx="7980600" cy="4214100"/>
          </a:xfrm>
          <a:prstGeom prst="roundRect">
            <a:avLst>
              <a:gd name="adj" fmla="val 4407"/>
            </a:avLst>
          </a:prstGeom>
          <a:gradFill>
            <a:gsLst>
              <a:gs pos="0">
                <a:schemeClr val="accent2"/>
              </a:gs>
              <a:gs pos="100000">
                <a:schemeClr val="accent3"/>
              </a:gs>
            </a:gsLst>
            <a:path path="circle">
              <a:fillToRect l="50000" t="50000" r="50000" b="50000"/>
            </a:path>
            <a:tileRect/>
          </a:gradFill>
          <a:ln>
            <a:noFill/>
          </a:ln>
          <a:effectLst>
            <a:outerShdw dist="114300" dir="258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13"/>
          <p:cNvSpPr txBox="1">
            <a:spLocks noGrp="1"/>
          </p:cNvSpPr>
          <p:nvPr>
            <p:ph type="title" hasCustomPrompt="1"/>
          </p:nvPr>
        </p:nvSpPr>
        <p:spPr>
          <a:xfrm>
            <a:off x="1358347" y="1508775"/>
            <a:ext cx="673200" cy="5208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3000"/>
              <a:buNone/>
              <a:defRPr sz="1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922" name="Google Shape;1922;p13"/>
          <p:cNvSpPr txBox="1">
            <a:spLocks noGrp="1"/>
          </p:cNvSpPr>
          <p:nvPr>
            <p:ph type="subTitle" idx="1"/>
          </p:nvPr>
        </p:nvSpPr>
        <p:spPr>
          <a:xfrm>
            <a:off x="2107753" y="1382150"/>
            <a:ext cx="2311800" cy="7680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Clr>
                <a:schemeClr val="dk1"/>
              </a:buClr>
              <a:buSzPts val="2400"/>
              <a:buFont typeface="Bebas Neue"/>
              <a:buNone/>
              <a:defRPr sz="1700" b="1">
                <a:solidFill>
                  <a:schemeClr val="dk1"/>
                </a:solidFill>
                <a:latin typeface="Alexandria"/>
                <a:ea typeface="Alexandria"/>
                <a:cs typeface="Alexandria"/>
                <a:sym typeface="Alexandria"/>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923" name="Google Shape;1923;p13"/>
          <p:cNvSpPr txBox="1">
            <a:spLocks noGrp="1"/>
          </p:cNvSpPr>
          <p:nvPr>
            <p:ph type="title" idx="2"/>
          </p:nvPr>
        </p:nvSpPr>
        <p:spPr>
          <a:xfrm>
            <a:off x="715100" y="535000"/>
            <a:ext cx="7713900" cy="700800"/>
          </a:xfrm>
          <a:prstGeom prst="rect">
            <a:avLst/>
          </a:prstGeom>
          <a:ln>
            <a:noFill/>
          </a:ln>
        </p:spPr>
        <p:txBody>
          <a:bodyPr spcFirstLastPara="1" wrap="square" lIns="91425" tIns="91425" rIns="91425" bIns="91425" anchor="t" anchorCtr="0">
            <a:noAutofit/>
          </a:bodyPr>
          <a:lstStyle>
            <a:lvl1pPr lvl="0" algn="ctr" rtl="0">
              <a:lnSpc>
                <a:spcPct val="115000"/>
              </a:lnSpc>
              <a:spcBef>
                <a:spcPts val="0"/>
              </a:spcBef>
              <a:spcAft>
                <a:spcPts val="0"/>
              </a:spcAft>
              <a:buClr>
                <a:schemeClr val="dk1"/>
              </a:buClr>
              <a:buSzPts val="3000"/>
              <a:buFont typeface="Alexandria"/>
              <a:buNone/>
              <a:defRPr sz="3000" b="1">
                <a:solidFill>
                  <a:schemeClr val="dk1"/>
                </a:solidFill>
                <a:latin typeface="Alexandria"/>
                <a:ea typeface="Alexandria"/>
                <a:cs typeface="Alexandria"/>
                <a:sym typeface="Alexandria"/>
              </a:defRPr>
            </a:lvl1pPr>
            <a:lvl2pPr lvl="1" rtl="0">
              <a:lnSpc>
                <a:spcPct val="115000"/>
              </a:lnSpc>
              <a:spcBef>
                <a:spcPts val="0"/>
              </a:spcBef>
              <a:spcAft>
                <a:spcPts val="0"/>
              </a:spcAft>
              <a:buClr>
                <a:schemeClr val="dk1"/>
              </a:buClr>
              <a:buSzPts val="3000"/>
              <a:buFont typeface="Alexandria"/>
              <a:buNone/>
              <a:defRPr sz="3000" b="1">
                <a:solidFill>
                  <a:schemeClr val="dk1"/>
                </a:solidFill>
                <a:latin typeface="Alexandria"/>
                <a:ea typeface="Alexandria"/>
                <a:cs typeface="Alexandria"/>
                <a:sym typeface="Alexandria"/>
              </a:defRPr>
            </a:lvl2pPr>
            <a:lvl3pPr lvl="2" rtl="0">
              <a:lnSpc>
                <a:spcPct val="115000"/>
              </a:lnSpc>
              <a:spcBef>
                <a:spcPts val="0"/>
              </a:spcBef>
              <a:spcAft>
                <a:spcPts val="0"/>
              </a:spcAft>
              <a:buClr>
                <a:schemeClr val="dk1"/>
              </a:buClr>
              <a:buSzPts val="3000"/>
              <a:buFont typeface="Alexandria"/>
              <a:buNone/>
              <a:defRPr sz="3000" b="1">
                <a:solidFill>
                  <a:schemeClr val="dk1"/>
                </a:solidFill>
                <a:latin typeface="Alexandria"/>
                <a:ea typeface="Alexandria"/>
                <a:cs typeface="Alexandria"/>
                <a:sym typeface="Alexandria"/>
              </a:defRPr>
            </a:lvl3pPr>
            <a:lvl4pPr lvl="3" rtl="0">
              <a:lnSpc>
                <a:spcPct val="115000"/>
              </a:lnSpc>
              <a:spcBef>
                <a:spcPts val="0"/>
              </a:spcBef>
              <a:spcAft>
                <a:spcPts val="0"/>
              </a:spcAft>
              <a:buClr>
                <a:schemeClr val="dk1"/>
              </a:buClr>
              <a:buSzPts val="3000"/>
              <a:buFont typeface="Alexandria"/>
              <a:buNone/>
              <a:defRPr sz="3000" b="1">
                <a:solidFill>
                  <a:schemeClr val="dk1"/>
                </a:solidFill>
                <a:latin typeface="Alexandria"/>
                <a:ea typeface="Alexandria"/>
                <a:cs typeface="Alexandria"/>
                <a:sym typeface="Alexandria"/>
              </a:defRPr>
            </a:lvl4pPr>
            <a:lvl5pPr lvl="4" rtl="0">
              <a:lnSpc>
                <a:spcPct val="115000"/>
              </a:lnSpc>
              <a:spcBef>
                <a:spcPts val="0"/>
              </a:spcBef>
              <a:spcAft>
                <a:spcPts val="0"/>
              </a:spcAft>
              <a:buClr>
                <a:schemeClr val="dk1"/>
              </a:buClr>
              <a:buSzPts val="3000"/>
              <a:buFont typeface="Alexandria"/>
              <a:buNone/>
              <a:defRPr sz="3000" b="1">
                <a:solidFill>
                  <a:schemeClr val="dk1"/>
                </a:solidFill>
                <a:latin typeface="Alexandria"/>
                <a:ea typeface="Alexandria"/>
                <a:cs typeface="Alexandria"/>
                <a:sym typeface="Alexandria"/>
              </a:defRPr>
            </a:lvl5pPr>
            <a:lvl6pPr lvl="5" rtl="0">
              <a:lnSpc>
                <a:spcPct val="115000"/>
              </a:lnSpc>
              <a:spcBef>
                <a:spcPts val="0"/>
              </a:spcBef>
              <a:spcAft>
                <a:spcPts val="0"/>
              </a:spcAft>
              <a:buClr>
                <a:schemeClr val="dk1"/>
              </a:buClr>
              <a:buSzPts val="3000"/>
              <a:buFont typeface="Alexandria"/>
              <a:buNone/>
              <a:defRPr sz="3000" b="1">
                <a:solidFill>
                  <a:schemeClr val="dk1"/>
                </a:solidFill>
                <a:latin typeface="Alexandria"/>
                <a:ea typeface="Alexandria"/>
                <a:cs typeface="Alexandria"/>
                <a:sym typeface="Alexandria"/>
              </a:defRPr>
            </a:lvl6pPr>
            <a:lvl7pPr lvl="6" rtl="0">
              <a:lnSpc>
                <a:spcPct val="115000"/>
              </a:lnSpc>
              <a:spcBef>
                <a:spcPts val="0"/>
              </a:spcBef>
              <a:spcAft>
                <a:spcPts val="0"/>
              </a:spcAft>
              <a:buClr>
                <a:schemeClr val="dk1"/>
              </a:buClr>
              <a:buSzPts val="3000"/>
              <a:buFont typeface="Alexandria"/>
              <a:buNone/>
              <a:defRPr sz="3000" b="1">
                <a:solidFill>
                  <a:schemeClr val="dk1"/>
                </a:solidFill>
                <a:latin typeface="Alexandria"/>
                <a:ea typeface="Alexandria"/>
                <a:cs typeface="Alexandria"/>
                <a:sym typeface="Alexandria"/>
              </a:defRPr>
            </a:lvl7pPr>
            <a:lvl8pPr lvl="7" rtl="0">
              <a:lnSpc>
                <a:spcPct val="115000"/>
              </a:lnSpc>
              <a:spcBef>
                <a:spcPts val="0"/>
              </a:spcBef>
              <a:spcAft>
                <a:spcPts val="0"/>
              </a:spcAft>
              <a:buClr>
                <a:schemeClr val="dk1"/>
              </a:buClr>
              <a:buSzPts val="3000"/>
              <a:buFont typeface="Alexandria"/>
              <a:buNone/>
              <a:defRPr sz="3000" b="1">
                <a:solidFill>
                  <a:schemeClr val="dk1"/>
                </a:solidFill>
                <a:latin typeface="Alexandria"/>
                <a:ea typeface="Alexandria"/>
                <a:cs typeface="Alexandria"/>
                <a:sym typeface="Alexandria"/>
              </a:defRPr>
            </a:lvl8pPr>
            <a:lvl9pPr lvl="8" rtl="0">
              <a:lnSpc>
                <a:spcPct val="115000"/>
              </a:lnSpc>
              <a:spcBef>
                <a:spcPts val="0"/>
              </a:spcBef>
              <a:spcAft>
                <a:spcPts val="0"/>
              </a:spcAft>
              <a:buClr>
                <a:schemeClr val="dk1"/>
              </a:buClr>
              <a:buSzPts val="3000"/>
              <a:buFont typeface="Alexandria"/>
              <a:buNone/>
              <a:defRPr sz="3000" b="1">
                <a:solidFill>
                  <a:schemeClr val="dk1"/>
                </a:solidFill>
                <a:latin typeface="Alexandria"/>
                <a:ea typeface="Alexandria"/>
                <a:cs typeface="Alexandria"/>
                <a:sym typeface="Alexandria"/>
              </a:defRPr>
            </a:lvl9pPr>
          </a:lstStyle>
          <a:p>
            <a:endParaRPr/>
          </a:p>
        </p:txBody>
      </p:sp>
      <p:sp>
        <p:nvSpPr>
          <p:cNvPr id="1924" name="Google Shape;1924;p13"/>
          <p:cNvSpPr txBox="1">
            <a:spLocks noGrp="1"/>
          </p:cNvSpPr>
          <p:nvPr>
            <p:ph type="title" idx="3" hasCustomPrompt="1"/>
          </p:nvPr>
        </p:nvSpPr>
        <p:spPr>
          <a:xfrm>
            <a:off x="1358347" y="2426150"/>
            <a:ext cx="673200" cy="5208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3000"/>
              <a:buNone/>
              <a:defRPr sz="1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925" name="Google Shape;1925;p13"/>
          <p:cNvSpPr txBox="1">
            <a:spLocks noGrp="1"/>
          </p:cNvSpPr>
          <p:nvPr>
            <p:ph type="subTitle" idx="4"/>
          </p:nvPr>
        </p:nvSpPr>
        <p:spPr>
          <a:xfrm>
            <a:off x="2107753" y="2302550"/>
            <a:ext cx="2311800" cy="7680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Clr>
                <a:schemeClr val="dk1"/>
              </a:buClr>
              <a:buSzPts val="2400"/>
              <a:buFont typeface="Bebas Neue"/>
              <a:buNone/>
              <a:defRPr sz="1700" b="1">
                <a:solidFill>
                  <a:schemeClr val="dk1"/>
                </a:solidFill>
                <a:latin typeface="Alexandria"/>
                <a:ea typeface="Alexandria"/>
                <a:cs typeface="Alexandria"/>
                <a:sym typeface="Alexandria"/>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926" name="Google Shape;1926;p13"/>
          <p:cNvSpPr txBox="1">
            <a:spLocks noGrp="1"/>
          </p:cNvSpPr>
          <p:nvPr>
            <p:ph type="title" idx="5" hasCustomPrompt="1"/>
          </p:nvPr>
        </p:nvSpPr>
        <p:spPr>
          <a:xfrm>
            <a:off x="1358347" y="3343525"/>
            <a:ext cx="673200" cy="5208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3000"/>
              <a:buNone/>
              <a:defRPr sz="1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927" name="Google Shape;1927;p13"/>
          <p:cNvSpPr txBox="1">
            <a:spLocks noGrp="1"/>
          </p:cNvSpPr>
          <p:nvPr>
            <p:ph type="subTitle" idx="6"/>
          </p:nvPr>
        </p:nvSpPr>
        <p:spPr>
          <a:xfrm>
            <a:off x="2107753" y="3222950"/>
            <a:ext cx="2311800" cy="7680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Clr>
                <a:schemeClr val="dk1"/>
              </a:buClr>
              <a:buSzPts val="2400"/>
              <a:buFont typeface="Bebas Neue"/>
              <a:buNone/>
              <a:defRPr sz="1700" b="1">
                <a:solidFill>
                  <a:schemeClr val="dk1"/>
                </a:solidFill>
                <a:latin typeface="Alexandria"/>
                <a:ea typeface="Alexandria"/>
                <a:cs typeface="Alexandria"/>
                <a:sym typeface="Alexandria"/>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928" name="Google Shape;1928;p13"/>
          <p:cNvSpPr txBox="1">
            <a:spLocks noGrp="1"/>
          </p:cNvSpPr>
          <p:nvPr>
            <p:ph type="title" idx="7" hasCustomPrompt="1"/>
          </p:nvPr>
        </p:nvSpPr>
        <p:spPr>
          <a:xfrm>
            <a:off x="4724347" y="1508775"/>
            <a:ext cx="673200" cy="5208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3000"/>
              <a:buNone/>
              <a:defRPr sz="1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929" name="Google Shape;1929;p13"/>
          <p:cNvSpPr txBox="1">
            <a:spLocks noGrp="1"/>
          </p:cNvSpPr>
          <p:nvPr>
            <p:ph type="subTitle" idx="8"/>
          </p:nvPr>
        </p:nvSpPr>
        <p:spPr>
          <a:xfrm>
            <a:off x="5473853" y="1382150"/>
            <a:ext cx="2311800" cy="7680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Clr>
                <a:schemeClr val="dk1"/>
              </a:buClr>
              <a:buSzPts val="2400"/>
              <a:buFont typeface="Bebas Neue"/>
              <a:buNone/>
              <a:defRPr sz="1700" b="1">
                <a:solidFill>
                  <a:schemeClr val="dk1"/>
                </a:solidFill>
                <a:latin typeface="Alexandria"/>
                <a:ea typeface="Alexandria"/>
                <a:cs typeface="Alexandria"/>
                <a:sym typeface="Alexandria"/>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930" name="Google Shape;1930;p13"/>
          <p:cNvSpPr txBox="1">
            <a:spLocks noGrp="1"/>
          </p:cNvSpPr>
          <p:nvPr>
            <p:ph type="title" idx="9" hasCustomPrompt="1"/>
          </p:nvPr>
        </p:nvSpPr>
        <p:spPr>
          <a:xfrm>
            <a:off x="4724347" y="2426150"/>
            <a:ext cx="673200" cy="5208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3000"/>
              <a:buNone/>
              <a:defRPr sz="1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931" name="Google Shape;1931;p13"/>
          <p:cNvSpPr txBox="1">
            <a:spLocks noGrp="1"/>
          </p:cNvSpPr>
          <p:nvPr>
            <p:ph type="subTitle" idx="13"/>
          </p:nvPr>
        </p:nvSpPr>
        <p:spPr>
          <a:xfrm>
            <a:off x="5473853" y="2302550"/>
            <a:ext cx="2311800" cy="7680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Clr>
                <a:schemeClr val="dk1"/>
              </a:buClr>
              <a:buSzPts val="2400"/>
              <a:buFont typeface="Bebas Neue"/>
              <a:buNone/>
              <a:defRPr sz="1700" b="1">
                <a:solidFill>
                  <a:schemeClr val="dk1"/>
                </a:solidFill>
                <a:latin typeface="Alexandria"/>
                <a:ea typeface="Alexandria"/>
                <a:cs typeface="Alexandria"/>
                <a:sym typeface="Alexandria"/>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932" name="Google Shape;1932;p13"/>
          <p:cNvSpPr txBox="1">
            <a:spLocks noGrp="1"/>
          </p:cNvSpPr>
          <p:nvPr>
            <p:ph type="title" idx="14" hasCustomPrompt="1"/>
          </p:nvPr>
        </p:nvSpPr>
        <p:spPr>
          <a:xfrm>
            <a:off x="4724348" y="3343525"/>
            <a:ext cx="673200" cy="5208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3000"/>
              <a:buNone/>
              <a:defRPr sz="1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933" name="Google Shape;1933;p13"/>
          <p:cNvSpPr txBox="1">
            <a:spLocks noGrp="1"/>
          </p:cNvSpPr>
          <p:nvPr>
            <p:ph type="subTitle" idx="15"/>
          </p:nvPr>
        </p:nvSpPr>
        <p:spPr>
          <a:xfrm>
            <a:off x="5473853" y="3222950"/>
            <a:ext cx="2311800" cy="7680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Clr>
                <a:schemeClr val="dk1"/>
              </a:buClr>
              <a:buSzPts val="2400"/>
              <a:buFont typeface="Bebas Neue"/>
              <a:buNone/>
              <a:defRPr sz="1700" b="1">
                <a:solidFill>
                  <a:schemeClr val="dk1"/>
                </a:solidFill>
                <a:latin typeface="Alexandria"/>
                <a:ea typeface="Alexandria"/>
                <a:cs typeface="Alexandria"/>
                <a:sym typeface="Alexandria"/>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6"/>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5100" y="535000"/>
            <a:ext cx="7713900" cy="704100"/>
          </a:xfrm>
          <a:prstGeom prst="rect">
            <a:avLst/>
          </a:prstGeom>
          <a:noFill/>
          <a:ln>
            <a:noFill/>
          </a:ln>
        </p:spPr>
        <p:txBody>
          <a:bodyPr spcFirstLastPara="1" wrap="square" lIns="91425" tIns="91425" rIns="91425" bIns="91425" anchor="t" anchorCtr="0">
            <a:noAutofit/>
          </a:bodyPr>
          <a:lstStyle>
            <a:lvl1pPr lvl="0" rtl="0">
              <a:lnSpc>
                <a:spcPct val="115000"/>
              </a:lnSpc>
              <a:spcBef>
                <a:spcPts val="0"/>
              </a:spcBef>
              <a:spcAft>
                <a:spcPts val="0"/>
              </a:spcAft>
              <a:buClr>
                <a:schemeClr val="dk1"/>
              </a:buClr>
              <a:buSzPts val="3000"/>
              <a:buFont typeface="Alexandria"/>
              <a:buNone/>
              <a:defRPr sz="3000" b="1">
                <a:solidFill>
                  <a:schemeClr val="dk1"/>
                </a:solidFill>
                <a:latin typeface="Alexandria"/>
                <a:ea typeface="Alexandria"/>
                <a:cs typeface="Alexandria"/>
                <a:sym typeface="Alexandria"/>
              </a:defRPr>
            </a:lvl1pPr>
            <a:lvl2pPr lvl="1" rtl="0">
              <a:lnSpc>
                <a:spcPct val="115000"/>
              </a:lnSpc>
              <a:spcBef>
                <a:spcPts val="0"/>
              </a:spcBef>
              <a:spcAft>
                <a:spcPts val="0"/>
              </a:spcAft>
              <a:buClr>
                <a:schemeClr val="dk1"/>
              </a:buClr>
              <a:buSzPts val="3000"/>
              <a:buFont typeface="Alexandria"/>
              <a:buNone/>
              <a:defRPr sz="3000" b="1">
                <a:solidFill>
                  <a:schemeClr val="dk1"/>
                </a:solidFill>
                <a:latin typeface="Alexandria"/>
                <a:ea typeface="Alexandria"/>
                <a:cs typeface="Alexandria"/>
                <a:sym typeface="Alexandria"/>
              </a:defRPr>
            </a:lvl2pPr>
            <a:lvl3pPr lvl="2" rtl="0">
              <a:lnSpc>
                <a:spcPct val="115000"/>
              </a:lnSpc>
              <a:spcBef>
                <a:spcPts val="0"/>
              </a:spcBef>
              <a:spcAft>
                <a:spcPts val="0"/>
              </a:spcAft>
              <a:buClr>
                <a:schemeClr val="dk1"/>
              </a:buClr>
              <a:buSzPts val="3000"/>
              <a:buFont typeface="Alexandria"/>
              <a:buNone/>
              <a:defRPr sz="3000" b="1">
                <a:solidFill>
                  <a:schemeClr val="dk1"/>
                </a:solidFill>
                <a:latin typeface="Alexandria"/>
                <a:ea typeface="Alexandria"/>
                <a:cs typeface="Alexandria"/>
                <a:sym typeface="Alexandria"/>
              </a:defRPr>
            </a:lvl3pPr>
            <a:lvl4pPr lvl="3" rtl="0">
              <a:lnSpc>
                <a:spcPct val="115000"/>
              </a:lnSpc>
              <a:spcBef>
                <a:spcPts val="0"/>
              </a:spcBef>
              <a:spcAft>
                <a:spcPts val="0"/>
              </a:spcAft>
              <a:buClr>
                <a:schemeClr val="dk1"/>
              </a:buClr>
              <a:buSzPts val="3000"/>
              <a:buFont typeface="Alexandria"/>
              <a:buNone/>
              <a:defRPr sz="3000" b="1">
                <a:solidFill>
                  <a:schemeClr val="dk1"/>
                </a:solidFill>
                <a:latin typeface="Alexandria"/>
                <a:ea typeface="Alexandria"/>
                <a:cs typeface="Alexandria"/>
                <a:sym typeface="Alexandria"/>
              </a:defRPr>
            </a:lvl4pPr>
            <a:lvl5pPr lvl="4" rtl="0">
              <a:lnSpc>
                <a:spcPct val="115000"/>
              </a:lnSpc>
              <a:spcBef>
                <a:spcPts val="0"/>
              </a:spcBef>
              <a:spcAft>
                <a:spcPts val="0"/>
              </a:spcAft>
              <a:buClr>
                <a:schemeClr val="dk1"/>
              </a:buClr>
              <a:buSzPts val="3000"/>
              <a:buFont typeface="Alexandria"/>
              <a:buNone/>
              <a:defRPr sz="3000" b="1">
                <a:solidFill>
                  <a:schemeClr val="dk1"/>
                </a:solidFill>
                <a:latin typeface="Alexandria"/>
                <a:ea typeface="Alexandria"/>
                <a:cs typeface="Alexandria"/>
                <a:sym typeface="Alexandria"/>
              </a:defRPr>
            </a:lvl5pPr>
            <a:lvl6pPr lvl="5" rtl="0">
              <a:lnSpc>
                <a:spcPct val="115000"/>
              </a:lnSpc>
              <a:spcBef>
                <a:spcPts val="0"/>
              </a:spcBef>
              <a:spcAft>
                <a:spcPts val="0"/>
              </a:spcAft>
              <a:buClr>
                <a:schemeClr val="dk1"/>
              </a:buClr>
              <a:buSzPts val="3000"/>
              <a:buFont typeface="Alexandria"/>
              <a:buNone/>
              <a:defRPr sz="3000" b="1">
                <a:solidFill>
                  <a:schemeClr val="dk1"/>
                </a:solidFill>
                <a:latin typeface="Alexandria"/>
                <a:ea typeface="Alexandria"/>
                <a:cs typeface="Alexandria"/>
                <a:sym typeface="Alexandria"/>
              </a:defRPr>
            </a:lvl6pPr>
            <a:lvl7pPr lvl="6" rtl="0">
              <a:lnSpc>
                <a:spcPct val="115000"/>
              </a:lnSpc>
              <a:spcBef>
                <a:spcPts val="0"/>
              </a:spcBef>
              <a:spcAft>
                <a:spcPts val="0"/>
              </a:spcAft>
              <a:buClr>
                <a:schemeClr val="dk1"/>
              </a:buClr>
              <a:buSzPts val="3000"/>
              <a:buFont typeface="Alexandria"/>
              <a:buNone/>
              <a:defRPr sz="3000" b="1">
                <a:solidFill>
                  <a:schemeClr val="dk1"/>
                </a:solidFill>
                <a:latin typeface="Alexandria"/>
                <a:ea typeface="Alexandria"/>
                <a:cs typeface="Alexandria"/>
                <a:sym typeface="Alexandria"/>
              </a:defRPr>
            </a:lvl7pPr>
            <a:lvl8pPr lvl="7" rtl="0">
              <a:lnSpc>
                <a:spcPct val="115000"/>
              </a:lnSpc>
              <a:spcBef>
                <a:spcPts val="0"/>
              </a:spcBef>
              <a:spcAft>
                <a:spcPts val="0"/>
              </a:spcAft>
              <a:buClr>
                <a:schemeClr val="dk1"/>
              </a:buClr>
              <a:buSzPts val="3000"/>
              <a:buFont typeface="Alexandria"/>
              <a:buNone/>
              <a:defRPr sz="3000" b="1">
                <a:solidFill>
                  <a:schemeClr val="dk1"/>
                </a:solidFill>
                <a:latin typeface="Alexandria"/>
                <a:ea typeface="Alexandria"/>
                <a:cs typeface="Alexandria"/>
                <a:sym typeface="Alexandria"/>
              </a:defRPr>
            </a:lvl8pPr>
            <a:lvl9pPr lvl="8" rtl="0">
              <a:lnSpc>
                <a:spcPct val="115000"/>
              </a:lnSpc>
              <a:spcBef>
                <a:spcPts val="0"/>
              </a:spcBef>
              <a:spcAft>
                <a:spcPts val="0"/>
              </a:spcAft>
              <a:buClr>
                <a:schemeClr val="dk1"/>
              </a:buClr>
              <a:buSzPts val="3000"/>
              <a:buFont typeface="Alexandria"/>
              <a:buNone/>
              <a:defRPr sz="3000" b="1">
                <a:solidFill>
                  <a:schemeClr val="dk1"/>
                </a:solidFill>
                <a:latin typeface="Alexandria"/>
                <a:ea typeface="Alexandria"/>
                <a:cs typeface="Alexandria"/>
                <a:sym typeface="Alexandria"/>
              </a:defRPr>
            </a:lvl9pPr>
          </a:lstStyle>
          <a:p>
            <a:endParaRPr/>
          </a:p>
        </p:txBody>
      </p:sp>
      <p:sp>
        <p:nvSpPr>
          <p:cNvPr id="7" name="Google Shape;7;p1"/>
          <p:cNvSpPr txBox="1">
            <a:spLocks noGrp="1"/>
          </p:cNvSpPr>
          <p:nvPr>
            <p:ph type="body" idx="1"/>
          </p:nvPr>
        </p:nvSpPr>
        <p:spPr>
          <a:xfrm>
            <a:off x="715100" y="1239100"/>
            <a:ext cx="7713900" cy="33693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1pPr>
            <a:lvl2pPr marL="914400" lvl="1"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2pPr>
            <a:lvl3pPr marL="1371600" lvl="2"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3pPr>
            <a:lvl4pPr marL="1828800" lvl="3"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4pPr>
            <a:lvl5pPr marL="2286000" lvl="4"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5pPr>
            <a:lvl6pPr marL="2743200" lvl="5"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6pPr>
            <a:lvl7pPr marL="3200400" lvl="6"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7pPr>
            <a:lvl8pPr marL="3657600" lvl="7"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8pPr>
            <a:lvl9pPr marL="4114800" lvl="8"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4" r:id="rId6"/>
    <p:sldLayoutId id="2147483655" r:id="rId7"/>
    <p:sldLayoutId id="2147483658" r:id="rId8"/>
    <p:sldLayoutId id="2147483659" r:id="rId9"/>
    <p:sldLayoutId id="2147483661" r:id="rId10"/>
    <p:sldLayoutId id="2147483664" r:id="rId11"/>
    <p:sldLayoutId id="2147483666" r:id="rId12"/>
    <p:sldLayoutId id="2147483668" r:id="rId13"/>
    <p:sldLayoutId id="2147483669" r:id="rId14"/>
    <p:sldLayoutId id="2147483673" r:id="rId15"/>
    <p:sldLayoutId id="2147483674" r:id="rId1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14.xml"/><Relationship Id="rId6" Type="http://schemas.openxmlformats.org/officeDocument/2006/relationships/image" Target="../media/image10.pn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17.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6BF46"/>
        </a:solidFill>
        <a:effectLst/>
      </p:bgPr>
    </p:bg>
    <p:spTree>
      <p:nvGrpSpPr>
        <p:cNvPr id="1" name="Shape 4851"/>
        <p:cNvGrpSpPr/>
        <p:nvPr/>
      </p:nvGrpSpPr>
      <p:grpSpPr>
        <a:xfrm>
          <a:off x="0" y="0"/>
          <a:ext cx="0" cy="0"/>
          <a:chOff x="0" y="0"/>
          <a:chExt cx="0" cy="0"/>
        </a:xfrm>
      </p:grpSpPr>
      <p:sp>
        <p:nvSpPr>
          <p:cNvPr id="4852" name="Google Shape;4852;p32"/>
          <p:cNvSpPr txBox="1">
            <a:spLocks noGrp="1"/>
          </p:cNvSpPr>
          <p:nvPr>
            <p:ph type="ctrTitle"/>
          </p:nvPr>
        </p:nvSpPr>
        <p:spPr>
          <a:xfrm>
            <a:off x="1004100" y="1013681"/>
            <a:ext cx="4770300" cy="217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latin typeface="Golos Text" panose="020B0604020202020204" charset="0"/>
                <a:cs typeface="Golos Text" panose="020B0604020202020204" charset="0"/>
              </a:rPr>
              <a:t>Building “ISTUDY” app to support multi-platform</a:t>
            </a:r>
          </a:p>
        </p:txBody>
      </p:sp>
      <p:sp>
        <p:nvSpPr>
          <p:cNvPr id="4853" name="Google Shape;4853;p32"/>
          <p:cNvSpPr txBox="1">
            <a:spLocks noGrp="1"/>
          </p:cNvSpPr>
          <p:nvPr>
            <p:ph type="subTitle" idx="1"/>
          </p:nvPr>
        </p:nvSpPr>
        <p:spPr>
          <a:xfrm>
            <a:off x="1004100" y="3749522"/>
            <a:ext cx="3063900" cy="27956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i="0" dirty="0">
                <a:solidFill>
                  <a:schemeClr val="tx1">
                    <a:lumMod val="75000"/>
                    <a:lumOff val="25000"/>
                  </a:schemeClr>
                </a:solidFill>
                <a:effectLst/>
                <a:latin typeface="Golos Text" panose="020B0604020202020204" charset="0"/>
                <a:cs typeface="Golos Text" panose="020B0604020202020204" charset="0"/>
              </a:rPr>
              <a:t>Presented by Le Huu </a:t>
            </a:r>
            <a:r>
              <a:rPr lang="en-US" b="0" i="0" dirty="0" err="1">
                <a:solidFill>
                  <a:schemeClr val="tx1">
                    <a:lumMod val="75000"/>
                    <a:lumOff val="25000"/>
                  </a:schemeClr>
                </a:solidFill>
                <a:effectLst/>
                <a:latin typeface="Golos Text" panose="020B0604020202020204" charset="0"/>
                <a:cs typeface="Golos Text" panose="020B0604020202020204" charset="0"/>
              </a:rPr>
              <a:t>Hoan</a:t>
            </a:r>
            <a:endParaRPr dirty="0">
              <a:solidFill>
                <a:schemeClr val="tx1">
                  <a:lumMod val="75000"/>
                  <a:lumOff val="25000"/>
                </a:schemeClr>
              </a:solidFill>
              <a:latin typeface="Golos Text" panose="020B0604020202020204" charset="0"/>
              <a:cs typeface="Golos Text" panose="020B0604020202020204" charset="0"/>
            </a:endParaRPr>
          </a:p>
        </p:txBody>
      </p:sp>
      <p:sp>
        <p:nvSpPr>
          <p:cNvPr id="4854" name="Google Shape;4854;p32"/>
          <p:cNvSpPr/>
          <p:nvPr/>
        </p:nvSpPr>
        <p:spPr>
          <a:xfrm>
            <a:off x="5328175" y="3755321"/>
            <a:ext cx="2835300" cy="402000"/>
          </a:xfrm>
          <a:prstGeom prst="ellipse">
            <a:avLst/>
          </a:prstGeom>
          <a:solidFill>
            <a:srgbClr val="CC9C34">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olos Text" panose="020B0604020202020204" charset="0"/>
              <a:cs typeface="Golos Text" panose="020B0604020202020204" charset="0"/>
            </a:endParaRPr>
          </a:p>
        </p:txBody>
      </p:sp>
      <p:pic>
        <p:nvPicPr>
          <p:cNvPr id="4855" name="Google Shape;4855;p32"/>
          <p:cNvPicPr preferRelativeResize="0"/>
          <p:nvPr/>
        </p:nvPicPr>
        <p:blipFill>
          <a:blip r:embed="rId3">
            <a:alphaModFix/>
          </a:blip>
          <a:stretch>
            <a:fillRect/>
          </a:stretch>
        </p:blipFill>
        <p:spPr>
          <a:xfrm>
            <a:off x="5613916" y="2069274"/>
            <a:ext cx="2263788" cy="1959817"/>
          </a:xfrm>
          <a:prstGeom prst="rect">
            <a:avLst/>
          </a:prstGeom>
          <a:noFill/>
          <a:ln>
            <a:noFill/>
          </a:ln>
        </p:spPr>
      </p:pic>
      <p:sp>
        <p:nvSpPr>
          <p:cNvPr id="3" name="TextBox 2">
            <a:extLst>
              <a:ext uri="{FF2B5EF4-FFF2-40B4-BE49-F238E27FC236}">
                <a16:creationId xmlns:a16="http://schemas.microsoft.com/office/drawing/2014/main" id="{14B55AAF-7610-E651-E7B0-031B4EC553F8}"/>
              </a:ext>
            </a:extLst>
          </p:cNvPr>
          <p:cNvSpPr txBox="1"/>
          <p:nvPr/>
        </p:nvSpPr>
        <p:spPr>
          <a:xfrm>
            <a:off x="1004100" y="3467403"/>
            <a:ext cx="5007600" cy="307777"/>
          </a:xfrm>
          <a:prstGeom prst="rect">
            <a:avLst/>
          </a:prstGeom>
          <a:noFill/>
        </p:spPr>
        <p:txBody>
          <a:bodyPr wrap="square">
            <a:spAutoFit/>
          </a:bodyPr>
          <a:lstStyle/>
          <a:p>
            <a:r>
              <a:rPr lang="en-US" dirty="0">
                <a:solidFill>
                  <a:schemeClr val="tx1">
                    <a:lumMod val="75000"/>
                    <a:lumOff val="25000"/>
                  </a:schemeClr>
                </a:solidFill>
                <a:latin typeface="Golos Text" panose="020B0604020202020204" charset="0"/>
                <a:cs typeface="Golos Text" panose="020B0604020202020204" charset="0"/>
              </a:rPr>
              <a:t>Lecturer: </a:t>
            </a:r>
            <a:r>
              <a:rPr lang="en-US" dirty="0" err="1">
                <a:solidFill>
                  <a:schemeClr val="tx1">
                    <a:lumMod val="75000"/>
                    <a:lumOff val="25000"/>
                  </a:schemeClr>
                </a:solidFill>
                <a:latin typeface="Golos Text" panose="020B0604020202020204" charset="0"/>
                <a:cs typeface="Golos Text" panose="020B0604020202020204" charset="0"/>
              </a:rPr>
              <a:t>ThS.Le</a:t>
            </a:r>
            <a:r>
              <a:rPr lang="en-US" dirty="0">
                <a:solidFill>
                  <a:schemeClr val="tx1">
                    <a:lumMod val="75000"/>
                    <a:lumOff val="25000"/>
                  </a:schemeClr>
                </a:solidFill>
                <a:latin typeface="Golos Text" panose="020B0604020202020204" charset="0"/>
                <a:cs typeface="Golos Text" panose="020B0604020202020204" charset="0"/>
              </a:rPr>
              <a:t> Viet Truong</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006"/>
        <p:cNvGrpSpPr/>
        <p:nvPr/>
      </p:nvGrpSpPr>
      <p:grpSpPr>
        <a:xfrm>
          <a:off x="0" y="0"/>
          <a:ext cx="0" cy="0"/>
          <a:chOff x="0" y="0"/>
          <a:chExt cx="0" cy="0"/>
        </a:xfrm>
      </p:grpSpPr>
      <p:sp>
        <p:nvSpPr>
          <p:cNvPr id="26" name="Google Shape;905;p7">
            <a:extLst>
              <a:ext uri="{FF2B5EF4-FFF2-40B4-BE49-F238E27FC236}">
                <a16:creationId xmlns:a16="http://schemas.microsoft.com/office/drawing/2014/main" id="{693B671A-FF02-33AD-429B-4041C151BB0C}"/>
              </a:ext>
            </a:extLst>
          </p:cNvPr>
          <p:cNvSpPr txBox="1">
            <a:spLocks noGrp="1"/>
          </p:cNvSpPr>
          <p:nvPr/>
        </p:nvSpPr>
        <p:spPr>
          <a:xfrm>
            <a:off x="1942684" y="412618"/>
            <a:ext cx="5126400" cy="732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2400"/>
              <a:buFont typeface="Permanent Marker"/>
              <a:buNone/>
              <a:defRPr sz="2400" b="0" i="0" u="none" strike="noStrike" cap="none">
                <a:solidFill>
                  <a:srgbClr val="000000"/>
                </a:solidFill>
                <a:latin typeface="Permanent Marker"/>
                <a:ea typeface="Permanent Marker"/>
                <a:cs typeface="Permanent Marker"/>
                <a:sym typeface="Permanent Marker"/>
              </a:defRPr>
            </a:lvl1pPr>
            <a:lvl2pPr marR="0" lvl="1" algn="ctr" rtl="0">
              <a:lnSpc>
                <a:spcPct val="100000"/>
              </a:lnSpc>
              <a:spcBef>
                <a:spcPts val="0"/>
              </a:spcBef>
              <a:spcAft>
                <a:spcPts val="0"/>
              </a:spcAft>
              <a:buClr>
                <a:srgbClr val="000000"/>
              </a:buClr>
              <a:buSzPts val="3000"/>
              <a:buFont typeface="Permanent Marker"/>
              <a:buNone/>
              <a:defRPr sz="3000" b="0" i="0" u="none" strike="noStrike" cap="none">
                <a:solidFill>
                  <a:srgbClr val="000000"/>
                </a:solidFill>
                <a:latin typeface="Permanent Marker"/>
                <a:ea typeface="Permanent Marker"/>
                <a:cs typeface="Permanent Marker"/>
                <a:sym typeface="Permanent Marker"/>
              </a:defRPr>
            </a:lvl2pPr>
            <a:lvl3pPr marR="0" lvl="2" algn="ctr" rtl="0">
              <a:lnSpc>
                <a:spcPct val="100000"/>
              </a:lnSpc>
              <a:spcBef>
                <a:spcPts val="0"/>
              </a:spcBef>
              <a:spcAft>
                <a:spcPts val="0"/>
              </a:spcAft>
              <a:buClr>
                <a:srgbClr val="000000"/>
              </a:buClr>
              <a:buSzPts val="3000"/>
              <a:buFont typeface="Permanent Marker"/>
              <a:buNone/>
              <a:defRPr sz="3000" b="0" i="0" u="none" strike="noStrike" cap="none">
                <a:solidFill>
                  <a:srgbClr val="000000"/>
                </a:solidFill>
                <a:latin typeface="Permanent Marker"/>
                <a:ea typeface="Permanent Marker"/>
                <a:cs typeface="Permanent Marker"/>
                <a:sym typeface="Permanent Marker"/>
              </a:defRPr>
            </a:lvl3pPr>
            <a:lvl4pPr marR="0" lvl="3" algn="ctr" rtl="0">
              <a:lnSpc>
                <a:spcPct val="100000"/>
              </a:lnSpc>
              <a:spcBef>
                <a:spcPts val="0"/>
              </a:spcBef>
              <a:spcAft>
                <a:spcPts val="0"/>
              </a:spcAft>
              <a:buClr>
                <a:srgbClr val="000000"/>
              </a:buClr>
              <a:buSzPts val="3000"/>
              <a:buFont typeface="Permanent Marker"/>
              <a:buNone/>
              <a:defRPr sz="3000" b="0" i="0" u="none" strike="noStrike" cap="none">
                <a:solidFill>
                  <a:srgbClr val="000000"/>
                </a:solidFill>
                <a:latin typeface="Permanent Marker"/>
                <a:ea typeface="Permanent Marker"/>
                <a:cs typeface="Permanent Marker"/>
                <a:sym typeface="Permanent Marker"/>
              </a:defRPr>
            </a:lvl4pPr>
            <a:lvl5pPr marR="0" lvl="4" algn="ctr" rtl="0">
              <a:lnSpc>
                <a:spcPct val="100000"/>
              </a:lnSpc>
              <a:spcBef>
                <a:spcPts val="0"/>
              </a:spcBef>
              <a:spcAft>
                <a:spcPts val="0"/>
              </a:spcAft>
              <a:buClr>
                <a:srgbClr val="000000"/>
              </a:buClr>
              <a:buSzPts val="3000"/>
              <a:buFont typeface="Permanent Marker"/>
              <a:buNone/>
              <a:defRPr sz="3000" b="0" i="0" u="none" strike="noStrike" cap="none">
                <a:solidFill>
                  <a:srgbClr val="000000"/>
                </a:solidFill>
                <a:latin typeface="Permanent Marker"/>
                <a:ea typeface="Permanent Marker"/>
                <a:cs typeface="Permanent Marker"/>
                <a:sym typeface="Permanent Marker"/>
              </a:defRPr>
            </a:lvl5pPr>
            <a:lvl6pPr marR="0" lvl="5" algn="ctr" rtl="0">
              <a:lnSpc>
                <a:spcPct val="100000"/>
              </a:lnSpc>
              <a:spcBef>
                <a:spcPts val="0"/>
              </a:spcBef>
              <a:spcAft>
                <a:spcPts val="0"/>
              </a:spcAft>
              <a:buClr>
                <a:srgbClr val="000000"/>
              </a:buClr>
              <a:buSzPts val="3000"/>
              <a:buFont typeface="Permanent Marker"/>
              <a:buNone/>
              <a:defRPr sz="3000" b="0" i="0" u="none" strike="noStrike" cap="none">
                <a:solidFill>
                  <a:srgbClr val="000000"/>
                </a:solidFill>
                <a:latin typeface="Permanent Marker"/>
                <a:ea typeface="Permanent Marker"/>
                <a:cs typeface="Permanent Marker"/>
                <a:sym typeface="Permanent Marker"/>
              </a:defRPr>
            </a:lvl6pPr>
            <a:lvl7pPr marR="0" lvl="6" algn="ctr" rtl="0">
              <a:lnSpc>
                <a:spcPct val="100000"/>
              </a:lnSpc>
              <a:spcBef>
                <a:spcPts val="0"/>
              </a:spcBef>
              <a:spcAft>
                <a:spcPts val="0"/>
              </a:spcAft>
              <a:buClr>
                <a:srgbClr val="000000"/>
              </a:buClr>
              <a:buSzPts val="3000"/>
              <a:buFont typeface="Permanent Marker"/>
              <a:buNone/>
              <a:defRPr sz="3000" b="0" i="0" u="none" strike="noStrike" cap="none">
                <a:solidFill>
                  <a:srgbClr val="000000"/>
                </a:solidFill>
                <a:latin typeface="Permanent Marker"/>
                <a:ea typeface="Permanent Marker"/>
                <a:cs typeface="Permanent Marker"/>
                <a:sym typeface="Permanent Marker"/>
              </a:defRPr>
            </a:lvl7pPr>
            <a:lvl8pPr marR="0" lvl="7" algn="ctr" rtl="0">
              <a:lnSpc>
                <a:spcPct val="100000"/>
              </a:lnSpc>
              <a:spcBef>
                <a:spcPts val="0"/>
              </a:spcBef>
              <a:spcAft>
                <a:spcPts val="0"/>
              </a:spcAft>
              <a:buClr>
                <a:srgbClr val="000000"/>
              </a:buClr>
              <a:buSzPts val="3000"/>
              <a:buFont typeface="Permanent Marker"/>
              <a:buNone/>
              <a:defRPr sz="3000" b="0" i="0" u="none" strike="noStrike" cap="none">
                <a:solidFill>
                  <a:srgbClr val="000000"/>
                </a:solidFill>
                <a:latin typeface="Permanent Marker"/>
                <a:ea typeface="Permanent Marker"/>
                <a:cs typeface="Permanent Marker"/>
                <a:sym typeface="Permanent Marker"/>
              </a:defRPr>
            </a:lvl8pPr>
            <a:lvl9pPr marR="0" lvl="8" algn="ctr" rtl="0">
              <a:lnSpc>
                <a:spcPct val="100000"/>
              </a:lnSpc>
              <a:spcBef>
                <a:spcPts val="0"/>
              </a:spcBef>
              <a:spcAft>
                <a:spcPts val="0"/>
              </a:spcAft>
              <a:buClr>
                <a:srgbClr val="000000"/>
              </a:buClr>
              <a:buSzPts val="3000"/>
              <a:buFont typeface="Permanent Marker"/>
              <a:buNone/>
              <a:defRPr sz="3000" b="0" i="0" u="none" strike="noStrike" cap="none">
                <a:solidFill>
                  <a:srgbClr val="000000"/>
                </a:solidFill>
                <a:latin typeface="Permanent Marker"/>
                <a:ea typeface="Permanent Marker"/>
                <a:cs typeface="Permanent Marker"/>
                <a:sym typeface="Permanent Marker"/>
              </a:defRPr>
            </a:lvl9pPr>
          </a:lstStyle>
          <a:p>
            <a:pPr marL="0" lvl="0" indent="0" algn="ctr" rtl="0">
              <a:lnSpc>
                <a:spcPct val="100000"/>
              </a:lnSpc>
              <a:spcBef>
                <a:spcPts val="0"/>
              </a:spcBef>
              <a:spcAft>
                <a:spcPts val="0"/>
              </a:spcAft>
              <a:buSzPts val="2400"/>
              <a:buNone/>
            </a:pPr>
            <a:r>
              <a:rPr lang="en-US" sz="3200" b="1" dirty="0">
                <a:solidFill>
                  <a:schemeClr val="tx1">
                    <a:lumMod val="75000"/>
                    <a:lumOff val="25000"/>
                  </a:schemeClr>
                </a:solidFill>
                <a:latin typeface="Golos Text" panose="020B0604020202020204" charset="0"/>
                <a:ea typeface="Lobster"/>
                <a:cs typeface="Golos Text" panose="020B0604020202020204" charset="0"/>
                <a:sym typeface="Lobster"/>
              </a:rPr>
              <a:t>Advantages</a:t>
            </a:r>
            <a:endParaRPr sz="3200" b="1" dirty="0">
              <a:solidFill>
                <a:schemeClr val="tx1">
                  <a:lumMod val="75000"/>
                  <a:lumOff val="25000"/>
                </a:schemeClr>
              </a:solidFill>
              <a:latin typeface="Golos Text" panose="020B0604020202020204" charset="0"/>
              <a:ea typeface="Lobster"/>
              <a:cs typeface="Golos Text" panose="020B0604020202020204" charset="0"/>
              <a:sym typeface="Lobster"/>
            </a:endParaRPr>
          </a:p>
        </p:txBody>
      </p:sp>
      <p:sp>
        <p:nvSpPr>
          <p:cNvPr id="2" name="Google Shape;938;p10">
            <a:extLst>
              <a:ext uri="{FF2B5EF4-FFF2-40B4-BE49-F238E27FC236}">
                <a16:creationId xmlns:a16="http://schemas.microsoft.com/office/drawing/2014/main" id="{13A10985-9F9E-12B9-B0BB-341D2C30357D}"/>
              </a:ext>
            </a:extLst>
          </p:cNvPr>
          <p:cNvSpPr txBox="1">
            <a:spLocks noGrp="1"/>
          </p:cNvSpPr>
          <p:nvPr/>
        </p:nvSpPr>
        <p:spPr>
          <a:xfrm>
            <a:off x="2476164" y="1205120"/>
            <a:ext cx="4032300" cy="167814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2400"/>
              <a:buFont typeface="Permanent Marker"/>
              <a:buNone/>
              <a:defRPr sz="2400" b="0" i="0" u="none" strike="noStrike" cap="none">
                <a:solidFill>
                  <a:srgbClr val="000000"/>
                </a:solidFill>
                <a:latin typeface="Permanent Marker"/>
                <a:ea typeface="Permanent Marker"/>
                <a:cs typeface="Permanent Marker"/>
                <a:sym typeface="Permanent Marker"/>
              </a:defRPr>
            </a:lvl1pPr>
            <a:lvl2pPr marR="0" lvl="1" algn="ctr" rtl="0">
              <a:lnSpc>
                <a:spcPct val="100000"/>
              </a:lnSpc>
              <a:spcBef>
                <a:spcPts val="0"/>
              </a:spcBef>
              <a:spcAft>
                <a:spcPts val="0"/>
              </a:spcAft>
              <a:buClr>
                <a:srgbClr val="000000"/>
              </a:buClr>
              <a:buSzPts val="3000"/>
              <a:buFont typeface="Permanent Marker"/>
              <a:buNone/>
              <a:defRPr sz="3000" b="0" i="0" u="none" strike="noStrike" cap="none">
                <a:solidFill>
                  <a:srgbClr val="000000"/>
                </a:solidFill>
                <a:latin typeface="Permanent Marker"/>
                <a:ea typeface="Permanent Marker"/>
                <a:cs typeface="Permanent Marker"/>
                <a:sym typeface="Permanent Marker"/>
              </a:defRPr>
            </a:lvl2pPr>
            <a:lvl3pPr marR="0" lvl="2" algn="ctr" rtl="0">
              <a:lnSpc>
                <a:spcPct val="100000"/>
              </a:lnSpc>
              <a:spcBef>
                <a:spcPts val="0"/>
              </a:spcBef>
              <a:spcAft>
                <a:spcPts val="0"/>
              </a:spcAft>
              <a:buClr>
                <a:srgbClr val="000000"/>
              </a:buClr>
              <a:buSzPts val="3000"/>
              <a:buFont typeface="Permanent Marker"/>
              <a:buNone/>
              <a:defRPr sz="3000" b="0" i="0" u="none" strike="noStrike" cap="none">
                <a:solidFill>
                  <a:srgbClr val="000000"/>
                </a:solidFill>
                <a:latin typeface="Permanent Marker"/>
                <a:ea typeface="Permanent Marker"/>
                <a:cs typeface="Permanent Marker"/>
                <a:sym typeface="Permanent Marker"/>
              </a:defRPr>
            </a:lvl3pPr>
            <a:lvl4pPr marR="0" lvl="3" algn="ctr" rtl="0">
              <a:lnSpc>
                <a:spcPct val="100000"/>
              </a:lnSpc>
              <a:spcBef>
                <a:spcPts val="0"/>
              </a:spcBef>
              <a:spcAft>
                <a:spcPts val="0"/>
              </a:spcAft>
              <a:buClr>
                <a:srgbClr val="000000"/>
              </a:buClr>
              <a:buSzPts val="3000"/>
              <a:buFont typeface="Permanent Marker"/>
              <a:buNone/>
              <a:defRPr sz="3000" b="0" i="0" u="none" strike="noStrike" cap="none">
                <a:solidFill>
                  <a:srgbClr val="000000"/>
                </a:solidFill>
                <a:latin typeface="Permanent Marker"/>
                <a:ea typeface="Permanent Marker"/>
                <a:cs typeface="Permanent Marker"/>
                <a:sym typeface="Permanent Marker"/>
              </a:defRPr>
            </a:lvl4pPr>
            <a:lvl5pPr marR="0" lvl="4" algn="ctr" rtl="0">
              <a:lnSpc>
                <a:spcPct val="100000"/>
              </a:lnSpc>
              <a:spcBef>
                <a:spcPts val="0"/>
              </a:spcBef>
              <a:spcAft>
                <a:spcPts val="0"/>
              </a:spcAft>
              <a:buClr>
                <a:srgbClr val="000000"/>
              </a:buClr>
              <a:buSzPts val="3000"/>
              <a:buFont typeface="Permanent Marker"/>
              <a:buNone/>
              <a:defRPr sz="3000" b="0" i="0" u="none" strike="noStrike" cap="none">
                <a:solidFill>
                  <a:srgbClr val="000000"/>
                </a:solidFill>
                <a:latin typeface="Permanent Marker"/>
                <a:ea typeface="Permanent Marker"/>
                <a:cs typeface="Permanent Marker"/>
                <a:sym typeface="Permanent Marker"/>
              </a:defRPr>
            </a:lvl5pPr>
            <a:lvl6pPr marR="0" lvl="5" algn="ctr" rtl="0">
              <a:lnSpc>
                <a:spcPct val="100000"/>
              </a:lnSpc>
              <a:spcBef>
                <a:spcPts val="0"/>
              </a:spcBef>
              <a:spcAft>
                <a:spcPts val="0"/>
              </a:spcAft>
              <a:buClr>
                <a:srgbClr val="000000"/>
              </a:buClr>
              <a:buSzPts val="3000"/>
              <a:buFont typeface="Permanent Marker"/>
              <a:buNone/>
              <a:defRPr sz="3000" b="0" i="0" u="none" strike="noStrike" cap="none">
                <a:solidFill>
                  <a:srgbClr val="000000"/>
                </a:solidFill>
                <a:latin typeface="Permanent Marker"/>
                <a:ea typeface="Permanent Marker"/>
                <a:cs typeface="Permanent Marker"/>
                <a:sym typeface="Permanent Marker"/>
              </a:defRPr>
            </a:lvl6pPr>
            <a:lvl7pPr marR="0" lvl="6" algn="ctr" rtl="0">
              <a:lnSpc>
                <a:spcPct val="100000"/>
              </a:lnSpc>
              <a:spcBef>
                <a:spcPts val="0"/>
              </a:spcBef>
              <a:spcAft>
                <a:spcPts val="0"/>
              </a:spcAft>
              <a:buClr>
                <a:srgbClr val="000000"/>
              </a:buClr>
              <a:buSzPts val="3000"/>
              <a:buFont typeface="Permanent Marker"/>
              <a:buNone/>
              <a:defRPr sz="3000" b="0" i="0" u="none" strike="noStrike" cap="none">
                <a:solidFill>
                  <a:srgbClr val="000000"/>
                </a:solidFill>
                <a:latin typeface="Permanent Marker"/>
                <a:ea typeface="Permanent Marker"/>
                <a:cs typeface="Permanent Marker"/>
                <a:sym typeface="Permanent Marker"/>
              </a:defRPr>
            </a:lvl7pPr>
            <a:lvl8pPr marR="0" lvl="7" algn="ctr" rtl="0">
              <a:lnSpc>
                <a:spcPct val="100000"/>
              </a:lnSpc>
              <a:spcBef>
                <a:spcPts val="0"/>
              </a:spcBef>
              <a:spcAft>
                <a:spcPts val="0"/>
              </a:spcAft>
              <a:buClr>
                <a:srgbClr val="000000"/>
              </a:buClr>
              <a:buSzPts val="3000"/>
              <a:buFont typeface="Permanent Marker"/>
              <a:buNone/>
              <a:defRPr sz="3000" b="0" i="0" u="none" strike="noStrike" cap="none">
                <a:solidFill>
                  <a:srgbClr val="000000"/>
                </a:solidFill>
                <a:latin typeface="Permanent Marker"/>
                <a:ea typeface="Permanent Marker"/>
                <a:cs typeface="Permanent Marker"/>
                <a:sym typeface="Permanent Marker"/>
              </a:defRPr>
            </a:lvl8pPr>
            <a:lvl9pPr marR="0" lvl="8" algn="ctr" rtl="0">
              <a:lnSpc>
                <a:spcPct val="100000"/>
              </a:lnSpc>
              <a:spcBef>
                <a:spcPts val="0"/>
              </a:spcBef>
              <a:spcAft>
                <a:spcPts val="0"/>
              </a:spcAft>
              <a:buClr>
                <a:srgbClr val="000000"/>
              </a:buClr>
              <a:buSzPts val="3000"/>
              <a:buFont typeface="Permanent Marker"/>
              <a:buNone/>
              <a:defRPr sz="3000" b="0" i="0" u="none" strike="noStrike" cap="none">
                <a:solidFill>
                  <a:srgbClr val="000000"/>
                </a:solidFill>
                <a:latin typeface="Permanent Marker"/>
                <a:ea typeface="Permanent Marker"/>
                <a:cs typeface="Permanent Marker"/>
                <a:sym typeface="Permanent Marker"/>
              </a:defRPr>
            </a:lvl9pPr>
          </a:lstStyle>
          <a:p>
            <a:pPr marL="457200" lvl="0" indent="-317500" algn="just" rtl="0">
              <a:lnSpc>
                <a:spcPct val="115000"/>
              </a:lnSpc>
              <a:spcBef>
                <a:spcPts val="600"/>
              </a:spcBef>
              <a:spcAft>
                <a:spcPts val="0"/>
              </a:spcAft>
              <a:buClr>
                <a:schemeClr val="dk1"/>
              </a:buClr>
              <a:buSzPts val="1400"/>
              <a:buFont typeface="Lobster"/>
              <a:buChar char="●"/>
            </a:pPr>
            <a:r>
              <a:rPr lang="en" sz="1400" dirty="0">
                <a:solidFill>
                  <a:schemeClr val="dk1"/>
                </a:solidFill>
                <a:latin typeface="Lobster"/>
                <a:ea typeface="Lobster"/>
                <a:cs typeface="Lobster"/>
                <a:sym typeface="Lobster"/>
              </a:rPr>
              <a:t>Cơ bản nắm được các bước xây dựng một ứng dụng di động quản lý, thực hiện đúng quy trình.</a:t>
            </a:r>
            <a:endParaRPr sz="1400" dirty="0">
              <a:solidFill>
                <a:schemeClr val="dk1"/>
              </a:solidFill>
              <a:latin typeface="Lobster"/>
              <a:ea typeface="Lobster"/>
              <a:cs typeface="Lobster"/>
              <a:sym typeface="Lobster"/>
            </a:endParaRPr>
          </a:p>
          <a:p>
            <a:pPr marL="457200" lvl="0" indent="-317500" algn="just" rtl="0">
              <a:lnSpc>
                <a:spcPct val="115000"/>
              </a:lnSpc>
              <a:spcBef>
                <a:spcPts val="0"/>
              </a:spcBef>
              <a:spcAft>
                <a:spcPts val="0"/>
              </a:spcAft>
              <a:buClr>
                <a:schemeClr val="dk1"/>
              </a:buClr>
              <a:buSzPts val="1400"/>
              <a:buFont typeface="Lobster"/>
              <a:buChar char="●"/>
            </a:pPr>
            <a:r>
              <a:rPr lang="en" sz="1400" dirty="0">
                <a:solidFill>
                  <a:schemeClr val="dk1"/>
                </a:solidFill>
                <a:latin typeface="Lobster"/>
                <a:ea typeface="Lobster"/>
                <a:cs typeface="Lobster"/>
                <a:sym typeface="Lobster"/>
              </a:rPr>
              <a:t>Xây dựng được bố cục ứng dụng hợp lí, bước đầu thực hiện được nghiệp vụ của hệ thống.</a:t>
            </a:r>
            <a:endParaRPr sz="1400" dirty="0">
              <a:solidFill>
                <a:schemeClr val="dk1"/>
              </a:solidFill>
              <a:latin typeface="Lobster"/>
              <a:ea typeface="Lobster"/>
              <a:cs typeface="Lobster"/>
              <a:sym typeface="Lobster"/>
            </a:endParaRPr>
          </a:p>
          <a:p>
            <a:pPr marL="457200" lvl="0" indent="-317500" algn="just" rtl="0">
              <a:lnSpc>
                <a:spcPct val="115000"/>
              </a:lnSpc>
              <a:spcBef>
                <a:spcPts val="0"/>
              </a:spcBef>
              <a:spcAft>
                <a:spcPts val="0"/>
              </a:spcAft>
              <a:buClr>
                <a:schemeClr val="dk1"/>
              </a:buClr>
              <a:buSzPts val="1400"/>
              <a:buFont typeface="Lobster"/>
              <a:buChar char="●"/>
            </a:pPr>
            <a:r>
              <a:rPr lang="en" sz="1400" dirty="0">
                <a:solidFill>
                  <a:schemeClr val="dk1"/>
                </a:solidFill>
                <a:latin typeface="Lobster"/>
                <a:ea typeface="Lobster"/>
                <a:cs typeface="Lobster"/>
                <a:sym typeface="Lobster"/>
              </a:rPr>
              <a:t>Giao diện đẹp mắt</a:t>
            </a:r>
            <a:endParaRPr sz="1400" dirty="0">
              <a:solidFill>
                <a:schemeClr val="dk1"/>
              </a:solidFill>
              <a:latin typeface="Lobster"/>
              <a:ea typeface="Lobster"/>
              <a:cs typeface="Lobster"/>
              <a:sym typeface="Lobster"/>
            </a:endParaRPr>
          </a:p>
          <a:p>
            <a:pPr marL="457200" lvl="0" indent="-317500" algn="just" rtl="0">
              <a:lnSpc>
                <a:spcPct val="115000"/>
              </a:lnSpc>
              <a:spcBef>
                <a:spcPts val="0"/>
              </a:spcBef>
              <a:spcAft>
                <a:spcPts val="0"/>
              </a:spcAft>
              <a:buClr>
                <a:schemeClr val="dk1"/>
              </a:buClr>
              <a:buSzPts val="1400"/>
              <a:buFont typeface="Lobster"/>
              <a:buChar char="●"/>
            </a:pPr>
            <a:r>
              <a:rPr lang="en" sz="1400" dirty="0">
                <a:solidFill>
                  <a:schemeClr val="dk1"/>
                </a:solidFill>
                <a:latin typeface="Lobster"/>
                <a:ea typeface="Lobster"/>
                <a:cs typeface="Lobster"/>
                <a:sym typeface="Lobster"/>
              </a:rPr>
              <a:t>Đầy đủ các chức năng cơ bản của một ứng dụng.</a:t>
            </a:r>
            <a:endParaRPr sz="1400" dirty="0">
              <a:solidFill>
                <a:schemeClr val="dk1"/>
              </a:solidFill>
              <a:latin typeface="Lobster"/>
              <a:ea typeface="Lobster"/>
              <a:cs typeface="Lobster"/>
              <a:sym typeface="Lobster"/>
            </a:endParaRPr>
          </a:p>
        </p:txBody>
      </p:sp>
      <p:grpSp>
        <p:nvGrpSpPr>
          <p:cNvPr id="3" name="Google Shape;939;p10">
            <a:extLst>
              <a:ext uri="{FF2B5EF4-FFF2-40B4-BE49-F238E27FC236}">
                <a16:creationId xmlns:a16="http://schemas.microsoft.com/office/drawing/2014/main" id="{744C4ED4-2D1F-4FC3-7033-65CBC0F676FF}"/>
              </a:ext>
            </a:extLst>
          </p:cNvPr>
          <p:cNvGrpSpPr/>
          <p:nvPr/>
        </p:nvGrpSpPr>
        <p:grpSpPr>
          <a:xfrm>
            <a:off x="7268903" y="2298570"/>
            <a:ext cx="1359508" cy="1271413"/>
            <a:chOff x="6523078" y="1452929"/>
            <a:chExt cx="985865" cy="921982"/>
          </a:xfrm>
        </p:grpSpPr>
        <p:grpSp>
          <p:nvGrpSpPr>
            <p:cNvPr id="91" name="Google Shape;940;p10">
              <a:extLst>
                <a:ext uri="{FF2B5EF4-FFF2-40B4-BE49-F238E27FC236}">
                  <a16:creationId xmlns:a16="http://schemas.microsoft.com/office/drawing/2014/main" id="{63771A62-BCAD-9BDD-A02B-849A02EFC53C}"/>
                </a:ext>
              </a:extLst>
            </p:cNvPr>
            <p:cNvGrpSpPr/>
            <p:nvPr/>
          </p:nvGrpSpPr>
          <p:grpSpPr>
            <a:xfrm>
              <a:off x="6523078" y="1452929"/>
              <a:ext cx="985865" cy="921982"/>
              <a:chOff x="6523078" y="1452929"/>
              <a:chExt cx="985865" cy="921982"/>
            </a:xfrm>
          </p:grpSpPr>
          <p:sp>
            <p:nvSpPr>
              <p:cNvPr id="101" name="Google Shape;941;p10">
                <a:extLst>
                  <a:ext uri="{FF2B5EF4-FFF2-40B4-BE49-F238E27FC236}">
                    <a16:creationId xmlns:a16="http://schemas.microsoft.com/office/drawing/2014/main" id="{ABC6EB95-A479-35BE-3804-2C141EF5383B}"/>
                  </a:ext>
                </a:extLst>
              </p:cNvPr>
              <p:cNvSpPr/>
              <p:nvPr/>
            </p:nvSpPr>
            <p:spPr>
              <a:xfrm>
                <a:off x="6523078" y="1452929"/>
                <a:ext cx="985865" cy="921982"/>
              </a:xfrm>
              <a:custGeom>
                <a:avLst/>
                <a:gdLst/>
                <a:ahLst/>
                <a:cxnLst/>
                <a:rect l="l" t="t" r="r" b="b"/>
                <a:pathLst>
                  <a:path w="76158" h="71223" extrusionOk="0">
                    <a:moveTo>
                      <a:pt x="41650" y="0"/>
                    </a:moveTo>
                    <a:cubicBezTo>
                      <a:pt x="41179" y="0"/>
                      <a:pt x="40707" y="11"/>
                      <a:pt x="40237" y="21"/>
                    </a:cubicBezTo>
                    <a:cubicBezTo>
                      <a:pt x="39263" y="41"/>
                      <a:pt x="38264" y="61"/>
                      <a:pt x="37330" y="295"/>
                    </a:cubicBezTo>
                    <a:cubicBezTo>
                      <a:pt x="36644" y="464"/>
                      <a:pt x="35869" y="648"/>
                      <a:pt x="35259" y="670"/>
                    </a:cubicBezTo>
                    <a:cubicBezTo>
                      <a:pt x="34444" y="698"/>
                      <a:pt x="33657" y="981"/>
                      <a:pt x="33087" y="1250"/>
                    </a:cubicBezTo>
                    <a:cubicBezTo>
                      <a:pt x="32107" y="1715"/>
                      <a:pt x="31043" y="1832"/>
                      <a:pt x="30063" y="2289"/>
                    </a:cubicBezTo>
                    <a:cubicBezTo>
                      <a:pt x="28473" y="3030"/>
                      <a:pt x="26804" y="3642"/>
                      <a:pt x="25389" y="4669"/>
                    </a:cubicBezTo>
                    <a:cubicBezTo>
                      <a:pt x="23592" y="5973"/>
                      <a:pt x="21750" y="7186"/>
                      <a:pt x="20260" y="8953"/>
                    </a:cubicBezTo>
                    <a:cubicBezTo>
                      <a:pt x="19091" y="10336"/>
                      <a:pt x="17945" y="11775"/>
                      <a:pt x="16714" y="13127"/>
                    </a:cubicBezTo>
                    <a:cubicBezTo>
                      <a:pt x="15254" y="14734"/>
                      <a:pt x="14165" y="16669"/>
                      <a:pt x="13046" y="18561"/>
                    </a:cubicBezTo>
                    <a:cubicBezTo>
                      <a:pt x="11919" y="20468"/>
                      <a:pt x="11288" y="22518"/>
                      <a:pt x="10747" y="24625"/>
                    </a:cubicBezTo>
                    <a:cubicBezTo>
                      <a:pt x="10571" y="25314"/>
                      <a:pt x="10396" y="26004"/>
                      <a:pt x="10220" y="26695"/>
                    </a:cubicBezTo>
                    <a:cubicBezTo>
                      <a:pt x="10146" y="26984"/>
                      <a:pt x="10057" y="27130"/>
                      <a:pt x="9804" y="27130"/>
                    </a:cubicBezTo>
                    <a:cubicBezTo>
                      <a:pt x="9726" y="27130"/>
                      <a:pt x="9633" y="27116"/>
                      <a:pt x="9520" y="27089"/>
                    </a:cubicBezTo>
                    <a:cubicBezTo>
                      <a:pt x="8330" y="26796"/>
                      <a:pt x="7273" y="26143"/>
                      <a:pt x="6108" y="25846"/>
                    </a:cubicBezTo>
                    <a:cubicBezTo>
                      <a:pt x="4802" y="25513"/>
                      <a:pt x="3582" y="24953"/>
                      <a:pt x="2285" y="24593"/>
                    </a:cubicBezTo>
                    <a:cubicBezTo>
                      <a:pt x="1923" y="24494"/>
                      <a:pt x="1620" y="24437"/>
                      <a:pt x="1366" y="24437"/>
                    </a:cubicBezTo>
                    <a:cubicBezTo>
                      <a:pt x="728" y="24437"/>
                      <a:pt x="409" y="24795"/>
                      <a:pt x="296" y="25724"/>
                    </a:cubicBezTo>
                    <a:cubicBezTo>
                      <a:pt x="83" y="27467"/>
                      <a:pt x="1" y="29217"/>
                      <a:pt x="83" y="30971"/>
                    </a:cubicBezTo>
                    <a:cubicBezTo>
                      <a:pt x="161" y="32581"/>
                      <a:pt x="346" y="34167"/>
                      <a:pt x="783" y="35732"/>
                    </a:cubicBezTo>
                    <a:cubicBezTo>
                      <a:pt x="1088" y="36822"/>
                      <a:pt x="1193" y="37972"/>
                      <a:pt x="1581" y="39043"/>
                    </a:cubicBezTo>
                    <a:cubicBezTo>
                      <a:pt x="2243" y="40870"/>
                      <a:pt x="2916" y="42691"/>
                      <a:pt x="3638" y="44494"/>
                    </a:cubicBezTo>
                    <a:cubicBezTo>
                      <a:pt x="4025" y="45463"/>
                      <a:pt x="4406" y="46472"/>
                      <a:pt x="5005" y="47308"/>
                    </a:cubicBezTo>
                    <a:cubicBezTo>
                      <a:pt x="5561" y="48086"/>
                      <a:pt x="6065" y="48909"/>
                      <a:pt x="6525" y="49718"/>
                    </a:cubicBezTo>
                    <a:cubicBezTo>
                      <a:pt x="7180" y="50866"/>
                      <a:pt x="7917" y="51941"/>
                      <a:pt x="8689" y="52997"/>
                    </a:cubicBezTo>
                    <a:cubicBezTo>
                      <a:pt x="9335" y="53881"/>
                      <a:pt x="10112" y="54670"/>
                      <a:pt x="10760" y="55553"/>
                    </a:cubicBezTo>
                    <a:cubicBezTo>
                      <a:pt x="11271" y="56252"/>
                      <a:pt x="11887" y="56837"/>
                      <a:pt x="12474" y="57459"/>
                    </a:cubicBezTo>
                    <a:cubicBezTo>
                      <a:pt x="13021" y="58039"/>
                      <a:pt x="13809" y="58403"/>
                      <a:pt x="14100" y="59226"/>
                    </a:cubicBezTo>
                    <a:cubicBezTo>
                      <a:pt x="14135" y="59324"/>
                      <a:pt x="14291" y="59417"/>
                      <a:pt x="14408" y="59442"/>
                    </a:cubicBezTo>
                    <a:cubicBezTo>
                      <a:pt x="14935" y="59559"/>
                      <a:pt x="15257" y="59987"/>
                      <a:pt x="15658" y="60279"/>
                    </a:cubicBezTo>
                    <a:cubicBezTo>
                      <a:pt x="16584" y="60951"/>
                      <a:pt x="17220" y="61950"/>
                      <a:pt x="18264" y="62519"/>
                    </a:cubicBezTo>
                    <a:cubicBezTo>
                      <a:pt x="19454" y="63168"/>
                      <a:pt x="20498" y="64062"/>
                      <a:pt x="21574" y="64871"/>
                    </a:cubicBezTo>
                    <a:cubicBezTo>
                      <a:pt x="22995" y="65938"/>
                      <a:pt x="24577" y="66628"/>
                      <a:pt x="26162" y="67315"/>
                    </a:cubicBezTo>
                    <a:cubicBezTo>
                      <a:pt x="26670" y="67536"/>
                      <a:pt x="27055" y="67884"/>
                      <a:pt x="27528" y="68115"/>
                    </a:cubicBezTo>
                    <a:cubicBezTo>
                      <a:pt x="28680" y="68675"/>
                      <a:pt x="29945" y="68919"/>
                      <a:pt x="31152" y="69311"/>
                    </a:cubicBezTo>
                    <a:cubicBezTo>
                      <a:pt x="32775" y="69838"/>
                      <a:pt x="34396" y="70412"/>
                      <a:pt x="36082" y="70745"/>
                    </a:cubicBezTo>
                    <a:cubicBezTo>
                      <a:pt x="36490" y="70828"/>
                      <a:pt x="36902" y="70884"/>
                      <a:pt x="37317" y="70910"/>
                    </a:cubicBezTo>
                    <a:cubicBezTo>
                      <a:pt x="38025" y="70956"/>
                      <a:pt x="38723" y="71086"/>
                      <a:pt x="39439" y="71086"/>
                    </a:cubicBezTo>
                    <a:cubicBezTo>
                      <a:pt x="39556" y="71086"/>
                      <a:pt x="39673" y="71083"/>
                      <a:pt x="39791" y="71075"/>
                    </a:cubicBezTo>
                    <a:cubicBezTo>
                      <a:pt x="39827" y="71073"/>
                      <a:pt x="39864" y="71072"/>
                      <a:pt x="39901" y="71072"/>
                    </a:cubicBezTo>
                    <a:cubicBezTo>
                      <a:pt x="40342" y="71072"/>
                      <a:pt x="40807" y="71223"/>
                      <a:pt x="41236" y="71223"/>
                    </a:cubicBezTo>
                    <a:cubicBezTo>
                      <a:pt x="41351" y="71223"/>
                      <a:pt x="41464" y="71212"/>
                      <a:pt x="41573" y="71184"/>
                    </a:cubicBezTo>
                    <a:cubicBezTo>
                      <a:pt x="42074" y="71056"/>
                      <a:pt x="42575" y="71006"/>
                      <a:pt x="43070" y="71006"/>
                    </a:cubicBezTo>
                    <a:cubicBezTo>
                      <a:pt x="43529" y="71006"/>
                      <a:pt x="43983" y="71049"/>
                      <a:pt x="44426" y="71111"/>
                    </a:cubicBezTo>
                    <a:cubicBezTo>
                      <a:pt x="44512" y="71123"/>
                      <a:pt x="44586" y="71129"/>
                      <a:pt x="44652" y="71129"/>
                    </a:cubicBezTo>
                    <a:cubicBezTo>
                      <a:pt x="44997" y="71129"/>
                      <a:pt x="45093" y="70967"/>
                      <a:pt x="45203" y="70720"/>
                    </a:cubicBezTo>
                    <a:cubicBezTo>
                      <a:pt x="45214" y="70717"/>
                      <a:pt x="45224" y="70716"/>
                      <a:pt x="45234" y="70716"/>
                    </a:cubicBezTo>
                    <a:cubicBezTo>
                      <a:pt x="45392" y="70716"/>
                      <a:pt x="45341" y="71136"/>
                      <a:pt x="45478" y="71136"/>
                    </a:cubicBezTo>
                    <a:cubicBezTo>
                      <a:pt x="45531" y="71136"/>
                      <a:pt x="45612" y="71073"/>
                      <a:pt x="45744" y="70899"/>
                    </a:cubicBezTo>
                    <a:cubicBezTo>
                      <a:pt x="45840" y="70773"/>
                      <a:pt x="45990" y="70670"/>
                      <a:pt x="46154" y="70670"/>
                    </a:cubicBezTo>
                    <a:cubicBezTo>
                      <a:pt x="46269" y="70670"/>
                      <a:pt x="46391" y="70720"/>
                      <a:pt x="46508" y="70848"/>
                    </a:cubicBezTo>
                    <a:cubicBezTo>
                      <a:pt x="46596" y="70946"/>
                      <a:pt x="46716" y="71015"/>
                      <a:pt x="46834" y="71015"/>
                    </a:cubicBezTo>
                    <a:cubicBezTo>
                      <a:pt x="46893" y="71015"/>
                      <a:pt x="46951" y="70998"/>
                      <a:pt x="47006" y="70960"/>
                    </a:cubicBezTo>
                    <a:cubicBezTo>
                      <a:pt x="47562" y="70563"/>
                      <a:pt x="48253" y="70674"/>
                      <a:pt x="48840" y="70459"/>
                    </a:cubicBezTo>
                    <a:cubicBezTo>
                      <a:pt x="50081" y="70002"/>
                      <a:pt x="51526" y="70129"/>
                      <a:pt x="52598" y="69177"/>
                    </a:cubicBezTo>
                    <a:cubicBezTo>
                      <a:pt x="52607" y="69169"/>
                      <a:pt x="52623" y="69166"/>
                      <a:pt x="52643" y="69166"/>
                    </a:cubicBezTo>
                    <a:cubicBezTo>
                      <a:pt x="52697" y="69166"/>
                      <a:pt x="52778" y="69192"/>
                      <a:pt x="52813" y="69224"/>
                    </a:cubicBezTo>
                    <a:cubicBezTo>
                      <a:pt x="52922" y="69331"/>
                      <a:pt x="53022" y="69371"/>
                      <a:pt x="53116" y="69371"/>
                    </a:cubicBezTo>
                    <a:cubicBezTo>
                      <a:pt x="53315" y="69371"/>
                      <a:pt x="53484" y="69192"/>
                      <a:pt x="53651" y="69093"/>
                    </a:cubicBezTo>
                    <a:cubicBezTo>
                      <a:pt x="53956" y="68913"/>
                      <a:pt x="54207" y="68735"/>
                      <a:pt x="54608" y="68735"/>
                    </a:cubicBezTo>
                    <a:cubicBezTo>
                      <a:pt x="54623" y="68735"/>
                      <a:pt x="54638" y="68735"/>
                      <a:pt x="54653" y="68735"/>
                    </a:cubicBezTo>
                    <a:cubicBezTo>
                      <a:pt x="54715" y="68738"/>
                      <a:pt x="54799" y="68744"/>
                      <a:pt x="54891" y="68744"/>
                    </a:cubicBezTo>
                    <a:cubicBezTo>
                      <a:pt x="55181" y="68744"/>
                      <a:pt x="55546" y="68682"/>
                      <a:pt x="55502" y="68235"/>
                    </a:cubicBezTo>
                    <a:cubicBezTo>
                      <a:pt x="55474" y="67948"/>
                      <a:pt x="55519" y="67887"/>
                      <a:pt x="55645" y="67887"/>
                    </a:cubicBezTo>
                    <a:cubicBezTo>
                      <a:pt x="55703" y="67887"/>
                      <a:pt x="55777" y="67900"/>
                      <a:pt x="55869" y="67909"/>
                    </a:cubicBezTo>
                    <a:cubicBezTo>
                      <a:pt x="55894" y="67912"/>
                      <a:pt x="55918" y="67913"/>
                      <a:pt x="55942" y="67913"/>
                    </a:cubicBezTo>
                    <a:cubicBezTo>
                      <a:pt x="56185" y="67913"/>
                      <a:pt x="56419" y="67793"/>
                      <a:pt x="56657" y="67699"/>
                    </a:cubicBezTo>
                    <a:cubicBezTo>
                      <a:pt x="57036" y="67552"/>
                      <a:pt x="57332" y="67177"/>
                      <a:pt x="57640" y="67110"/>
                    </a:cubicBezTo>
                    <a:cubicBezTo>
                      <a:pt x="58617" y="66898"/>
                      <a:pt x="59216" y="66128"/>
                      <a:pt x="60014" y="65671"/>
                    </a:cubicBezTo>
                    <a:cubicBezTo>
                      <a:pt x="60584" y="65344"/>
                      <a:pt x="61289" y="64994"/>
                      <a:pt x="61473" y="64210"/>
                    </a:cubicBezTo>
                    <a:cubicBezTo>
                      <a:pt x="61511" y="64217"/>
                      <a:pt x="61546" y="64220"/>
                      <a:pt x="61578" y="64220"/>
                    </a:cubicBezTo>
                    <a:cubicBezTo>
                      <a:pt x="62062" y="64220"/>
                      <a:pt x="61849" y="63496"/>
                      <a:pt x="62123" y="63496"/>
                    </a:cubicBezTo>
                    <a:cubicBezTo>
                      <a:pt x="62124" y="63496"/>
                      <a:pt x="62125" y="63496"/>
                      <a:pt x="62126" y="63496"/>
                    </a:cubicBezTo>
                    <a:cubicBezTo>
                      <a:pt x="62138" y="63496"/>
                      <a:pt x="62151" y="63497"/>
                      <a:pt x="62163" y="63497"/>
                    </a:cubicBezTo>
                    <a:cubicBezTo>
                      <a:pt x="63038" y="63497"/>
                      <a:pt x="63382" y="62782"/>
                      <a:pt x="63867" y="62301"/>
                    </a:cubicBezTo>
                    <a:cubicBezTo>
                      <a:pt x="64478" y="61693"/>
                      <a:pt x="65265" y="61205"/>
                      <a:pt x="65650" y="60427"/>
                    </a:cubicBezTo>
                    <a:cubicBezTo>
                      <a:pt x="66021" y="59676"/>
                      <a:pt x="66673" y="59165"/>
                      <a:pt x="67151" y="58521"/>
                    </a:cubicBezTo>
                    <a:cubicBezTo>
                      <a:pt x="67921" y="57484"/>
                      <a:pt x="68943" y="56571"/>
                      <a:pt x="69581" y="55460"/>
                    </a:cubicBezTo>
                    <a:cubicBezTo>
                      <a:pt x="70474" y="53906"/>
                      <a:pt x="71398" y="52363"/>
                      <a:pt x="72034" y="50639"/>
                    </a:cubicBezTo>
                    <a:cubicBezTo>
                      <a:pt x="72543" y="49259"/>
                      <a:pt x="73145" y="47889"/>
                      <a:pt x="73695" y="46512"/>
                    </a:cubicBezTo>
                    <a:cubicBezTo>
                      <a:pt x="74223" y="45193"/>
                      <a:pt x="74893" y="43883"/>
                      <a:pt x="75114" y="42508"/>
                    </a:cubicBezTo>
                    <a:cubicBezTo>
                      <a:pt x="75298" y="41371"/>
                      <a:pt x="75595" y="40249"/>
                      <a:pt x="75798" y="39121"/>
                    </a:cubicBezTo>
                    <a:cubicBezTo>
                      <a:pt x="76074" y="37595"/>
                      <a:pt x="75884" y="36082"/>
                      <a:pt x="76068" y="34577"/>
                    </a:cubicBezTo>
                    <a:cubicBezTo>
                      <a:pt x="76158" y="33828"/>
                      <a:pt x="75867" y="33134"/>
                      <a:pt x="75856" y="32410"/>
                    </a:cubicBezTo>
                    <a:cubicBezTo>
                      <a:pt x="75836" y="31068"/>
                      <a:pt x="75604" y="29744"/>
                      <a:pt x="75298" y="28462"/>
                    </a:cubicBezTo>
                    <a:cubicBezTo>
                      <a:pt x="74988" y="27171"/>
                      <a:pt x="74752" y="25853"/>
                      <a:pt x="74350" y="24589"/>
                    </a:cubicBezTo>
                    <a:cubicBezTo>
                      <a:pt x="73978" y="23413"/>
                      <a:pt x="73481" y="22276"/>
                      <a:pt x="72977" y="21143"/>
                    </a:cubicBezTo>
                    <a:cubicBezTo>
                      <a:pt x="72693" y="20508"/>
                      <a:pt x="72110" y="19995"/>
                      <a:pt x="72188" y="19183"/>
                    </a:cubicBezTo>
                    <a:cubicBezTo>
                      <a:pt x="72213" y="18920"/>
                      <a:pt x="71950" y="18612"/>
                      <a:pt x="71777" y="18352"/>
                    </a:cubicBezTo>
                    <a:cubicBezTo>
                      <a:pt x="71111" y="17357"/>
                      <a:pt x="70304" y="16433"/>
                      <a:pt x="69786" y="15369"/>
                    </a:cubicBezTo>
                    <a:cubicBezTo>
                      <a:pt x="69142" y="14042"/>
                      <a:pt x="68162" y="12954"/>
                      <a:pt x="67334" y="11785"/>
                    </a:cubicBezTo>
                    <a:cubicBezTo>
                      <a:pt x="66396" y="10456"/>
                      <a:pt x="64858" y="9602"/>
                      <a:pt x="63746" y="8361"/>
                    </a:cubicBezTo>
                    <a:cubicBezTo>
                      <a:pt x="63335" y="7903"/>
                      <a:pt x="62765" y="7619"/>
                      <a:pt x="62307" y="7195"/>
                    </a:cubicBezTo>
                    <a:cubicBezTo>
                      <a:pt x="61927" y="6845"/>
                      <a:pt x="61160" y="6578"/>
                      <a:pt x="60819" y="6243"/>
                    </a:cubicBezTo>
                    <a:cubicBezTo>
                      <a:pt x="59636" y="5078"/>
                      <a:pt x="58094" y="4624"/>
                      <a:pt x="56705" y="3936"/>
                    </a:cubicBezTo>
                    <a:cubicBezTo>
                      <a:pt x="55585" y="3381"/>
                      <a:pt x="54488" y="2711"/>
                      <a:pt x="53228" y="2386"/>
                    </a:cubicBezTo>
                    <a:cubicBezTo>
                      <a:pt x="52057" y="2084"/>
                      <a:pt x="50983" y="1455"/>
                      <a:pt x="49785" y="1160"/>
                    </a:cubicBezTo>
                    <a:cubicBezTo>
                      <a:pt x="47813" y="673"/>
                      <a:pt x="45814" y="357"/>
                      <a:pt x="43806" y="111"/>
                    </a:cubicBezTo>
                    <a:cubicBezTo>
                      <a:pt x="43094" y="25"/>
                      <a:pt x="42373" y="0"/>
                      <a:pt x="41650" y="0"/>
                    </a:cubicBezTo>
                    <a:close/>
                  </a:path>
                </a:pathLst>
              </a:custGeom>
              <a:solidFill>
                <a:srgbClr val="FED58A"/>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 name="Google Shape;942;p10">
                <a:extLst>
                  <a:ext uri="{FF2B5EF4-FFF2-40B4-BE49-F238E27FC236}">
                    <a16:creationId xmlns:a16="http://schemas.microsoft.com/office/drawing/2014/main" id="{B7259B98-8292-8FFE-8C30-E57296C36E78}"/>
                  </a:ext>
                </a:extLst>
              </p:cNvPr>
              <p:cNvSpPr/>
              <p:nvPr/>
            </p:nvSpPr>
            <p:spPr>
              <a:xfrm>
                <a:off x="6523078" y="1452929"/>
                <a:ext cx="985865" cy="921982"/>
              </a:xfrm>
              <a:custGeom>
                <a:avLst/>
                <a:gdLst/>
                <a:ahLst/>
                <a:cxnLst/>
                <a:rect l="l" t="t" r="r" b="b"/>
                <a:pathLst>
                  <a:path w="76158" h="71223" extrusionOk="0">
                    <a:moveTo>
                      <a:pt x="40034" y="1726"/>
                    </a:moveTo>
                    <a:cubicBezTo>
                      <a:pt x="40288" y="1726"/>
                      <a:pt x="40541" y="1767"/>
                      <a:pt x="40789" y="1894"/>
                    </a:cubicBezTo>
                    <a:cubicBezTo>
                      <a:pt x="40804" y="1902"/>
                      <a:pt x="40823" y="1905"/>
                      <a:pt x="40842" y="1905"/>
                    </a:cubicBezTo>
                    <a:cubicBezTo>
                      <a:pt x="40876" y="1905"/>
                      <a:pt x="40913" y="1897"/>
                      <a:pt x="40945" y="1891"/>
                    </a:cubicBezTo>
                    <a:cubicBezTo>
                      <a:pt x="41491" y="1787"/>
                      <a:pt x="42034" y="1745"/>
                      <a:pt x="42575" y="1745"/>
                    </a:cubicBezTo>
                    <a:cubicBezTo>
                      <a:pt x="44188" y="1745"/>
                      <a:pt x="45782" y="2112"/>
                      <a:pt x="47384" y="2260"/>
                    </a:cubicBezTo>
                    <a:cubicBezTo>
                      <a:pt x="48609" y="2373"/>
                      <a:pt x="49866" y="2409"/>
                      <a:pt x="51031" y="2902"/>
                    </a:cubicBezTo>
                    <a:cubicBezTo>
                      <a:pt x="52484" y="3518"/>
                      <a:pt x="53928" y="4156"/>
                      <a:pt x="55387" y="4756"/>
                    </a:cubicBezTo>
                    <a:cubicBezTo>
                      <a:pt x="56635" y="5270"/>
                      <a:pt x="57814" y="5937"/>
                      <a:pt x="58917" y="6676"/>
                    </a:cubicBezTo>
                    <a:cubicBezTo>
                      <a:pt x="60146" y="7502"/>
                      <a:pt x="61341" y="8412"/>
                      <a:pt x="62428" y="9445"/>
                    </a:cubicBezTo>
                    <a:cubicBezTo>
                      <a:pt x="63027" y="10016"/>
                      <a:pt x="63730" y="10482"/>
                      <a:pt x="64301" y="11078"/>
                    </a:cubicBezTo>
                    <a:cubicBezTo>
                      <a:pt x="65337" y="12158"/>
                      <a:pt x="66443" y="13209"/>
                      <a:pt x="67281" y="14435"/>
                    </a:cubicBezTo>
                    <a:cubicBezTo>
                      <a:pt x="68624" y="16398"/>
                      <a:pt x="70063" y="18303"/>
                      <a:pt x="70918" y="20594"/>
                    </a:cubicBezTo>
                    <a:cubicBezTo>
                      <a:pt x="71440" y="21992"/>
                      <a:pt x="72042" y="23392"/>
                      <a:pt x="72482" y="24803"/>
                    </a:cubicBezTo>
                    <a:cubicBezTo>
                      <a:pt x="72922" y="26208"/>
                      <a:pt x="73543" y="27555"/>
                      <a:pt x="73747" y="29091"/>
                    </a:cubicBezTo>
                    <a:cubicBezTo>
                      <a:pt x="73975" y="30808"/>
                      <a:pt x="74079" y="32515"/>
                      <a:pt x="74118" y="34229"/>
                    </a:cubicBezTo>
                    <a:cubicBezTo>
                      <a:pt x="74132" y="34870"/>
                      <a:pt x="74380" y="35579"/>
                      <a:pt x="73902" y="36197"/>
                    </a:cubicBezTo>
                    <a:cubicBezTo>
                      <a:pt x="73848" y="36267"/>
                      <a:pt x="73975" y="36491"/>
                      <a:pt x="74037" y="36637"/>
                    </a:cubicBezTo>
                    <a:cubicBezTo>
                      <a:pt x="74075" y="36727"/>
                      <a:pt x="74146" y="36805"/>
                      <a:pt x="74204" y="36887"/>
                    </a:cubicBezTo>
                    <a:cubicBezTo>
                      <a:pt x="73336" y="37457"/>
                      <a:pt x="73899" y="38429"/>
                      <a:pt x="73639" y="39197"/>
                    </a:cubicBezTo>
                    <a:cubicBezTo>
                      <a:pt x="73328" y="40125"/>
                      <a:pt x="73155" y="41192"/>
                      <a:pt x="72945" y="42203"/>
                    </a:cubicBezTo>
                    <a:cubicBezTo>
                      <a:pt x="72823" y="42789"/>
                      <a:pt x="72689" y="43374"/>
                      <a:pt x="72399" y="43931"/>
                    </a:cubicBezTo>
                    <a:cubicBezTo>
                      <a:pt x="72197" y="44320"/>
                      <a:pt x="72203" y="44832"/>
                      <a:pt x="72133" y="45283"/>
                    </a:cubicBezTo>
                    <a:cubicBezTo>
                      <a:pt x="71984" y="46251"/>
                      <a:pt x="71799" y="47277"/>
                      <a:pt x="71063" y="48054"/>
                    </a:cubicBezTo>
                    <a:cubicBezTo>
                      <a:pt x="70981" y="48139"/>
                      <a:pt x="70917" y="48292"/>
                      <a:pt x="70925" y="48408"/>
                    </a:cubicBezTo>
                    <a:cubicBezTo>
                      <a:pt x="70978" y="49289"/>
                      <a:pt x="70254" y="49902"/>
                      <a:pt x="70144" y="50718"/>
                    </a:cubicBezTo>
                    <a:cubicBezTo>
                      <a:pt x="70114" y="50939"/>
                      <a:pt x="69932" y="50900"/>
                      <a:pt x="69845" y="50991"/>
                    </a:cubicBezTo>
                    <a:cubicBezTo>
                      <a:pt x="69581" y="51264"/>
                      <a:pt x="69324" y="51501"/>
                      <a:pt x="69361" y="52005"/>
                    </a:cubicBezTo>
                    <a:cubicBezTo>
                      <a:pt x="69402" y="52551"/>
                      <a:pt x="68853" y="52960"/>
                      <a:pt x="68635" y="53455"/>
                    </a:cubicBezTo>
                    <a:cubicBezTo>
                      <a:pt x="68310" y="54190"/>
                      <a:pt x="67677" y="54632"/>
                      <a:pt x="67207" y="55226"/>
                    </a:cubicBezTo>
                    <a:cubicBezTo>
                      <a:pt x="66320" y="56345"/>
                      <a:pt x="65688" y="57681"/>
                      <a:pt x="64397" y="58448"/>
                    </a:cubicBezTo>
                    <a:cubicBezTo>
                      <a:pt x="64330" y="58487"/>
                      <a:pt x="64256" y="58546"/>
                      <a:pt x="64229" y="58615"/>
                    </a:cubicBezTo>
                    <a:cubicBezTo>
                      <a:pt x="64072" y="59025"/>
                      <a:pt x="63755" y="59383"/>
                      <a:pt x="63798" y="59864"/>
                    </a:cubicBezTo>
                    <a:cubicBezTo>
                      <a:pt x="63665" y="59794"/>
                      <a:pt x="63557" y="59764"/>
                      <a:pt x="63468" y="59764"/>
                    </a:cubicBezTo>
                    <a:cubicBezTo>
                      <a:pt x="63145" y="59764"/>
                      <a:pt x="63069" y="60154"/>
                      <a:pt x="62867" y="60413"/>
                    </a:cubicBezTo>
                    <a:cubicBezTo>
                      <a:pt x="62579" y="60782"/>
                      <a:pt x="62188" y="61100"/>
                      <a:pt x="61782" y="61340"/>
                    </a:cubicBezTo>
                    <a:cubicBezTo>
                      <a:pt x="61390" y="61570"/>
                      <a:pt x="61124" y="61922"/>
                      <a:pt x="60813" y="62216"/>
                    </a:cubicBezTo>
                    <a:cubicBezTo>
                      <a:pt x="59956" y="63025"/>
                      <a:pt x="59009" y="63719"/>
                      <a:pt x="58102" y="64464"/>
                    </a:cubicBezTo>
                    <a:cubicBezTo>
                      <a:pt x="57873" y="64652"/>
                      <a:pt x="57579" y="64759"/>
                      <a:pt x="57308" y="64896"/>
                    </a:cubicBezTo>
                    <a:cubicBezTo>
                      <a:pt x="55995" y="65554"/>
                      <a:pt x="54749" y="66321"/>
                      <a:pt x="53360" y="66859"/>
                    </a:cubicBezTo>
                    <a:cubicBezTo>
                      <a:pt x="51618" y="67536"/>
                      <a:pt x="49877" y="68238"/>
                      <a:pt x="48045" y="68515"/>
                    </a:cubicBezTo>
                    <a:cubicBezTo>
                      <a:pt x="46604" y="68732"/>
                      <a:pt x="45157" y="68981"/>
                      <a:pt x="43673" y="69036"/>
                    </a:cubicBezTo>
                    <a:cubicBezTo>
                      <a:pt x="42248" y="69085"/>
                      <a:pt x="40837" y="69082"/>
                      <a:pt x="39416" y="69085"/>
                    </a:cubicBezTo>
                    <a:cubicBezTo>
                      <a:pt x="39405" y="69085"/>
                      <a:pt x="39395" y="69085"/>
                      <a:pt x="39385" y="69085"/>
                    </a:cubicBezTo>
                    <a:cubicBezTo>
                      <a:pt x="38311" y="69085"/>
                      <a:pt x="37241" y="68926"/>
                      <a:pt x="36248" y="68737"/>
                    </a:cubicBezTo>
                    <a:cubicBezTo>
                      <a:pt x="34970" y="68493"/>
                      <a:pt x="33677" y="68037"/>
                      <a:pt x="32403" y="67654"/>
                    </a:cubicBezTo>
                    <a:cubicBezTo>
                      <a:pt x="31263" y="67310"/>
                      <a:pt x="30088" y="67021"/>
                      <a:pt x="29002" y="66562"/>
                    </a:cubicBezTo>
                    <a:cubicBezTo>
                      <a:pt x="27977" y="66131"/>
                      <a:pt x="26936" y="65707"/>
                      <a:pt x="25952" y="65150"/>
                    </a:cubicBezTo>
                    <a:cubicBezTo>
                      <a:pt x="25159" y="64700"/>
                      <a:pt x="24446" y="64006"/>
                      <a:pt x="23418" y="64006"/>
                    </a:cubicBezTo>
                    <a:cubicBezTo>
                      <a:pt x="23404" y="64006"/>
                      <a:pt x="23391" y="64006"/>
                      <a:pt x="23377" y="64006"/>
                    </a:cubicBezTo>
                    <a:cubicBezTo>
                      <a:pt x="23374" y="64006"/>
                      <a:pt x="23371" y="64006"/>
                      <a:pt x="23368" y="64006"/>
                    </a:cubicBezTo>
                    <a:cubicBezTo>
                      <a:pt x="22988" y="64006"/>
                      <a:pt x="22802" y="63524"/>
                      <a:pt x="22505" y="63300"/>
                    </a:cubicBezTo>
                    <a:cubicBezTo>
                      <a:pt x="21582" y="62608"/>
                      <a:pt x="20614" y="62009"/>
                      <a:pt x="19620" y="61438"/>
                    </a:cubicBezTo>
                    <a:cubicBezTo>
                      <a:pt x="19043" y="61107"/>
                      <a:pt x="18821" y="60321"/>
                      <a:pt x="18146" y="60136"/>
                    </a:cubicBezTo>
                    <a:cubicBezTo>
                      <a:pt x="17427" y="59940"/>
                      <a:pt x="17374" y="59089"/>
                      <a:pt x="16722" y="58851"/>
                    </a:cubicBezTo>
                    <a:cubicBezTo>
                      <a:pt x="15985" y="58582"/>
                      <a:pt x="15686" y="57734"/>
                      <a:pt x="15184" y="57393"/>
                    </a:cubicBezTo>
                    <a:cubicBezTo>
                      <a:pt x="14432" y="56883"/>
                      <a:pt x="14086" y="55872"/>
                      <a:pt x="13099" y="55724"/>
                    </a:cubicBezTo>
                    <a:cubicBezTo>
                      <a:pt x="12967" y="55703"/>
                      <a:pt x="12897" y="55679"/>
                      <a:pt x="12889" y="55567"/>
                    </a:cubicBezTo>
                    <a:cubicBezTo>
                      <a:pt x="12799" y="54470"/>
                      <a:pt x="11751" y="54100"/>
                      <a:pt x="11200" y="53354"/>
                    </a:cubicBezTo>
                    <a:cubicBezTo>
                      <a:pt x="10691" y="52663"/>
                      <a:pt x="10075" y="52061"/>
                      <a:pt x="9644" y="51297"/>
                    </a:cubicBezTo>
                    <a:cubicBezTo>
                      <a:pt x="9223" y="50553"/>
                      <a:pt x="8675" y="49881"/>
                      <a:pt x="8194" y="49172"/>
                    </a:cubicBezTo>
                    <a:cubicBezTo>
                      <a:pt x="7235" y="47750"/>
                      <a:pt x="6679" y="46111"/>
                      <a:pt x="5771" y="44664"/>
                    </a:cubicBezTo>
                    <a:cubicBezTo>
                      <a:pt x="4490" y="42623"/>
                      <a:pt x="3862" y="40300"/>
                      <a:pt x="2943" y="38109"/>
                    </a:cubicBezTo>
                    <a:cubicBezTo>
                      <a:pt x="2378" y="36758"/>
                      <a:pt x="2211" y="35238"/>
                      <a:pt x="1900" y="33787"/>
                    </a:cubicBezTo>
                    <a:cubicBezTo>
                      <a:pt x="1407" y="31482"/>
                      <a:pt x="1281" y="29161"/>
                      <a:pt x="1715" y="26830"/>
                    </a:cubicBezTo>
                    <a:cubicBezTo>
                      <a:pt x="1765" y="26564"/>
                      <a:pt x="1564" y="26309"/>
                      <a:pt x="1721" y="26053"/>
                    </a:cubicBezTo>
                    <a:lnTo>
                      <a:pt x="1721" y="26053"/>
                    </a:lnTo>
                    <a:cubicBezTo>
                      <a:pt x="3165" y="26462"/>
                      <a:pt x="4587" y="26944"/>
                      <a:pt x="5981" y="27501"/>
                    </a:cubicBezTo>
                    <a:cubicBezTo>
                      <a:pt x="7345" y="28045"/>
                      <a:pt x="8720" y="28571"/>
                      <a:pt x="10106" y="29060"/>
                    </a:cubicBezTo>
                    <a:cubicBezTo>
                      <a:pt x="10230" y="29103"/>
                      <a:pt x="10353" y="29124"/>
                      <a:pt x="10473" y="29124"/>
                    </a:cubicBezTo>
                    <a:cubicBezTo>
                      <a:pt x="11177" y="29124"/>
                      <a:pt x="11772" y="28415"/>
                      <a:pt x="11817" y="27474"/>
                    </a:cubicBezTo>
                    <a:cubicBezTo>
                      <a:pt x="11835" y="27128"/>
                      <a:pt x="11387" y="26633"/>
                      <a:pt x="12139" y="26480"/>
                    </a:cubicBezTo>
                    <a:cubicBezTo>
                      <a:pt x="12259" y="26457"/>
                      <a:pt x="12035" y="26105"/>
                      <a:pt x="12118" y="25846"/>
                    </a:cubicBezTo>
                    <a:cubicBezTo>
                      <a:pt x="12471" y="24737"/>
                      <a:pt x="12637" y="23551"/>
                      <a:pt x="13115" y="22504"/>
                    </a:cubicBezTo>
                    <a:cubicBezTo>
                      <a:pt x="13435" y="21804"/>
                      <a:pt x="13815" y="21075"/>
                      <a:pt x="14057" y="20375"/>
                    </a:cubicBezTo>
                    <a:cubicBezTo>
                      <a:pt x="14330" y="19597"/>
                      <a:pt x="14809" y="18979"/>
                      <a:pt x="15181" y="18299"/>
                    </a:cubicBezTo>
                    <a:cubicBezTo>
                      <a:pt x="15794" y="17176"/>
                      <a:pt x="16601" y="16153"/>
                      <a:pt x="17394" y="15138"/>
                    </a:cubicBezTo>
                    <a:cubicBezTo>
                      <a:pt x="17584" y="14896"/>
                      <a:pt x="17732" y="14630"/>
                      <a:pt x="17920" y="14396"/>
                    </a:cubicBezTo>
                    <a:cubicBezTo>
                      <a:pt x="19110" y="12903"/>
                      <a:pt x="20031" y="11130"/>
                      <a:pt x="21711" y="10120"/>
                    </a:cubicBezTo>
                    <a:cubicBezTo>
                      <a:pt x="22455" y="9674"/>
                      <a:pt x="22898" y="9006"/>
                      <a:pt x="23523" y="8493"/>
                    </a:cubicBezTo>
                    <a:cubicBezTo>
                      <a:pt x="24472" y="7712"/>
                      <a:pt x="25474" y="6999"/>
                      <a:pt x="26521" y="6359"/>
                    </a:cubicBezTo>
                    <a:cubicBezTo>
                      <a:pt x="26871" y="6145"/>
                      <a:pt x="27190" y="5879"/>
                      <a:pt x="27517" y="5631"/>
                    </a:cubicBezTo>
                    <a:cubicBezTo>
                      <a:pt x="27770" y="5436"/>
                      <a:pt x="27981" y="5188"/>
                      <a:pt x="28345" y="5188"/>
                    </a:cubicBezTo>
                    <a:cubicBezTo>
                      <a:pt x="28377" y="5188"/>
                      <a:pt x="28409" y="5190"/>
                      <a:pt x="28442" y="5193"/>
                    </a:cubicBezTo>
                    <a:cubicBezTo>
                      <a:pt x="28449" y="5194"/>
                      <a:pt x="28456" y="5194"/>
                      <a:pt x="28463" y="5194"/>
                    </a:cubicBezTo>
                    <a:cubicBezTo>
                      <a:pt x="28605" y="5194"/>
                      <a:pt x="28795" y="5045"/>
                      <a:pt x="28956" y="4899"/>
                    </a:cubicBezTo>
                    <a:cubicBezTo>
                      <a:pt x="29240" y="4641"/>
                      <a:pt x="29507" y="4254"/>
                      <a:pt x="29931" y="4254"/>
                    </a:cubicBezTo>
                    <a:cubicBezTo>
                      <a:pt x="30051" y="4254"/>
                      <a:pt x="30184" y="4285"/>
                      <a:pt x="30334" y="4360"/>
                    </a:cubicBezTo>
                    <a:cubicBezTo>
                      <a:pt x="30351" y="4368"/>
                      <a:pt x="30367" y="4371"/>
                      <a:pt x="30383" y="4371"/>
                    </a:cubicBezTo>
                    <a:cubicBezTo>
                      <a:pt x="30514" y="4371"/>
                      <a:pt x="30636" y="4135"/>
                      <a:pt x="30820" y="4135"/>
                    </a:cubicBezTo>
                    <a:cubicBezTo>
                      <a:pt x="30844" y="4135"/>
                      <a:pt x="30868" y="4139"/>
                      <a:pt x="30894" y="4148"/>
                    </a:cubicBezTo>
                    <a:cubicBezTo>
                      <a:pt x="31087" y="3464"/>
                      <a:pt x="31703" y="3725"/>
                      <a:pt x="32140" y="3590"/>
                    </a:cubicBezTo>
                    <a:cubicBezTo>
                      <a:pt x="32266" y="3551"/>
                      <a:pt x="32446" y="3548"/>
                      <a:pt x="32507" y="3460"/>
                    </a:cubicBezTo>
                    <a:cubicBezTo>
                      <a:pt x="33142" y="2543"/>
                      <a:pt x="34396" y="3310"/>
                      <a:pt x="35072" y="2507"/>
                    </a:cubicBezTo>
                    <a:cubicBezTo>
                      <a:pt x="35163" y="2398"/>
                      <a:pt x="35263" y="2305"/>
                      <a:pt x="35370" y="2305"/>
                    </a:cubicBezTo>
                    <a:cubicBezTo>
                      <a:pt x="35455" y="2305"/>
                      <a:pt x="35543" y="2364"/>
                      <a:pt x="35632" y="2521"/>
                    </a:cubicBezTo>
                    <a:cubicBezTo>
                      <a:pt x="35638" y="2530"/>
                      <a:pt x="35657" y="2534"/>
                      <a:pt x="35687" y="2534"/>
                    </a:cubicBezTo>
                    <a:cubicBezTo>
                      <a:pt x="36020" y="2534"/>
                      <a:pt x="37719" y="2037"/>
                      <a:pt x="37809" y="1897"/>
                    </a:cubicBezTo>
                    <a:cubicBezTo>
                      <a:pt x="37863" y="1814"/>
                      <a:pt x="37914" y="1746"/>
                      <a:pt x="37992" y="1746"/>
                    </a:cubicBezTo>
                    <a:cubicBezTo>
                      <a:pt x="38010" y="1746"/>
                      <a:pt x="38029" y="1749"/>
                      <a:pt x="38050" y="1757"/>
                    </a:cubicBezTo>
                    <a:cubicBezTo>
                      <a:pt x="38249" y="1832"/>
                      <a:pt x="38451" y="1858"/>
                      <a:pt x="38655" y="1858"/>
                    </a:cubicBezTo>
                    <a:cubicBezTo>
                      <a:pt x="39112" y="1858"/>
                      <a:pt x="39576" y="1726"/>
                      <a:pt x="40034" y="1726"/>
                    </a:cubicBezTo>
                    <a:close/>
                    <a:moveTo>
                      <a:pt x="41650" y="0"/>
                    </a:moveTo>
                    <a:cubicBezTo>
                      <a:pt x="41179" y="0"/>
                      <a:pt x="40707" y="11"/>
                      <a:pt x="40237" y="21"/>
                    </a:cubicBezTo>
                    <a:cubicBezTo>
                      <a:pt x="39263" y="41"/>
                      <a:pt x="38264" y="61"/>
                      <a:pt x="37330" y="295"/>
                    </a:cubicBezTo>
                    <a:cubicBezTo>
                      <a:pt x="36644" y="464"/>
                      <a:pt x="35869" y="648"/>
                      <a:pt x="35259" y="670"/>
                    </a:cubicBezTo>
                    <a:cubicBezTo>
                      <a:pt x="34444" y="698"/>
                      <a:pt x="33657" y="981"/>
                      <a:pt x="33087" y="1250"/>
                    </a:cubicBezTo>
                    <a:cubicBezTo>
                      <a:pt x="32107" y="1715"/>
                      <a:pt x="31043" y="1832"/>
                      <a:pt x="30063" y="2289"/>
                    </a:cubicBezTo>
                    <a:cubicBezTo>
                      <a:pt x="28473" y="3030"/>
                      <a:pt x="26804" y="3642"/>
                      <a:pt x="25389" y="4669"/>
                    </a:cubicBezTo>
                    <a:cubicBezTo>
                      <a:pt x="23592" y="5973"/>
                      <a:pt x="21750" y="7186"/>
                      <a:pt x="20260" y="8953"/>
                    </a:cubicBezTo>
                    <a:cubicBezTo>
                      <a:pt x="19091" y="10336"/>
                      <a:pt x="17945" y="11775"/>
                      <a:pt x="16714" y="13127"/>
                    </a:cubicBezTo>
                    <a:cubicBezTo>
                      <a:pt x="15254" y="14734"/>
                      <a:pt x="14165" y="16669"/>
                      <a:pt x="13046" y="18561"/>
                    </a:cubicBezTo>
                    <a:cubicBezTo>
                      <a:pt x="11919" y="20468"/>
                      <a:pt x="11288" y="22518"/>
                      <a:pt x="10747" y="24625"/>
                    </a:cubicBezTo>
                    <a:cubicBezTo>
                      <a:pt x="10571" y="25314"/>
                      <a:pt x="10396" y="26004"/>
                      <a:pt x="10220" y="26695"/>
                    </a:cubicBezTo>
                    <a:cubicBezTo>
                      <a:pt x="10146" y="26984"/>
                      <a:pt x="10057" y="27130"/>
                      <a:pt x="9804" y="27130"/>
                    </a:cubicBezTo>
                    <a:cubicBezTo>
                      <a:pt x="9726" y="27130"/>
                      <a:pt x="9633" y="27116"/>
                      <a:pt x="9520" y="27089"/>
                    </a:cubicBezTo>
                    <a:cubicBezTo>
                      <a:pt x="8330" y="26796"/>
                      <a:pt x="7273" y="26143"/>
                      <a:pt x="6108" y="25846"/>
                    </a:cubicBezTo>
                    <a:cubicBezTo>
                      <a:pt x="4802" y="25513"/>
                      <a:pt x="3582" y="24953"/>
                      <a:pt x="2285" y="24593"/>
                    </a:cubicBezTo>
                    <a:cubicBezTo>
                      <a:pt x="1923" y="24494"/>
                      <a:pt x="1620" y="24437"/>
                      <a:pt x="1366" y="24437"/>
                    </a:cubicBezTo>
                    <a:cubicBezTo>
                      <a:pt x="728" y="24437"/>
                      <a:pt x="409" y="24795"/>
                      <a:pt x="296" y="25724"/>
                    </a:cubicBezTo>
                    <a:cubicBezTo>
                      <a:pt x="83" y="27467"/>
                      <a:pt x="1" y="29217"/>
                      <a:pt x="83" y="30971"/>
                    </a:cubicBezTo>
                    <a:cubicBezTo>
                      <a:pt x="161" y="32581"/>
                      <a:pt x="346" y="34167"/>
                      <a:pt x="783" y="35732"/>
                    </a:cubicBezTo>
                    <a:cubicBezTo>
                      <a:pt x="1088" y="36822"/>
                      <a:pt x="1193" y="37972"/>
                      <a:pt x="1581" y="39043"/>
                    </a:cubicBezTo>
                    <a:cubicBezTo>
                      <a:pt x="2243" y="40870"/>
                      <a:pt x="2916" y="42691"/>
                      <a:pt x="3638" y="44494"/>
                    </a:cubicBezTo>
                    <a:cubicBezTo>
                      <a:pt x="4025" y="45463"/>
                      <a:pt x="4406" y="46472"/>
                      <a:pt x="5005" y="47308"/>
                    </a:cubicBezTo>
                    <a:cubicBezTo>
                      <a:pt x="5561" y="48086"/>
                      <a:pt x="6065" y="48909"/>
                      <a:pt x="6525" y="49718"/>
                    </a:cubicBezTo>
                    <a:cubicBezTo>
                      <a:pt x="7180" y="50866"/>
                      <a:pt x="7917" y="51941"/>
                      <a:pt x="8689" y="52997"/>
                    </a:cubicBezTo>
                    <a:cubicBezTo>
                      <a:pt x="9335" y="53881"/>
                      <a:pt x="10112" y="54670"/>
                      <a:pt x="10760" y="55553"/>
                    </a:cubicBezTo>
                    <a:cubicBezTo>
                      <a:pt x="11271" y="56252"/>
                      <a:pt x="11887" y="56837"/>
                      <a:pt x="12474" y="57459"/>
                    </a:cubicBezTo>
                    <a:cubicBezTo>
                      <a:pt x="13021" y="58039"/>
                      <a:pt x="13809" y="58403"/>
                      <a:pt x="14100" y="59226"/>
                    </a:cubicBezTo>
                    <a:cubicBezTo>
                      <a:pt x="14135" y="59324"/>
                      <a:pt x="14291" y="59417"/>
                      <a:pt x="14408" y="59442"/>
                    </a:cubicBezTo>
                    <a:cubicBezTo>
                      <a:pt x="14935" y="59559"/>
                      <a:pt x="15257" y="59987"/>
                      <a:pt x="15658" y="60279"/>
                    </a:cubicBezTo>
                    <a:cubicBezTo>
                      <a:pt x="16584" y="60951"/>
                      <a:pt x="17220" y="61950"/>
                      <a:pt x="18264" y="62519"/>
                    </a:cubicBezTo>
                    <a:cubicBezTo>
                      <a:pt x="19454" y="63168"/>
                      <a:pt x="20498" y="64062"/>
                      <a:pt x="21574" y="64871"/>
                    </a:cubicBezTo>
                    <a:cubicBezTo>
                      <a:pt x="22995" y="65938"/>
                      <a:pt x="24577" y="66628"/>
                      <a:pt x="26162" y="67315"/>
                    </a:cubicBezTo>
                    <a:cubicBezTo>
                      <a:pt x="26670" y="67536"/>
                      <a:pt x="27055" y="67884"/>
                      <a:pt x="27528" y="68115"/>
                    </a:cubicBezTo>
                    <a:cubicBezTo>
                      <a:pt x="28680" y="68675"/>
                      <a:pt x="29945" y="68919"/>
                      <a:pt x="31152" y="69311"/>
                    </a:cubicBezTo>
                    <a:cubicBezTo>
                      <a:pt x="32775" y="69838"/>
                      <a:pt x="34396" y="70412"/>
                      <a:pt x="36082" y="70745"/>
                    </a:cubicBezTo>
                    <a:cubicBezTo>
                      <a:pt x="36490" y="70828"/>
                      <a:pt x="36902" y="70884"/>
                      <a:pt x="37317" y="70910"/>
                    </a:cubicBezTo>
                    <a:cubicBezTo>
                      <a:pt x="38025" y="70956"/>
                      <a:pt x="38723" y="71086"/>
                      <a:pt x="39439" y="71086"/>
                    </a:cubicBezTo>
                    <a:cubicBezTo>
                      <a:pt x="39556" y="71086"/>
                      <a:pt x="39673" y="71083"/>
                      <a:pt x="39791" y="71075"/>
                    </a:cubicBezTo>
                    <a:cubicBezTo>
                      <a:pt x="39827" y="71073"/>
                      <a:pt x="39864" y="71072"/>
                      <a:pt x="39901" y="71072"/>
                    </a:cubicBezTo>
                    <a:cubicBezTo>
                      <a:pt x="40342" y="71072"/>
                      <a:pt x="40807" y="71223"/>
                      <a:pt x="41236" y="71223"/>
                    </a:cubicBezTo>
                    <a:cubicBezTo>
                      <a:pt x="41351" y="71223"/>
                      <a:pt x="41464" y="71212"/>
                      <a:pt x="41573" y="71184"/>
                    </a:cubicBezTo>
                    <a:cubicBezTo>
                      <a:pt x="42074" y="71056"/>
                      <a:pt x="42575" y="71006"/>
                      <a:pt x="43070" y="71006"/>
                    </a:cubicBezTo>
                    <a:cubicBezTo>
                      <a:pt x="43529" y="71006"/>
                      <a:pt x="43983" y="71049"/>
                      <a:pt x="44426" y="71111"/>
                    </a:cubicBezTo>
                    <a:cubicBezTo>
                      <a:pt x="44512" y="71123"/>
                      <a:pt x="44586" y="71129"/>
                      <a:pt x="44652" y="71129"/>
                    </a:cubicBezTo>
                    <a:cubicBezTo>
                      <a:pt x="44997" y="71129"/>
                      <a:pt x="45093" y="70967"/>
                      <a:pt x="45203" y="70720"/>
                    </a:cubicBezTo>
                    <a:cubicBezTo>
                      <a:pt x="45214" y="70717"/>
                      <a:pt x="45224" y="70716"/>
                      <a:pt x="45234" y="70716"/>
                    </a:cubicBezTo>
                    <a:cubicBezTo>
                      <a:pt x="45392" y="70716"/>
                      <a:pt x="45341" y="71136"/>
                      <a:pt x="45478" y="71136"/>
                    </a:cubicBezTo>
                    <a:cubicBezTo>
                      <a:pt x="45531" y="71136"/>
                      <a:pt x="45612" y="71073"/>
                      <a:pt x="45744" y="70899"/>
                    </a:cubicBezTo>
                    <a:cubicBezTo>
                      <a:pt x="45840" y="70773"/>
                      <a:pt x="45990" y="70670"/>
                      <a:pt x="46154" y="70670"/>
                    </a:cubicBezTo>
                    <a:cubicBezTo>
                      <a:pt x="46269" y="70670"/>
                      <a:pt x="46391" y="70720"/>
                      <a:pt x="46508" y="70848"/>
                    </a:cubicBezTo>
                    <a:cubicBezTo>
                      <a:pt x="46596" y="70946"/>
                      <a:pt x="46716" y="71015"/>
                      <a:pt x="46834" y="71015"/>
                    </a:cubicBezTo>
                    <a:cubicBezTo>
                      <a:pt x="46893" y="71015"/>
                      <a:pt x="46951" y="70998"/>
                      <a:pt x="47006" y="70960"/>
                    </a:cubicBezTo>
                    <a:cubicBezTo>
                      <a:pt x="47562" y="70563"/>
                      <a:pt x="48253" y="70674"/>
                      <a:pt x="48840" y="70459"/>
                    </a:cubicBezTo>
                    <a:cubicBezTo>
                      <a:pt x="50081" y="70002"/>
                      <a:pt x="51526" y="70129"/>
                      <a:pt x="52598" y="69177"/>
                    </a:cubicBezTo>
                    <a:cubicBezTo>
                      <a:pt x="52607" y="69169"/>
                      <a:pt x="52623" y="69166"/>
                      <a:pt x="52643" y="69166"/>
                    </a:cubicBezTo>
                    <a:cubicBezTo>
                      <a:pt x="52697" y="69166"/>
                      <a:pt x="52778" y="69192"/>
                      <a:pt x="52813" y="69224"/>
                    </a:cubicBezTo>
                    <a:cubicBezTo>
                      <a:pt x="52922" y="69331"/>
                      <a:pt x="53022" y="69371"/>
                      <a:pt x="53116" y="69371"/>
                    </a:cubicBezTo>
                    <a:cubicBezTo>
                      <a:pt x="53315" y="69371"/>
                      <a:pt x="53484" y="69192"/>
                      <a:pt x="53651" y="69093"/>
                    </a:cubicBezTo>
                    <a:cubicBezTo>
                      <a:pt x="53956" y="68913"/>
                      <a:pt x="54207" y="68735"/>
                      <a:pt x="54608" y="68735"/>
                    </a:cubicBezTo>
                    <a:cubicBezTo>
                      <a:pt x="54623" y="68735"/>
                      <a:pt x="54638" y="68735"/>
                      <a:pt x="54653" y="68735"/>
                    </a:cubicBezTo>
                    <a:cubicBezTo>
                      <a:pt x="54715" y="68738"/>
                      <a:pt x="54799" y="68744"/>
                      <a:pt x="54891" y="68744"/>
                    </a:cubicBezTo>
                    <a:cubicBezTo>
                      <a:pt x="55181" y="68744"/>
                      <a:pt x="55546" y="68682"/>
                      <a:pt x="55502" y="68235"/>
                    </a:cubicBezTo>
                    <a:cubicBezTo>
                      <a:pt x="55474" y="67948"/>
                      <a:pt x="55519" y="67887"/>
                      <a:pt x="55645" y="67887"/>
                    </a:cubicBezTo>
                    <a:cubicBezTo>
                      <a:pt x="55703" y="67887"/>
                      <a:pt x="55777" y="67900"/>
                      <a:pt x="55869" y="67909"/>
                    </a:cubicBezTo>
                    <a:cubicBezTo>
                      <a:pt x="55894" y="67912"/>
                      <a:pt x="55918" y="67913"/>
                      <a:pt x="55942" y="67913"/>
                    </a:cubicBezTo>
                    <a:cubicBezTo>
                      <a:pt x="56185" y="67913"/>
                      <a:pt x="56419" y="67793"/>
                      <a:pt x="56657" y="67699"/>
                    </a:cubicBezTo>
                    <a:cubicBezTo>
                      <a:pt x="57036" y="67552"/>
                      <a:pt x="57332" y="67177"/>
                      <a:pt x="57640" y="67110"/>
                    </a:cubicBezTo>
                    <a:cubicBezTo>
                      <a:pt x="58617" y="66898"/>
                      <a:pt x="59216" y="66128"/>
                      <a:pt x="60014" y="65671"/>
                    </a:cubicBezTo>
                    <a:cubicBezTo>
                      <a:pt x="60584" y="65344"/>
                      <a:pt x="61289" y="64994"/>
                      <a:pt x="61473" y="64210"/>
                    </a:cubicBezTo>
                    <a:cubicBezTo>
                      <a:pt x="61511" y="64217"/>
                      <a:pt x="61546" y="64220"/>
                      <a:pt x="61578" y="64220"/>
                    </a:cubicBezTo>
                    <a:cubicBezTo>
                      <a:pt x="62062" y="64220"/>
                      <a:pt x="61849" y="63496"/>
                      <a:pt x="62123" y="63496"/>
                    </a:cubicBezTo>
                    <a:cubicBezTo>
                      <a:pt x="62124" y="63496"/>
                      <a:pt x="62125" y="63496"/>
                      <a:pt x="62126" y="63496"/>
                    </a:cubicBezTo>
                    <a:cubicBezTo>
                      <a:pt x="62138" y="63496"/>
                      <a:pt x="62151" y="63497"/>
                      <a:pt x="62163" y="63497"/>
                    </a:cubicBezTo>
                    <a:cubicBezTo>
                      <a:pt x="63038" y="63497"/>
                      <a:pt x="63382" y="62782"/>
                      <a:pt x="63867" y="62301"/>
                    </a:cubicBezTo>
                    <a:cubicBezTo>
                      <a:pt x="64478" y="61693"/>
                      <a:pt x="65265" y="61205"/>
                      <a:pt x="65650" y="60427"/>
                    </a:cubicBezTo>
                    <a:cubicBezTo>
                      <a:pt x="66021" y="59676"/>
                      <a:pt x="66673" y="59165"/>
                      <a:pt x="67151" y="58521"/>
                    </a:cubicBezTo>
                    <a:cubicBezTo>
                      <a:pt x="67921" y="57484"/>
                      <a:pt x="68943" y="56571"/>
                      <a:pt x="69581" y="55460"/>
                    </a:cubicBezTo>
                    <a:cubicBezTo>
                      <a:pt x="70474" y="53906"/>
                      <a:pt x="71398" y="52363"/>
                      <a:pt x="72034" y="50639"/>
                    </a:cubicBezTo>
                    <a:cubicBezTo>
                      <a:pt x="72543" y="49259"/>
                      <a:pt x="73145" y="47889"/>
                      <a:pt x="73695" y="46512"/>
                    </a:cubicBezTo>
                    <a:cubicBezTo>
                      <a:pt x="74223" y="45193"/>
                      <a:pt x="74893" y="43883"/>
                      <a:pt x="75114" y="42508"/>
                    </a:cubicBezTo>
                    <a:cubicBezTo>
                      <a:pt x="75298" y="41371"/>
                      <a:pt x="75595" y="40249"/>
                      <a:pt x="75798" y="39121"/>
                    </a:cubicBezTo>
                    <a:cubicBezTo>
                      <a:pt x="76074" y="37595"/>
                      <a:pt x="75884" y="36082"/>
                      <a:pt x="76068" y="34577"/>
                    </a:cubicBezTo>
                    <a:cubicBezTo>
                      <a:pt x="76158" y="33828"/>
                      <a:pt x="75867" y="33134"/>
                      <a:pt x="75856" y="32410"/>
                    </a:cubicBezTo>
                    <a:cubicBezTo>
                      <a:pt x="75836" y="31068"/>
                      <a:pt x="75604" y="29744"/>
                      <a:pt x="75298" y="28462"/>
                    </a:cubicBezTo>
                    <a:cubicBezTo>
                      <a:pt x="74988" y="27171"/>
                      <a:pt x="74752" y="25853"/>
                      <a:pt x="74350" y="24589"/>
                    </a:cubicBezTo>
                    <a:cubicBezTo>
                      <a:pt x="73978" y="23413"/>
                      <a:pt x="73481" y="22276"/>
                      <a:pt x="72977" y="21143"/>
                    </a:cubicBezTo>
                    <a:cubicBezTo>
                      <a:pt x="72693" y="20508"/>
                      <a:pt x="72110" y="19995"/>
                      <a:pt x="72188" y="19183"/>
                    </a:cubicBezTo>
                    <a:cubicBezTo>
                      <a:pt x="72213" y="18920"/>
                      <a:pt x="71950" y="18612"/>
                      <a:pt x="71777" y="18352"/>
                    </a:cubicBezTo>
                    <a:cubicBezTo>
                      <a:pt x="71111" y="17357"/>
                      <a:pt x="70304" y="16433"/>
                      <a:pt x="69786" y="15369"/>
                    </a:cubicBezTo>
                    <a:cubicBezTo>
                      <a:pt x="69142" y="14042"/>
                      <a:pt x="68162" y="12954"/>
                      <a:pt x="67334" y="11785"/>
                    </a:cubicBezTo>
                    <a:cubicBezTo>
                      <a:pt x="66396" y="10456"/>
                      <a:pt x="64858" y="9602"/>
                      <a:pt x="63746" y="8361"/>
                    </a:cubicBezTo>
                    <a:cubicBezTo>
                      <a:pt x="63335" y="7903"/>
                      <a:pt x="62765" y="7619"/>
                      <a:pt x="62307" y="7195"/>
                    </a:cubicBezTo>
                    <a:cubicBezTo>
                      <a:pt x="61927" y="6845"/>
                      <a:pt x="61160" y="6578"/>
                      <a:pt x="60819" y="6243"/>
                    </a:cubicBezTo>
                    <a:cubicBezTo>
                      <a:pt x="59636" y="5078"/>
                      <a:pt x="58094" y="4624"/>
                      <a:pt x="56705" y="3936"/>
                    </a:cubicBezTo>
                    <a:cubicBezTo>
                      <a:pt x="55585" y="3381"/>
                      <a:pt x="54488" y="2711"/>
                      <a:pt x="53228" y="2386"/>
                    </a:cubicBezTo>
                    <a:cubicBezTo>
                      <a:pt x="52057" y="2084"/>
                      <a:pt x="50983" y="1455"/>
                      <a:pt x="49785" y="1160"/>
                    </a:cubicBezTo>
                    <a:cubicBezTo>
                      <a:pt x="47813" y="673"/>
                      <a:pt x="45814" y="357"/>
                      <a:pt x="43806" y="111"/>
                    </a:cubicBezTo>
                    <a:cubicBezTo>
                      <a:pt x="43094" y="25"/>
                      <a:pt x="42373" y="0"/>
                      <a:pt x="41650" y="0"/>
                    </a:cubicBezTo>
                    <a:close/>
                  </a:path>
                </a:pathLst>
              </a:custGeom>
              <a:solidFill>
                <a:srgbClr val="0000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2" name="Google Shape;943;p10">
              <a:extLst>
                <a:ext uri="{FF2B5EF4-FFF2-40B4-BE49-F238E27FC236}">
                  <a16:creationId xmlns:a16="http://schemas.microsoft.com/office/drawing/2014/main" id="{B97DF702-14F4-C87E-CADE-FEF616C9E4C5}"/>
                </a:ext>
              </a:extLst>
            </p:cNvPr>
            <p:cNvGrpSpPr/>
            <p:nvPr/>
          </p:nvGrpSpPr>
          <p:grpSpPr>
            <a:xfrm>
              <a:off x="6759216" y="1668317"/>
              <a:ext cx="595747" cy="526822"/>
              <a:chOff x="6759216" y="1668317"/>
              <a:chExt cx="595747" cy="526822"/>
            </a:xfrm>
          </p:grpSpPr>
          <p:sp>
            <p:nvSpPr>
              <p:cNvPr id="93" name="Google Shape;944;p10">
                <a:extLst>
                  <a:ext uri="{FF2B5EF4-FFF2-40B4-BE49-F238E27FC236}">
                    <a16:creationId xmlns:a16="http://schemas.microsoft.com/office/drawing/2014/main" id="{8E55D494-2C12-6127-677C-8D63C28AED30}"/>
                  </a:ext>
                </a:extLst>
              </p:cNvPr>
              <p:cNvSpPr/>
              <p:nvPr/>
            </p:nvSpPr>
            <p:spPr>
              <a:xfrm>
                <a:off x="6759216" y="1696692"/>
                <a:ext cx="460505" cy="498447"/>
              </a:xfrm>
              <a:custGeom>
                <a:avLst/>
                <a:gdLst/>
                <a:ahLst/>
                <a:cxnLst/>
                <a:rect l="l" t="t" r="r" b="b"/>
                <a:pathLst>
                  <a:path w="35574" h="38505" extrusionOk="0">
                    <a:moveTo>
                      <a:pt x="10474" y="12721"/>
                    </a:moveTo>
                    <a:cubicBezTo>
                      <a:pt x="11164" y="12721"/>
                      <a:pt x="11964" y="12925"/>
                      <a:pt x="12481" y="13413"/>
                    </a:cubicBezTo>
                    <a:cubicBezTo>
                      <a:pt x="12811" y="13722"/>
                      <a:pt x="13154" y="14133"/>
                      <a:pt x="13371" y="14583"/>
                    </a:cubicBezTo>
                    <a:cubicBezTo>
                      <a:pt x="13402" y="14648"/>
                      <a:pt x="13427" y="14763"/>
                      <a:pt x="13394" y="14805"/>
                    </a:cubicBezTo>
                    <a:cubicBezTo>
                      <a:pt x="12700" y="15697"/>
                      <a:pt x="12616" y="16862"/>
                      <a:pt x="12041" y="17809"/>
                    </a:cubicBezTo>
                    <a:cubicBezTo>
                      <a:pt x="11941" y="17973"/>
                      <a:pt x="11871" y="18031"/>
                      <a:pt x="11797" y="18031"/>
                    </a:cubicBezTo>
                    <a:cubicBezTo>
                      <a:pt x="11710" y="18031"/>
                      <a:pt x="11617" y="17952"/>
                      <a:pt x="11462" y="17870"/>
                    </a:cubicBezTo>
                    <a:cubicBezTo>
                      <a:pt x="10774" y="17506"/>
                      <a:pt x="10119" y="17013"/>
                      <a:pt x="9309" y="17013"/>
                    </a:cubicBezTo>
                    <a:cubicBezTo>
                      <a:pt x="9087" y="17013"/>
                      <a:pt x="8854" y="17050"/>
                      <a:pt x="8606" y="17137"/>
                    </a:cubicBezTo>
                    <a:cubicBezTo>
                      <a:pt x="8555" y="17154"/>
                      <a:pt x="8497" y="17161"/>
                      <a:pt x="8433" y="17161"/>
                    </a:cubicBezTo>
                    <a:cubicBezTo>
                      <a:pt x="8186" y="17161"/>
                      <a:pt x="7852" y="17059"/>
                      <a:pt x="7549" y="17059"/>
                    </a:cubicBezTo>
                    <a:cubicBezTo>
                      <a:pt x="7529" y="17059"/>
                      <a:pt x="7510" y="17060"/>
                      <a:pt x="7490" y="17061"/>
                    </a:cubicBezTo>
                    <a:cubicBezTo>
                      <a:pt x="7249" y="17073"/>
                      <a:pt x="7072" y="17135"/>
                      <a:pt x="6853" y="17193"/>
                    </a:cubicBezTo>
                    <a:cubicBezTo>
                      <a:pt x="5859" y="17459"/>
                      <a:pt x="4941" y="17901"/>
                      <a:pt x="4073" y="18416"/>
                    </a:cubicBezTo>
                    <a:cubicBezTo>
                      <a:pt x="3558" y="18721"/>
                      <a:pt x="3240" y="19307"/>
                      <a:pt x="2657" y="19584"/>
                    </a:cubicBezTo>
                    <a:cubicBezTo>
                      <a:pt x="2434" y="19690"/>
                      <a:pt x="2236" y="19792"/>
                      <a:pt x="1905" y="19792"/>
                    </a:cubicBezTo>
                    <a:cubicBezTo>
                      <a:pt x="1877" y="19792"/>
                      <a:pt x="1847" y="19791"/>
                      <a:pt x="1816" y="19789"/>
                    </a:cubicBezTo>
                    <a:cubicBezTo>
                      <a:pt x="2525" y="18616"/>
                      <a:pt x="3253" y="17588"/>
                      <a:pt x="4060" y="16617"/>
                    </a:cubicBezTo>
                    <a:cubicBezTo>
                      <a:pt x="4547" y="16033"/>
                      <a:pt x="4868" y="15329"/>
                      <a:pt x="5415" y="14785"/>
                    </a:cubicBezTo>
                    <a:cubicBezTo>
                      <a:pt x="6129" y="14077"/>
                      <a:pt x="6923" y="13550"/>
                      <a:pt x="7845" y="13108"/>
                    </a:cubicBezTo>
                    <a:cubicBezTo>
                      <a:pt x="8716" y="12693"/>
                      <a:pt x="9592" y="12727"/>
                      <a:pt x="10451" y="12721"/>
                    </a:cubicBezTo>
                    <a:cubicBezTo>
                      <a:pt x="10459" y="12721"/>
                      <a:pt x="10466" y="12721"/>
                      <a:pt x="10474" y="12721"/>
                    </a:cubicBezTo>
                    <a:close/>
                    <a:moveTo>
                      <a:pt x="33953" y="1062"/>
                    </a:moveTo>
                    <a:cubicBezTo>
                      <a:pt x="34174" y="1062"/>
                      <a:pt x="34372" y="1586"/>
                      <a:pt x="34372" y="1923"/>
                    </a:cubicBezTo>
                    <a:cubicBezTo>
                      <a:pt x="34378" y="4081"/>
                      <a:pt x="34082" y="6189"/>
                      <a:pt x="33609" y="8304"/>
                    </a:cubicBezTo>
                    <a:cubicBezTo>
                      <a:pt x="33306" y="9662"/>
                      <a:pt x="32716" y="10876"/>
                      <a:pt x="32251" y="12147"/>
                    </a:cubicBezTo>
                    <a:cubicBezTo>
                      <a:pt x="31911" y="13077"/>
                      <a:pt x="31203" y="13870"/>
                      <a:pt x="30804" y="14788"/>
                    </a:cubicBezTo>
                    <a:cubicBezTo>
                      <a:pt x="30406" y="15711"/>
                      <a:pt x="29597" y="16375"/>
                      <a:pt x="29311" y="17349"/>
                    </a:cubicBezTo>
                    <a:cubicBezTo>
                      <a:pt x="29296" y="17397"/>
                      <a:pt x="29263" y="17467"/>
                      <a:pt x="29224" y="17479"/>
                    </a:cubicBezTo>
                    <a:cubicBezTo>
                      <a:pt x="28410" y="17758"/>
                      <a:pt x="28340" y="18663"/>
                      <a:pt x="27804" y="19161"/>
                    </a:cubicBezTo>
                    <a:cubicBezTo>
                      <a:pt x="27163" y="19755"/>
                      <a:pt x="26754" y="20520"/>
                      <a:pt x="26352" y="21245"/>
                    </a:cubicBezTo>
                    <a:cubicBezTo>
                      <a:pt x="26054" y="21784"/>
                      <a:pt x="25596" y="21966"/>
                      <a:pt x="25187" y="22081"/>
                    </a:cubicBezTo>
                    <a:cubicBezTo>
                      <a:pt x="24692" y="22221"/>
                      <a:pt x="24822" y="22753"/>
                      <a:pt x="24318" y="22967"/>
                    </a:cubicBezTo>
                    <a:cubicBezTo>
                      <a:pt x="23762" y="23207"/>
                      <a:pt x="23877" y="23489"/>
                      <a:pt x="23300" y="23909"/>
                    </a:cubicBezTo>
                    <a:cubicBezTo>
                      <a:pt x="23169" y="24004"/>
                      <a:pt x="22630" y="24080"/>
                      <a:pt x="23056" y="24475"/>
                    </a:cubicBezTo>
                    <a:cubicBezTo>
                      <a:pt x="23037" y="24494"/>
                      <a:pt x="23019" y="24511"/>
                      <a:pt x="22998" y="24528"/>
                    </a:cubicBezTo>
                    <a:cubicBezTo>
                      <a:pt x="22352" y="24997"/>
                      <a:pt x="21665" y="25876"/>
                      <a:pt x="21064" y="25876"/>
                    </a:cubicBezTo>
                    <a:cubicBezTo>
                      <a:pt x="21045" y="25876"/>
                      <a:pt x="21026" y="25875"/>
                      <a:pt x="21007" y="25873"/>
                    </a:cubicBezTo>
                    <a:cubicBezTo>
                      <a:pt x="20139" y="25788"/>
                      <a:pt x="19322" y="25005"/>
                      <a:pt x="18540" y="24444"/>
                    </a:cubicBezTo>
                    <a:cubicBezTo>
                      <a:pt x="18444" y="24375"/>
                      <a:pt x="18372" y="23842"/>
                      <a:pt x="18722" y="23478"/>
                    </a:cubicBezTo>
                    <a:cubicBezTo>
                      <a:pt x="19542" y="22627"/>
                      <a:pt x="20250" y="21681"/>
                      <a:pt x="20628" y="20511"/>
                    </a:cubicBezTo>
                    <a:cubicBezTo>
                      <a:pt x="21001" y="19357"/>
                      <a:pt x="20586" y="18321"/>
                      <a:pt x="19534" y="17705"/>
                    </a:cubicBezTo>
                    <a:cubicBezTo>
                      <a:pt x="19263" y="17546"/>
                      <a:pt x="18865" y="17443"/>
                      <a:pt x="18733" y="17246"/>
                    </a:cubicBezTo>
                    <a:cubicBezTo>
                      <a:pt x="18580" y="17018"/>
                      <a:pt x="18408" y="16945"/>
                      <a:pt x="18242" y="16945"/>
                    </a:cubicBezTo>
                    <a:cubicBezTo>
                      <a:pt x="18030" y="16945"/>
                      <a:pt x="17830" y="17064"/>
                      <a:pt x="17694" y="17132"/>
                    </a:cubicBezTo>
                    <a:cubicBezTo>
                      <a:pt x="16536" y="17714"/>
                      <a:pt x="15662" y="18674"/>
                      <a:pt x="14827" y="19632"/>
                    </a:cubicBezTo>
                    <a:cubicBezTo>
                      <a:pt x="14478" y="20032"/>
                      <a:pt x="14159" y="20446"/>
                      <a:pt x="13596" y="20874"/>
                    </a:cubicBezTo>
                    <a:cubicBezTo>
                      <a:pt x="13570" y="20357"/>
                      <a:pt x="13235" y="20077"/>
                      <a:pt x="12960" y="19875"/>
                    </a:cubicBezTo>
                    <a:cubicBezTo>
                      <a:pt x="12193" y="19309"/>
                      <a:pt x="12551" y="18812"/>
                      <a:pt x="12937" y="18290"/>
                    </a:cubicBezTo>
                    <a:cubicBezTo>
                      <a:pt x="13240" y="17878"/>
                      <a:pt x="13318" y="17363"/>
                      <a:pt x="13476" y="16911"/>
                    </a:cubicBezTo>
                    <a:cubicBezTo>
                      <a:pt x="13966" y="15504"/>
                      <a:pt x="14869" y="14312"/>
                      <a:pt x="15412" y="12956"/>
                    </a:cubicBezTo>
                    <a:cubicBezTo>
                      <a:pt x="15804" y="11971"/>
                      <a:pt x="16421" y="11073"/>
                      <a:pt x="17039" y="10369"/>
                    </a:cubicBezTo>
                    <a:cubicBezTo>
                      <a:pt x="18062" y="9202"/>
                      <a:pt x="18748" y="7701"/>
                      <a:pt x="20172" y="6875"/>
                    </a:cubicBezTo>
                    <a:cubicBezTo>
                      <a:pt x="20620" y="6616"/>
                      <a:pt x="20785" y="6061"/>
                      <a:pt x="21231" y="5692"/>
                    </a:cubicBezTo>
                    <a:cubicBezTo>
                      <a:pt x="22396" y="4728"/>
                      <a:pt x="23600" y="3812"/>
                      <a:pt x="24896" y="3074"/>
                    </a:cubicBezTo>
                    <a:cubicBezTo>
                      <a:pt x="26956" y="1905"/>
                      <a:pt x="29198" y="1225"/>
                      <a:pt x="31609" y="1164"/>
                    </a:cubicBezTo>
                    <a:cubicBezTo>
                      <a:pt x="31729" y="1161"/>
                      <a:pt x="31849" y="1160"/>
                      <a:pt x="31969" y="1160"/>
                    </a:cubicBezTo>
                    <a:cubicBezTo>
                      <a:pt x="32164" y="1160"/>
                      <a:pt x="32360" y="1163"/>
                      <a:pt x="32557" y="1163"/>
                    </a:cubicBezTo>
                    <a:cubicBezTo>
                      <a:pt x="33012" y="1163"/>
                      <a:pt x="33470" y="1150"/>
                      <a:pt x="33928" y="1064"/>
                    </a:cubicBezTo>
                    <a:cubicBezTo>
                      <a:pt x="33937" y="1063"/>
                      <a:pt x="33945" y="1062"/>
                      <a:pt x="33953" y="1062"/>
                    </a:cubicBezTo>
                    <a:close/>
                    <a:moveTo>
                      <a:pt x="17792" y="18540"/>
                    </a:moveTo>
                    <a:cubicBezTo>
                      <a:pt x="18296" y="18540"/>
                      <a:pt x="19133" y="18874"/>
                      <a:pt x="19357" y="19218"/>
                    </a:cubicBezTo>
                    <a:cubicBezTo>
                      <a:pt x="19704" y="19757"/>
                      <a:pt x="19487" y="20177"/>
                      <a:pt x="19209" y="20741"/>
                    </a:cubicBezTo>
                    <a:cubicBezTo>
                      <a:pt x="18635" y="21913"/>
                      <a:pt x="17790" y="22841"/>
                      <a:pt x="16902" y="23719"/>
                    </a:cubicBezTo>
                    <a:cubicBezTo>
                      <a:pt x="15710" y="24898"/>
                      <a:pt x="14620" y="26219"/>
                      <a:pt x="13039" y="26945"/>
                    </a:cubicBezTo>
                    <a:cubicBezTo>
                      <a:pt x="12898" y="27011"/>
                      <a:pt x="12848" y="27284"/>
                      <a:pt x="12679" y="27284"/>
                    </a:cubicBezTo>
                    <a:cubicBezTo>
                      <a:pt x="12623" y="27284"/>
                      <a:pt x="12554" y="27254"/>
                      <a:pt x="12465" y="27179"/>
                    </a:cubicBezTo>
                    <a:cubicBezTo>
                      <a:pt x="12297" y="27037"/>
                      <a:pt x="12266" y="26875"/>
                      <a:pt x="12310" y="26670"/>
                    </a:cubicBezTo>
                    <a:lnTo>
                      <a:pt x="12310" y="26668"/>
                    </a:lnTo>
                    <a:cubicBezTo>
                      <a:pt x="12486" y="26237"/>
                      <a:pt x="12663" y="25805"/>
                      <a:pt x="12839" y="25374"/>
                    </a:cubicBezTo>
                    <a:cubicBezTo>
                      <a:pt x="13504" y="23716"/>
                      <a:pt x="14259" y="22101"/>
                      <a:pt x="15303" y="20643"/>
                    </a:cubicBezTo>
                    <a:cubicBezTo>
                      <a:pt x="15897" y="19814"/>
                      <a:pt x="16592" y="19068"/>
                      <a:pt x="17518" y="18592"/>
                    </a:cubicBezTo>
                    <a:cubicBezTo>
                      <a:pt x="17586" y="18556"/>
                      <a:pt x="17681" y="18540"/>
                      <a:pt x="17792" y="18540"/>
                    </a:cubicBezTo>
                    <a:close/>
                    <a:moveTo>
                      <a:pt x="26340" y="22991"/>
                    </a:moveTo>
                    <a:cubicBezTo>
                      <a:pt x="26395" y="22991"/>
                      <a:pt x="26460" y="23007"/>
                      <a:pt x="26537" y="23044"/>
                    </a:cubicBezTo>
                    <a:cubicBezTo>
                      <a:pt x="26839" y="23187"/>
                      <a:pt x="27152" y="23233"/>
                      <a:pt x="27295" y="23657"/>
                    </a:cubicBezTo>
                    <a:cubicBezTo>
                      <a:pt x="27468" y="24170"/>
                      <a:pt x="27808" y="24627"/>
                      <a:pt x="28087" y="25103"/>
                    </a:cubicBezTo>
                    <a:cubicBezTo>
                      <a:pt x="28362" y="25573"/>
                      <a:pt x="28331" y="26390"/>
                      <a:pt x="28502" y="26970"/>
                    </a:cubicBezTo>
                    <a:cubicBezTo>
                      <a:pt x="28764" y="27849"/>
                      <a:pt x="28222" y="28582"/>
                      <a:pt x="28314" y="29423"/>
                    </a:cubicBezTo>
                    <a:cubicBezTo>
                      <a:pt x="28361" y="29849"/>
                      <a:pt x="28096" y="30438"/>
                      <a:pt x="27852" y="30851"/>
                    </a:cubicBezTo>
                    <a:cubicBezTo>
                      <a:pt x="27096" y="32133"/>
                      <a:pt x="26480" y="33507"/>
                      <a:pt x="25277" y="34509"/>
                    </a:cubicBezTo>
                    <a:cubicBezTo>
                      <a:pt x="24758" y="34941"/>
                      <a:pt x="24171" y="35168"/>
                      <a:pt x="23625" y="35527"/>
                    </a:cubicBezTo>
                    <a:cubicBezTo>
                      <a:pt x="23684" y="34981"/>
                      <a:pt x="23796" y="34563"/>
                      <a:pt x="23714" y="34031"/>
                    </a:cubicBezTo>
                    <a:cubicBezTo>
                      <a:pt x="23653" y="33630"/>
                      <a:pt x="23885" y="33066"/>
                      <a:pt x="23866" y="32547"/>
                    </a:cubicBezTo>
                    <a:cubicBezTo>
                      <a:pt x="23857" y="32284"/>
                      <a:pt x="23636" y="31419"/>
                      <a:pt x="23689" y="31018"/>
                    </a:cubicBezTo>
                    <a:cubicBezTo>
                      <a:pt x="23768" y="30411"/>
                      <a:pt x="23487" y="29966"/>
                      <a:pt x="23359" y="29445"/>
                    </a:cubicBezTo>
                    <a:cubicBezTo>
                      <a:pt x="23137" y="28524"/>
                      <a:pt x="22543" y="27818"/>
                      <a:pt x="22130" y="27007"/>
                    </a:cubicBezTo>
                    <a:cubicBezTo>
                      <a:pt x="22057" y="26861"/>
                      <a:pt x="21906" y="26804"/>
                      <a:pt x="22098" y="26645"/>
                    </a:cubicBezTo>
                    <a:cubicBezTo>
                      <a:pt x="23059" y="25848"/>
                      <a:pt x="24000" y="25022"/>
                      <a:pt x="24982" y="24254"/>
                    </a:cubicBezTo>
                    <a:cubicBezTo>
                      <a:pt x="25318" y="23991"/>
                      <a:pt x="25634" y="23723"/>
                      <a:pt x="25912" y="23405"/>
                    </a:cubicBezTo>
                    <a:cubicBezTo>
                      <a:pt x="26045" y="23255"/>
                      <a:pt x="26114" y="22991"/>
                      <a:pt x="26340" y="22991"/>
                    </a:cubicBezTo>
                    <a:close/>
                    <a:moveTo>
                      <a:pt x="11744" y="20053"/>
                    </a:moveTo>
                    <a:cubicBezTo>
                      <a:pt x="11845" y="20053"/>
                      <a:pt x="11936" y="20123"/>
                      <a:pt x="12025" y="20292"/>
                    </a:cubicBezTo>
                    <a:cubicBezTo>
                      <a:pt x="12149" y="20527"/>
                      <a:pt x="12364" y="20660"/>
                      <a:pt x="12565" y="20827"/>
                    </a:cubicBezTo>
                    <a:cubicBezTo>
                      <a:pt x="13226" y="21373"/>
                      <a:pt x="13400" y="22107"/>
                      <a:pt x="12949" y="22820"/>
                    </a:cubicBezTo>
                    <a:cubicBezTo>
                      <a:pt x="11977" y="24360"/>
                      <a:pt x="11593" y="26096"/>
                      <a:pt x="11151" y="27818"/>
                    </a:cubicBezTo>
                    <a:cubicBezTo>
                      <a:pt x="11014" y="28347"/>
                      <a:pt x="11431" y="28834"/>
                      <a:pt x="11937" y="28834"/>
                    </a:cubicBezTo>
                    <a:cubicBezTo>
                      <a:pt x="12024" y="28834"/>
                      <a:pt x="12114" y="28820"/>
                      <a:pt x="12204" y="28789"/>
                    </a:cubicBezTo>
                    <a:cubicBezTo>
                      <a:pt x="13450" y="28361"/>
                      <a:pt x="14564" y="27714"/>
                      <a:pt x="15446" y="26704"/>
                    </a:cubicBezTo>
                    <a:cubicBezTo>
                      <a:pt x="15892" y="26194"/>
                      <a:pt x="16507" y="25862"/>
                      <a:pt x="16935" y="25315"/>
                    </a:cubicBezTo>
                    <a:cubicBezTo>
                      <a:pt x="16992" y="25241"/>
                      <a:pt x="17079" y="25213"/>
                      <a:pt x="17177" y="25213"/>
                    </a:cubicBezTo>
                    <a:cubicBezTo>
                      <a:pt x="17347" y="25213"/>
                      <a:pt x="17551" y="25295"/>
                      <a:pt x="17695" y="25354"/>
                    </a:cubicBezTo>
                    <a:cubicBezTo>
                      <a:pt x="18302" y="25596"/>
                      <a:pt x="18783" y="26066"/>
                      <a:pt x="19217" y="26524"/>
                    </a:cubicBezTo>
                    <a:cubicBezTo>
                      <a:pt x="19515" y="26838"/>
                      <a:pt x="19982" y="26853"/>
                      <a:pt x="20220" y="27309"/>
                    </a:cubicBezTo>
                    <a:cubicBezTo>
                      <a:pt x="20357" y="27572"/>
                      <a:pt x="20503" y="27681"/>
                      <a:pt x="20408" y="28031"/>
                    </a:cubicBezTo>
                    <a:cubicBezTo>
                      <a:pt x="20186" y="28846"/>
                      <a:pt x="20097" y="29699"/>
                      <a:pt x="19722" y="30472"/>
                    </a:cubicBezTo>
                    <a:cubicBezTo>
                      <a:pt x="19665" y="30592"/>
                      <a:pt x="19606" y="30732"/>
                      <a:pt x="19506" y="30808"/>
                    </a:cubicBezTo>
                    <a:cubicBezTo>
                      <a:pt x="18878" y="31284"/>
                      <a:pt x="18563" y="31971"/>
                      <a:pt x="18150" y="32611"/>
                    </a:cubicBezTo>
                    <a:cubicBezTo>
                      <a:pt x="17809" y="33140"/>
                      <a:pt x="17199" y="33530"/>
                      <a:pt x="16642" y="33874"/>
                    </a:cubicBezTo>
                    <a:cubicBezTo>
                      <a:pt x="16155" y="34171"/>
                      <a:pt x="15645" y="34428"/>
                      <a:pt x="15214" y="34807"/>
                    </a:cubicBezTo>
                    <a:cubicBezTo>
                      <a:pt x="14528" y="35409"/>
                      <a:pt x="13662" y="35650"/>
                      <a:pt x="12837" y="35932"/>
                    </a:cubicBezTo>
                    <a:cubicBezTo>
                      <a:pt x="12619" y="36006"/>
                      <a:pt x="12429" y="36041"/>
                      <a:pt x="12264" y="36041"/>
                    </a:cubicBezTo>
                    <a:cubicBezTo>
                      <a:pt x="11623" y="36041"/>
                      <a:pt x="11362" y="35518"/>
                      <a:pt x="11337" y="34750"/>
                    </a:cubicBezTo>
                    <a:cubicBezTo>
                      <a:pt x="11311" y="33869"/>
                      <a:pt x="11299" y="32992"/>
                      <a:pt x="11087" y="32135"/>
                    </a:cubicBezTo>
                    <a:cubicBezTo>
                      <a:pt x="10986" y="31721"/>
                      <a:pt x="11068" y="31172"/>
                      <a:pt x="10555" y="30977"/>
                    </a:cubicBezTo>
                    <a:cubicBezTo>
                      <a:pt x="10467" y="30944"/>
                      <a:pt x="10386" y="30929"/>
                      <a:pt x="10312" y="30929"/>
                    </a:cubicBezTo>
                    <a:cubicBezTo>
                      <a:pt x="9895" y="30929"/>
                      <a:pt x="9690" y="31401"/>
                      <a:pt x="9458" y="31640"/>
                    </a:cubicBezTo>
                    <a:cubicBezTo>
                      <a:pt x="8489" y="32639"/>
                      <a:pt x="7354" y="33483"/>
                      <a:pt x="6610" y="34698"/>
                    </a:cubicBezTo>
                    <a:cubicBezTo>
                      <a:pt x="6520" y="34843"/>
                      <a:pt x="6385" y="35137"/>
                      <a:pt x="6150" y="35137"/>
                    </a:cubicBezTo>
                    <a:cubicBezTo>
                      <a:pt x="6107" y="35137"/>
                      <a:pt x="6062" y="35127"/>
                      <a:pt x="6013" y="35106"/>
                    </a:cubicBezTo>
                    <a:cubicBezTo>
                      <a:pt x="5720" y="34978"/>
                      <a:pt x="5999" y="34659"/>
                      <a:pt x="5922" y="34459"/>
                    </a:cubicBezTo>
                    <a:cubicBezTo>
                      <a:pt x="5720" y="33927"/>
                      <a:pt x="5633" y="33388"/>
                      <a:pt x="5703" y="32822"/>
                    </a:cubicBezTo>
                    <a:cubicBezTo>
                      <a:pt x="5750" y="31702"/>
                      <a:pt x="5719" y="30562"/>
                      <a:pt x="5677" y="29459"/>
                    </a:cubicBezTo>
                    <a:cubicBezTo>
                      <a:pt x="5631" y="28249"/>
                      <a:pt x="6027" y="27177"/>
                      <a:pt x="6241" y="26076"/>
                    </a:cubicBezTo>
                    <a:cubicBezTo>
                      <a:pt x="6434" y="25080"/>
                      <a:pt x="6962" y="24102"/>
                      <a:pt x="7618" y="23196"/>
                    </a:cubicBezTo>
                    <a:cubicBezTo>
                      <a:pt x="8066" y="22577"/>
                      <a:pt x="8783" y="22233"/>
                      <a:pt x="9085" y="21524"/>
                    </a:cubicBezTo>
                    <a:cubicBezTo>
                      <a:pt x="9147" y="21376"/>
                      <a:pt x="9264" y="21281"/>
                      <a:pt x="9447" y="21249"/>
                    </a:cubicBezTo>
                    <a:cubicBezTo>
                      <a:pt x="10202" y="21113"/>
                      <a:pt x="10838" y="20726"/>
                      <a:pt x="11406" y="20233"/>
                    </a:cubicBezTo>
                    <a:cubicBezTo>
                      <a:pt x="11533" y="20122"/>
                      <a:pt x="11644" y="20053"/>
                      <a:pt x="11744" y="20053"/>
                    </a:cubicBezTo>
                    <a:close/>
                    <a:moveTo>
                      <a:pt x="32040" y="2"/>
                    </a:moveTo>
                    <a:cubicBezTo>
                      <a:pt x="31900" y="2"/>
                      <a:pt x="31761" y="4"/>
                      <a:pt x="31621" y="10"/>
                    </a:cubicBezTo>
                    <a:cubicBezTo>
                      <a:pt x="30714" y="47"/>
                      <a:pt x="29706" y="0"/>
                      <a:pt x="28933" y="378"/>
                    </a:cubicBezTo>
                    <a:cubicBezTo>
                      <a:pt x="27911" y="879"/>
                      <a:pt x="26797" y="1116"/>
                      <a:pt x="25763" y="1474"/>
                    </a:cubicBezTo>
                    <a:cubicBezTo>
                      <a:pt x="24808" y="1803"/>
                      <a:pt x="23996" y="2359"/>
                      <a:pt x="23263" y="2860"/>
                    </a:cubicBezTo>
                    <a:cubicBezTo>
                      <a:pt x="22084" y="3664"/>
                      <a:pt x="20850" y="4453"/>
                      <a:pt x="19865" y="5604"/>
                    </a:cubicBezTo>
                    <a:cubicBezTo>
                      <a:pt x="18988" y="6632"/>
                      <a:pt x="17870" y="7530"/>
                      <a:pt x="17109" y="8628"/>
                    </a:cubicBezTo>
                    <a:cubicBezTo>
                      <a:pt x="16165" y="9986"/>
                      <a:pt x="14962" y="11201"/>
                      <a:pt x="14380" y="12808"/>
                    </a:cubicBezTo>
                    <a:cubicBezTo>
                      <a:pt x="14274" y="13101"/>
                      <a:pt x="14136" y="13254"/>
                      <a:pt x="13967" y="13254"/>
                    </a:cubicBezTo>
                    <a:cubicBezTo>
                      <a:pt x="13825" y="13254"/>
                      <a:pt x="13661" y="13146"/>
                      <a:pt x="13476" y="12921"/>
                    </a:cubicBezTo>
                    <a:cubicBezTo>
                      <a:pt x="12974" y="12310"/>
                      <a:pt x="12364" y="11892"/>
                      <a:pt x="11563" y="11635"/>
                    </a:cubicBezTo>
                    <a:cubicBezTo>
                      <a:pt x="11281" y="11545"/>
                      <a:pt x="11004" y="11517"/>
                      <a:pt x="10731" y="11517"/>
                    </a:cubicBezTo>
                    <a:cubicBezTo>
                      <a:pt x="10307" y="11517"/>
                      <a:pt x="9890" y="11583"/>
                      <a:pt x="9473" y="11583"/>
                    </a:cubicBezTo>
                    <a:cubicBezTo>
                      <a:pt x="9347" y="11583"/>
                      <a:pt x="9221" y="11577"/>
                      <a:pt x="9094" y="11562"/>
                    </a:cubicBezTo>
                    <a:cubicBezTo>
                      <a:pt x="9002" y="11550"/>
                      <a:pt x="8912" y="11545"/>
                      <a:pt x="8823" y="11545"/>
                    </a:cubicBezTo>
                    <a:cubicBezTo>
                      <a:pt x="8065" y="11545"/>
                      <a:pt x="7422" y="11930"/>
                      <a:pt x="6779" y="12263"/>
                    </a:cubicBezTo>
                    <a:cubicBezTo>
                      <a:pt x="5803" y="12772"/>
                      <a:pt x="5020" y="13483"/>
                      <a:pt x="4337" y="14401"/>
                    </a:cubicBezTo>
                    <a:cubicBezTo>
                      <a:pt x="3586" y="15413"/>
                      <a:pt x="2778" y="16395"/>
                      <a:pt x="2058" y="17431"/>
                    </a:cubicBezTo>
                    <a:cubicBezTo>
                      <a:pt x="1357" y="18444"/>
                      <a:pt x="773" y="19568"/>
                      <a:pt x="442" y="20746"/>
                    </a:cubicBezTo>
                    <a:cubicBezTo>
                      <a:pt x="286" y="21300"/>
                      <a:pt x="0" y="21919"/>
                      <a:pt x="167" y="22575"/>
                    </a:cubicBezTo>
                    <a:cubicBezTo>
                      <a:pt x="239" y="22858"/>
                      <a:pt x="390" y="23056"/>
                      <a:pt x="561" y="23056"/>
                    </a:cubicBezTo>
                    <a:cubicBezTo>
                      <a:pt x="641" y="23056"/>
                      <a:pt x="726" y="23012"/>
                      <a:pt x="809" y="22913"/>
                    </a:cubicBezTo>
                    <a:cubicBezTo>
                      <a:pt x="1738" y="21795"/>
                      <a:pt x="2915" y="20944"/>
                      <a:pt x="3902" y="19908"/>
                    </a:cubicBezTo>
                    <a:cubicBezTo>
                      <a:pt x="4664" y="19108"/>
                      <a:pt x="5832" y="19116"/>
                      <a:pt x="6499" y="18271"/>
                    </a:cubicBezTo>
                    <a:cubicBezTo>
                      <a:pt x="6717" y="18363"/>
                      <a:pt x="6931" y="18399"/>
                      <a:pt x="7142" y="18399"/>
                    </a:cubicBezTo>
                    <a:cubicBezTo>
                      <a:pt x="7640" y="18399"/>
                      <a:pt x="8119" y="18195"/>
                      <a:pt x="8584" y="18046"/>
                    </a:cubicBezTo>
                    <a:cubicBezTo>
                      <a:pt x="8717" y="18003"/>
                      <a:pt x="8843" y="17984"/>
                      <a:pt x="8963" y="17984"/>
                    </a:cubicBezTo>
                    <a:cubicBezTo>
                      <a:pt x="9555" y="17984"/>
                      <a:pt x="10010" y="18429"/>
                      <a:pt x="10569" y="18523"/>
                    </a:cubicBezTo>
                    <a:cubicBezTo>
                      <a:pt x="10961" y="18590"/>
                      <a:pt x="10711" y="19136"/>
                      <a:pt x="10751" y="19461"/>
                    </a:cubicBezTo>
                    <a:cubicBezTo>
                      <a:pt x="10775" y="19658"/>
                      <a:pt x="10719" y="19715"/>
                      <a:pt x="10638" y="19715"/>
                    </a:cubicBezTo>
                    <a:cubicBezTo>
                      <a:pt x="10527" y="19715"/>
                      <a:pt x="10371" y="19607"/>
                      <a:pt x="10317" y="19607"/>
                    </a:cubicBezTo>
                    <a:cubicBezTo>
                      <a:pt x="10316" y="19607"/>
                      <a:pt x="10316" y="19607"/>
                      <a:pt x="10315" y="19607"/>
                    </a:cubicBezTo>
                    <a:cubicBezTo>
                      <a:pt x="9236" y="19649"/>
                      <a:pt x="8464" y="20324"/>
                      <a:pt x="7803" y="20997"/>
                    </a:cubicBezTo>
                    <a:cubicBezTo>
                      <a:pt x="6725" y="22092"/>
                      <a:pt x="5818" y="23330"/>
                      <a:pt x="5341" y="24861"/>
                    </a:cubicBezTo>
                    <a:cubicBezTo>
                      <a:pt x="4882" y="26337"/>
                      <a:pt x="4466" y="27799"/>
                      <a:pt x="4479" y="29358"/>
                    </a:cubicBezTo>
                    <a:cubicBezTo>
                      <a:pt x="4488" y="30369"/>
                      <a:pt x="4393" y="31393"/>
                      <a:pt x="4522" y="32388"/>
                    </a:cubicBezTo>
                    <a:cubicBezTo>
                      <a:pt x="4616" y="33094"/>
                      <a:pt x="4446" y="33815"/>
                      <a:pt x="4664" y="34495"/>
                    </a:cubicBezTo>
                    <a:cubicBezTo>
                      <a:pt x="4838" y="35041"/>
                      <a:pt x="4970" y="35594"/>
                      <a:pt x="4966" y="36162"/>
                    </a:cubicBezTo>
                    <a:cubicBezTo>
                      <a:pt x="4961" y="36725"/>
                      <a:pt x="5527" y="36898"/>
                      <a:pt x="5703" y="37337"/>
                    </a:cubicBezTo>
                    <a:cubicBezTo>
                      <a:pt x="5716" y="37368"/>
                      <a:pt x="5736" y="37383"/>
                      <a:pt x="5762" y="37383"/>
                    </a:cubicBezTo>
                    <a:cubicBezTo>
                      <a:pt x="5818" y="37383"/>
                      <a:pt x="5898" y="37308"/>
                      <a:pt x="5971" y="37181"/>
                    </a:cubicBezTo>
                    <a:cubicBezTo>
                      <a:pt x="6184" y="36809"/>
                      <a:pt x="6251" y="36350"/>
                      <a:pt x="6619" y="36055"/>
                    </a:cubicBezTo>
                    <a:cubicBezTo>
                      <a:pt x="7766" y="35140"/>
                      <a:pt x="8670" y="33998"/>
                      <a:pt x="9556" y="32846"/>
                    </a:cubicBezTo>
                    <a:cubicBezTo>
                      <a:pt x="9675" y="32689"/>
                      <a:pt x="9817" y="32627"/>
                      <a:pt x="9960" y="32627"/>
                    </a:cubicBezTo>
                    <a:cubicBezTo>
                      <a:pt x="10010" y="32627"/>
                      <a:pt x="10059" y="32634"/>
                      <a:pt x="10109" y="32648"/>
                    </a:cubicBezTo>
                    <a:cubicBezTo>
                      <a:pt x="10325" y="32707"/>
                      <a:pt x="10161" y="32903"/>
                      <a:pt x="10172" y="33043"/>
                    </a:cubicBezTo>
                    <a:cubicBezTo>
                      <a:pt x="10244" y="33977"/>
                      <a:pt x="10451" y="34896"/>
                      <a:pt x="10421" y="35840"/>
                    </a:cubicBezTo>
                    <a:cubicBezTo>
                      <a:pt x="10410" y="36187"/>
                      <a:pt x="10583" y="36439"/>
                      <a:pt x="10854" y="36674"/>
                    </a:cubicBezTo>
                    <a:cubicBezTo>
                      <a:pt x="11150" y="36931"/>
                      <a:pt x="11698" y="37069"/>
                      <a:pt x="12237" y="37069"/>
                    </a:cubicBezTo>
                    <a:cubicBezTo>
                      <a:pt x="12684" y="37069"/>
                      <a:pt x="13126" y="36974"/>
                      <a:pt x="13413" y="36772"/>
                    </a:cubicBezTo>
                    <a:cubicBezTo>
                      <a:pt x="13509" y="36705"/>
                      <a:pt x="13642" y="36648"/>
                      <a:pt x="13757" y="36648"/>
                    </a:cubicBezTo>
                    <a:cubicBezTo>
                      <a:pt x="13767" y="36648"/>
                      <a:pt x="13776" y="36648"/>
                      <a:pt x="13786" y="36649"/>
                    </a:cubicBezTo>
                    <a:cubicBezTo>
                      <a:pt x="13847" y="36655"/>
                      <a:pt x="13906" y="36658"/>
                      <a:pt x="13964" y="36658"/>
                    </a:cubicBezTo>
                    <a:cubicBezTo>
                      <a:pt x="14649" y="36658"/>
                      <a:pt x="15164" y="36253"/>
                      <a:pt x="15689" y="35871"/>
                    </a:cubicBezTo>
                    <a:cubicBezTo>
                      <a:pt x="15839" y="35762"/>
                      <a:pt x="15962" y="35549"/>
                      <a:pt x="16118" y="35527"/>
                    </a:cubicBezTo>
                    <a:cubicBezTo>
                      <a:pt x="17124" y="35384"/>
                      <a:pt x="17743" y="34627"/>
                      <a:pt x="18495" y="34082"/>
                    </a:cubicBezTo>
                    <a:cubicBezTo>
                      <a:pt x="18946" y="33756"/>
                      <a:pt x="19164" y="33245"/>
                      <a:pt x="19486" y="32816"/>
                    </a:cubicBezTo>
                    <a:cubicBezTo>
                      <a:pt x="19956" y="32191"/>
                      <a:pt x="20410" y="31586"/>
                      <a:pt x="20774" y="30876"/>
                    </a:cubicBezTo>
                    <a:cubicBezTo>
                      <a:pt x="21172" y="30103"/>
                      <a:pt x="21468" y="29303"/>
                      <a:pt x="21897" y="28504"/>
                    </a:cubicBezTo>
                    <a:cubicBezTo>
                      <a:pt x="22096" y="29260"/>
                      <a:pt x="22373" y="30008"/>
                      <a:pt x="22460" y="30777"/>
                    </a:cubicBezTo>
                    <a:cubicBezTo>
                      <a:pt x="22505" y="31180"/>
                      <a:pt x="23109" y="31278"/>
                      <a:pt x="22869" y="31724"/>
                    </a:cubicBezTo>
                    <a:cubicBezTo>
                      <a:pt x="22597" y="32236"/>
                      <a:pt x="22770" y="32720"/>
                      <a:pt x="22827" y="33241"/>
                    </a:cubicBezTo>
                    <a:cubicBezTo>
                      <a:pt x="22858" y="33519"/>
                      <a:pt x="23109" y="33791"/>
                      <a:pt x="22983" y="34026"/>
                    </a:cubicBezTo>
                    <a:cubicBezTo>
                      <a:pt x="22432" y="35056"/>
                      <a:pt x="22301" y="36321"/>
                      <a:pt x="21203" y="37057"/>
                    </a:cubicBezTo>
                    <a:cubicBezTo>
                      <a:pt x="20850" y="37293"/>
                      <a:pt x="20649" y="37864"/>
                      <a:pt x="20906" y="38256"/>
                    </a:cubicBezTo>
                    <a:cubicBezTo>
                      <a:pt x="21025" y="38438"/>
                      <a:pt x="21183" y="38504"/>
                      <a:pt x="21355" y="38504"/>
                    </a:cubicBezTo>
                    <a:cubicBezTo>
                      <a:pt x="21587" y="38504"/>
                      <a:pt x="21843" y="38383"/>
                      <a:pt x="22059" y="38267"/>
                    </a:cubicBezTo>
                    <a:cubicBezTo>
                      <a:pt x="22241" y="38169"/>
                      <a:pt x="22407" y="38054"/>
                      <a:pt x="22603" y="37964"/>
                    </a:cubicBezTo>
                    <a:cubicBezTo>
                      <a:pt x="23383" y="37610"/>
                      <a:pt x="24150" y="37046"/>
                      <a:pt x="24643" y="36484"/>
                    </a:cubicBezTo>
                    <a:cubicBezTo>
                      <a:pt x="25358" y="35664"/>
                      <a:pt x="26702" y="35445"/>
                      <a:pt x="26905" y="34165"/>
                    </a:cubicBezTo>
                    <a:cubicBezTo>
                      <a:pt x="27813" y="34068"/>
                      <a:pt x="27895" y="33200"/>
                      <a:pt x="28179" y="32626"/>
                    </a:cubicBezTo>
                    <a:cubicBezTo>
                      <a:pt x="28340" y="32298"/>
                      <a:pt x="28804" y="32385"/>
                      <a:pt x="28683" y="32286"/>
                    </a:cubicBezTo>
                    <a:cubicBezTo>
                      <a:pt x="28303" y="31973"/>
                      <a:pt x="28882" y="31764"/>
                      <a:pt x="28692" y="31525"/>
                    </a:cubicBezTo>
                    <a:cubicBezTo>
                      <a:pt x="29151" y="31377"/>
                      <a:pt x="28437" y="30870"/>
                      <a:pt x="28925" y="30744"/>
                    </a:cubicBezTo>
                    <a:cubicBezTo>
                      <a:pt x="29375" y="30626"/>
                      <a:pt x="29670" y="30486"/>
                      <a:pt x="29313" y="29947"/>
                    </a:cubicBezTo>
                    <a:cubicBezTo>
                      <a:pt x="29277" y="29893"/>
                      <a:pt x="29012" y="29361"/>
                      <a:pt x="29437" y="29216"/>
                    </a:cubicBezTo>
                    <a:cubicBezTo>
                      <a:pt x="29758" y="29106"/>
                      <a:pt x="29818" y="29092"/>
                      <a:pt x="29772" y="28826"/>
                    </a:cubicBezTo>
                    <a:cubicBezTo>
                      <a:pt x="29737" y="28631"/>
                      <a:pt x="29641" y="28434"/>
                      <a:pt x="29661" y="28247"/>
                    </a:cubicBezTo>
                    <a:cubicBezTo>
                      <a:pt x="29748" y="27371"/>
                      <a:pt x="29966" y="26567"/>
                      <a:pt x="29565" y="25631"/>
                    </a:cubicBezTo>
                    <a:cubicBezTo>
                      <a:pt x="29129" y="24610"/>
                      <a:pt x="28678" y="23636"/>
                      <a:pt x="28032" y="22736"/>
                    </a:cubicBezTo>
                    <a:cubicBezTo>
                      <a:pt x="27689" y="22253"/>
                      <a:pt x="27119" y="21721"/>
                      <a:pt x="27796" y="21095"/>
                    </a:cubicBezTo>
                    <a:cubicBezTo>
                      <a:pt x="28188" y="20730"/>
                      <a:pt x="28546" y="20385"/>
                      <a:pt x="28781" y="19875"/>
                    </a:cubicBezTo>
                    <a:cubicBezTo>
                      <a:pt x="29179" y="19013"/>
                      <a:pt x="30019" y="18417"/>
                      <a:pt x="30475" y="17640"/>
                    </a:cubicBezTo>
                    <a:cubicBezTo>
                      <a:pt x="31508" y="15879"/>
                      <a:pt x="32660" y="14188"/>
                      <a:pt x="33479" y="12284"/>
                    </a:cubicBezTo>
                    <a:cubicBezTo>
                      <a:pt x="34252" y="10481"/>
                      <a:pt x="34883" y="8642"/>
                      <a:pt x="35162" y="6738"/>
                    </a:cubicBezTo>
                    <a:cubicBezTo>
                      <a:pt x="35457" y="4720"/>
                      <a:pt x="35574" y="2651"/>
                      <a:pt x="35068" y="613"/>
                    </a:cubicBezTo>
                    <a:cubicBezTo>
                      <a:pt x="34970" y="218"/>
                      <a:pt x="34788" y="102"/>
                      <a:pt x="34415" y="94"/>
                    </a:cubicBezTo>
                    <a:cubicBezTo>
                      <a:pt x="33623" y="79"/>
                      <a:pt x="32830" y="2"/>
                      <a:pt x="32040" y="2"/>
                    </a:cubicBezTo>
                    <a:close/>
                  </a:path>
                </a:pathLst>
              </a:custGeom>
              <a:solidFill>
                <a:srgbClr val="0000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 name="Google Shape;945;p10">
                <a:extLst>
                  <a:ext uri="{FF2B5EF4-FFF2-40B4-BE49-F238E27FC236}">
                    <a16:creationId xmlns:a16="http://schemas.microsoft.com/office/drawing/2014/main" id="{7A40C14C-4448-F2E0-3B35-60877DFF9CC7}"/>
                  </a:ext>
                </a:extLst>
              </p:cNvPr>
              <p:cNvSpPr/>
              <p:nvPr/>
            </p:nvSpPr>
            <p:spPr>
              <a:xfrm>
                <a:off x="7216322" y="1897737"/>
                <a:ext cx="135534" cy="77631"/>
              </a:xfrm>
              <a:custGeom>
                <a:avLst/>
                <a:gdLst/>
                <a:ahLst/>
                <a:cxnLst/>
                <a:rect l="l" t="t" r="r" b="b"/>
                <a:pathLst>
                  <a:path w="10470" h="5997" extrusionOk="0">
                    <a:moveTo>
                      <a:pt x="72" y="1"/>
                    </a:moveTo>
                    <a:cubicBezTo>
                      <a:pt x="1" y="1178"/>
                      <a:pt x="52" y="1167"/>
                      <a:pt x="842" y="1889"/>
                    </a:cubicBezTo>
                    <a:cubicBezTo>
                      <a:pt x="1259" y="2270"/>
                      <a:pt x="1771" y="2331"/>
                      <a:pt x="2214" y="2581"/>
                    </a:cubicBezTo>
                    <a:cubicBezTo>
                      <a:pt x="2998" y="3023"/>
                      <a:pt x="3740" y="3529"/>
                      <a:pt x="4588" y="3865"/>
                    </a:cubicBezTo>
                    <a:cubicBezTo>
                      <a:pt x="4622" y="3878"/>
                      <a:pt x="4656" y="3883"/>
                      <a:pt x="4689" y="3883"/>
                    </a:cubicBezTo>
                    <a:cubicBezTo>
                      <a:pt x="4792" y="3883"/>
                      <a:pt x="4891" y="3836"/>
                      <a:pt x="4975" y="3836"/>
                    </a:cubicBezTo>
                    <a:cubicBezTo>
                      <a:pt x="5036" y="3836"/>
                      <a:pt x="5089" y="3860"/>
                      <a:pt x="5130" y="3944"/>
                    </a:cubicBezTo>
                    <a:cubicBezTo>
                      <a:pt x="5612" y="4932"/>
                      <a:pt x="6937" y="4677"/>
                      <a:pt x="7491" y="5554"/>
                    </a:cubicBezTo>
                    <a:cubicBezTo>
                      <a:pt x="7604" y="5533"/>
                      <a:pt x="7715" y="5524"/>
                      <a:pt x="7824" y="5524"/>
                    </a:cubicBezTo>
                    <a:cubicBezTo>
                      <a:pt x="8529" y="5524"/>
                      <a:pt x="9163" y="5906"/>
                      <a:pt x="9851" y="5990"/>
                    </a:cubicBezTo>
                    <a:cubicBezTo>
                      <a:pt x="9887" y="5994"/>
                      <a:pt x="9928" y="5997"/>
                      <a:pt x="9971" y="5997"/>
                    </a:cubicBezTo>
                    <a:cubicBezTo>
                      <a:pt x="10102" y="5997"/>
                      <a:pt x="10245" y="5972"/>
                      <a:pt x="10299" y="5903"/>
                    </a:cubicBezTo>
                    <a:cubicBezTo>
                      <a:pt x="10470" y="5682"/>
                      <a:pt x="10173" y="5599"/>
                      <a:pt x="10073" y="5500"/>
                    </a:cubicBezTo>
                    <a:cubicBezTo>
                      <a:pt x="9062" y="4485"/>
                      <a:pt x="7771" y="3874"/>
                      <a:pt x="6534" y="3233"/>
                    </a:cubicBezTo>
                    <a:cubicBezTo>
                      <a:pt x="5296" y="2591"/>
                      <a:pt x="4114" y="1852"/>
                      <a:pt x="2879" y="1206"/>
                    </a:cubicBezTo>
                    <a:cubicBezTo>
                      <a:pt x="1962" y="727"/>
                      <a:pt x="1122" y="155"/>
                      <a:pt x="72" y="1"/>
                    </a:cubicBezTo>
                    <a:close/>
                  </a:path>
                </a:pathLst>
              </a:custGeom>
              <a:solidFill>
                <a:srgbClr val="0000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 name="Google Shape;946;p10">
                <a:extLst>
                  <a:ext uri="{FF2B5EF4-FFF2-40B4-BE49-F238E27FC236}">
                    <a16:creationId xmlns:a16="http://schemas.microsoft.com/office/drawing/2014/main" id="{FC0148B9-1977-402F-B90E-4BE7672E2DD8}"/>
                  </a:ext>
                </a:extLst>
              </p:cNvPr>
              <p:cNvSpPr/>
              <p:nvPr/>
            </p:nvSpPr>
            <p:spPr>
              <a:xfrm>
                <a:off x="7228050" y="1828586"/>
                <a:ext cx="126913" cy="51055"/>
              </a:xfrm>
              <a:custGeom>
                <a:avLst/>
                <a:gdLst/>
                <a:ahLst/>
                <a:cxnLst/>
                <a:rect l="l" t="t" r="r" b="b"/>
                <a:pathLst>
                  <a:path w="9804" h="3944" extrusionOk="0">
                    <a:moveTo>
                      <a:pt x="9273" y="0"/>
                    </a:moveTo>
                    <a:cubicBezTo>
                      <a:pt x="9200" y="0"/>
                      <a:pt x="9127" y="6"/>
                      <a:pt x="9063" y="18"/>
                    </a:cubicBezTo>
                    <a:cubicBezTo>
                      <a:pt x="7458" y="298"/>
                      <a:pt x="5827" y="469"/>
                      <a:pt x="4331" y="1208"/>
                    </a:cubicBezTo>
                    <a:cubicBezTo>
                      <a:pt x="3948" y="1398"/>
                      <a:pt x="3506" y="1465"/>
                      <a:pt x="3091" y="1587"/>
                    </a:cubicBezTo>
                    <a:cubicBezTo>
                      <a:pt x="2313" y="2063"/>
                      <a:pt x="1290" y="1955"/>
                      <a:pt x="580" y="2515"/>
                    </a:cubicBezTo>
                    <a:cubicBezTo>
                      <a:pt x="325" y="2717"/>
                      <a:pt x="257" y="3249"/>
                      <a:pt x="87" y="3625"/>
                    </a:cubicBezTo>
                    <a:cubicBezTo>
                      <a:pt x="1" y="3818"/>
                      <a:pt x="184" y="3943"/>
                      <a:pt x="368" y="3943"/>
                    </a:cubicBezTo>
                    <a:cubicBezTo>
                      <a:pt x="387" y="3943"/>
                      <a:pt x="405" y="3942"/>
                      <a:pt x="423" y="3939"/>
                    </a:cubicBezTo>
                    <a:cubicBezTo>
                      <a:pt x="1560" y="3784"/>
                      <a:pt x="2662" y="3481"/>
                      <a:pt x="3709" y="3015"/>
                    </a:cubicBezTo>
                    <a:cubicBezTo>
                      <a:pt x="4519" y="2658"/>
                      <a:pt x="5379" y="2427"/>
                      <a:pt x="6205" y="2135"/>
                    </a:cubicBezTo>
                    <a:cubicBezTo>
                      <a:pt x="7192" y="1787"/>
                      <a:pt x="8200" y="1486"/>
                      <a:pt x="9146" y="1035"/>
                    </a:cubicBezTo>
                    <a:cubicBezTo>
                      <a:pt x="9427" y="901"/>
                      <a:pt x="9777" y="567"/>
                      <a:pt x="9791" y="307"/>
                    </a:cubicBezTo>
                    <a:cubicBezTo>
                      <a:pt x="9803" y="80"/>
                      <a:pt x="9532" y="0"/>
                      <a:pt x="9273" y="0"/>
                    </a:cubicBezTo>
                    <a:close/>
                  </a:path>
                </a:pathLst>
              </a:custGeom>
              <a:solidFill>
                <a:srgbClr val="0000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 name="Google Shape;947;p10">
                <a:extLst>
                  <a:ext uri="{FF2B5EF4-FFF2-40B4-BE49-F238E27FC236}">
                    <a16:creationId xmlns:a16="http://schemas.microsoft.com/office/drawing/2014/main" id="{89B46D39-3817-09E6-5953-5F3D2247CB90}"/>
                  </a:ext>
                </a:extLst>
              </p:cNvPr>
              <p:cNvSpPr/>
              <p:nvPr/>
            </p:nvSpPr>
            <p:spPr>
              <a:xfrm>
                <a:off x="7194665" y="1932623"/>
                <a:ext cx="74913" cy="93968"/>
              </a:xfrm>
              <a:custGeom>
                <a:avLst/>
                <a:gdLst/>
                <a:ahLst/>
                <a:cxnLst/>
                <a:rect l="l" t="t" r="r" b="b"/>
                <a:pathLst>
                  <a:path w="5787" h="7259" extrusionOk="0">
                    <a:moveTo>
                      <a:pt x="547" y="1"/>
                    </a:moveTo>
                    <a:cubicBezTo>
                      <a:pt x="149" y="1"/>
                      <a:pt x="1" y="282"/>
                      <a:pt x="53" y="537"/>
                    </a:cubicBezTo>
                    <a:cubicBezTo>
                      <a:pt x="127" y="915"/>
                      <a:pt x="180" y="1318"/>
                      <a:pt x="470" y="1689"/>
                    </a:cubicBezTo>
                    <a:cubicBezTo>
                      <a:pt x="1148" y="2556"/>
                      <a:pt x="1765" y="3450"/>
                      <a:pt x="2551" y="4248"/>
                    </a:cubicBezTo>
                    <a:cubicBezTo>
                      <a:pt x="3139" y="4844"/>
                      <a:pt x="3657" y="5538"/>
                      <a:pt x="4254" y="6145"/>
                    </a:cubicBezTo>
                    <a:cubicBezTo>
                      <a:pt x="4597" y="6493"/>
                      <a:pt x="4979" y="6803"/>
                      <a:pt x="5325" y="7146"/>
                    </a:cubicBezTo>
                    <a:cubicBezTo>
                      <a:pt x="5399" y="7220"/>
                      <a:pt x="5469" y="7259"/>
                      <a:pt x="5542" y="7259"/>
                    </a:cubicBezTo>
                    <a:cubicBezTo>
                      <a:pt x="5584" y="7259"/>
                      <a:pt x="5627" y="7246"/>
                      <a:pt x="5673" y="7220"/>
                    </a:cubicBezTo>
                    <a:cubicBezTo>
                      <a:pt x="5729" y="7187"/>
                      <a:pt x="5754" y="7098"/>
                      <a:pt x="5787" y="7044"/>
                    </a:cubicBezTo>
                    <a:cubicBezTo>
                      <a:pt x="5740" y="6980"/>
                      <a:pt x="5690" y="6941"/>
                      <a:pt x="5679" y="6893"/>
                    </a:cubicBezTo>
                    <a:cubicBezTo>
                      <a:pt x="5402" y="5605"/>
                      <a:pt x="4545" y="4640"/>
                      <a:pt x="3873" y="3564"/>
                    </a:cubicBezTo>
                    <a:cubicBezTo>
                      <a:pt x="3475" y="2923"/>
                      <a:pt x="2907" y="2439"/>
                      <a:pt x="2512" y="1786"/>
                    </a:cubicBezTo>
                    <a:cubicBezTo>
                      <a:pt x="2089" y="1086"/>
                      <a:pt x="1762" y="196"/>
                      <a:pt x="723" y="17"/>
                    </a:cubicBezTo>
                    <a:cubicBezTo>
                      <a:pt x="660" y="6"/>
                      <a:pt x="601" y="1"/>
                      <a:pt x="547" y="1"/>
                    </a:cubicBezTo>
                    <a:close/>
                  </a:path>
                </a:pathLst>
              </a:custGeom>
              <a:solidFill>
                <a:srgbClr val="0000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 name="Google Shape;948;p10">
                <a:extLst>
                  <a:ext uri="{FF2B5EF4-FFF2-40B4-BE49-F238E27FC236}">
                    <a16:creationId xmlns:a16="http://schemas.microsoft.com/office/drawing/2014/main" id="{A8F22AEA-8028-34C7-3F95-151D61BCDF80}"/>
                  </a:ext>
                </a:extLst>
              </p:cNvPr>
              <p:cNvSpPr/>
              <p:nvPr/>
            </p:nvSpPr>
            <p:spPr>
              <a:xfrm>
                <a:off x="6868703" y="1711462"/>
                <a:ext cx="80634" cy="69592"/>
              </a:xfrm>
              <a:custGeom>
                <a:avLst/>
                <a:gdLst/>
                <a:ahLst/>
                <a:cxnLst/>
                <a:rect l="l" t="t" r="r" b="b"/>
                <a:pathLst>
                  <a:path w="6229" h="5376" extrusionOk="0">
                    <a:moveTo>
                      <a:pt x="300" y="1"/>
                    </a:moveTo>
                    <a:cubicBezTo>
                      <a:pt x="231" y="1"/>
                      <a:pt x="170" y="25"/>
                      <a:pt x="121" y="104"/>
                    </a:cubicBezTo>
                    <a:cubicBezTo>
                      <a:pt x="0" y="305"/>
                      <a:pt x="246" y="342"/>
                      <a:pt x="324" y="446"/>
                    </a:cubicBezTo>
                    <a:cubicBezTo>
                      <a:pt x="1165" y="1560"/>
                      <a:pt x="2178" y="2509"/>
                      <a:pt x="3225" y="3420"/>
                    </a:cubicBezTo>
                    <a:cubicBezTo>
                      <a:pt x="3926" y="4029"/>
                      <a:pt x="4634" y="4632"/>
                      <a:pt x="5364" y="5203"/>
                    </a:cubicBezTo>
                    <a:cubicBezTo>
                      <a:pt x="5471" y="5286"/>
                      <a:pt x="5627" y="5376"/>
                      <a:pt x="5794" y="5376"/>
                    </a:cubicBezTo>
                    <a:cubicBezTo>
                      <a:pt x="5855" y="5376"/>
                      <a:pt x="5917" y="5364"/>
                      <a:pt x="5980" y="5335"/>
                    </a:cubicBezTo>
                    <a:cubicBezTo>
                      <a:pt x="6221" y="5227"/>
                      <a:pt x="6065" y="4939"/>
                      <a:pt x="6229" y="4791"/>
                    </a:cubicBezTo>
                    <a:cubicBezTo>
                      <a:pt x="6185" y="4631"/>
                      <a:pt x="6177" y="4457"/>
                      <a:pt x="6095" y="4326"/>
                    </a:cubicBezTo>
                    <a:cubicBezTo>
                      <a:pt x="5723" y="3728"/>
                      <a:pt x="5250" y="3201"/>
                      <a:pt x="4721" y="2752"/>
                    </a:cubicBezTo>
                    <a:cubicBezTo>
                      <a:pt x="4483" y="2548"/>
                      <a:pt x="4338" y="2137"/>
                      <a:pt x="3934" y="2137"/>
                    </a:cubicBezTo>
                    <a:cubicBezTo>
                      <a:pt x="3882" y="2137"/>
                      <a:pt x="3826" y="2144"/>
                      <a:pt x="3765" y="2159"/>
                    </a:cubicBezTo>
                    <a:cubicBezTo>
                      <a:pt x="3757" y="2161"/>
                      <a:pt x="3750" y="2162"/>
                      <a:pt x="3743" y="2162"/>
                    </a:cubicBezTo>
                    <a:cubicBezTo>
                      <a:pt x="3633" y="2162"/>
                      <a:pt x="3545" y="1952"/>
                      <a:pt x="3533" y="1787"/>
                    </a:cubicBezTo>
                    <a:cubicBezTo>
                      <a:pt x="3528" y="1720"/>
                      <a:pt x="3645" y="1591"/>
                      <a:pt x="3453" y="1591"/>
                    </a:cubicBezTo>
                    <a:cubicBezTo>
                      <a:pt x="3450" y="1591"/>
                      <a:pt x="3446" y="1591"/>
                      <a:pt x="3443" y="1591"/>
                    </a:cubicBezTo>
                    <a:cubicBezTo>
                      <a:pt x="3399" y="1592"/>
                      <a:pt x="3361" y="1593"/>
                      <a:pt x="3329" y="1593"/>
                    </a:cubicBezTo>
                    <a:cubicBezTo>
                      <a:pt x="3135" y="1593"/>
                      <a:pt x="3130" y="1572"/>
                      <a:pt x="3086" y="1478"/>
                    </a:cubicBezTo>
                    <a:cubicBezTo>
                      <a:pt x="3030" y="1361"/>
                      <a:pt x="2981" y="1156"/>
                      <a:pt x="2909" y="1148"/>
                    </a:cubicBezTo>
                    <a:cubicBezTo>
                      <a:pt x="1999" y="1037"/>
                      <a:pt x="1428" y="211"/>
                      <a:pt x="546" y="46"/>
                    </a:cubicBezTo>
                    <a:cubicBezTo>
                      <a:pt x="460" y="30"/>
                      <a:pt x="375" y="1"/>
                      <a:pt x="300" y="1"/>
                    </a:cubicBezTo>
                    <a:close/>
                  </a:path>
                </a:pathLst>
              </a:custGeom>
              <a:solidFill>
                <a:srgbClr val="0000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 name="Google Shape;949;p10">
                <a:extLst>
                  <a:ext uri="{FF2B5EF4-FFF2-40B4-BE49-F238E27FC236}">
                    <a16:creationId xmlns:a16="http://schemas.microsoft.com/office/drawing/2014/main" id="{78FC65AF-69E6-E68C-E37D-E778821BBD6A}"/>
                  </a:ext>
                </a:extLst>
              </p:cNvPr>
              <p:cNvSpPr/>
              <p:nvPr/>
            </p:nvSpPr>
            <p:spPr>
              <a:xfrm>
                <a:off x="6936844" y="1668317"/>
                <a:ext cx="42097" cy="94965"/>
              </a:xfrm>
              <a:custGeom>
                <a:avLst/>
                <a:gdLst/>
                <a:ahLst/>
                <a:cxnLst/>
                <a:rect l="l" t="t" r="r" b="b"/>
                <a:pathLst>
                  <a:path w="3252" h="7336" extrusionOk="0">
                    <a:moveTo>
                      <a:pt x="0" y="1"/>
                    </a:moveTo>
                    <a:lnTo>
                      <a:pt x="0" y="1"/>
                    </a:lnTo>
                    <a:cubicBezTo>
                      <a:pt x="44" y="2469"/>
                      <a:pt x="1022" y="4579"/>
                      <a:pt x="1823" y="6730"/>
                    </a:cubicBezTo>
                    <a:cubicBezTo>
                      <a:pt x="1938" y="7039"/>
                      <a:pt x="2194" y="7335"/>
                      <a:pt x="2568" y="7335"/>
                    </a:cubicBezTo>
                    <a:cubicBezTo>
                      <a:pt x="2625" y="7335"/>
                      <a:pt x="2685" y="7328"/>
                      <a:pt x="2747" y="7314"/>
                    </a:cubicBezTo>
                    <a:cubicBezTo>
                      <a:pt x="3251" y="7195"/>
                      <a:pt x="3049" y="6800"/>
                      <a:pt x="3007" y="6478"/>
                    </a:cubicBezTo>
                    <a:cubicBezTo>
                      <a:pt x="2982" y="6276"/>
                      <a:pt x="2981" y="6083"/>
                      <a:pt x="2912" y="5873"/>
                    </a:cubicBezTo>
                    <a:cubicBezTo>
                      <a:pt x="2444" y="4429"/>
                      <a:pt x="1820" y="3045"/>
                      <a:pt x="1307" y="1618"/>
                    </a:cubicBezTo>
                    <a:cubicBezTo>
                      <a:pt x="1105" y="1052"/>
                      <a:pt x="879" y="228"/>
                      <a:pt x="0" y="1"/>
                    </a:cubicBezTo>
                    <a:close/>
                  </a:path>
                </a:pathLst>
              </a:custGeom>
              <a:solidFill>
                <a:srgbClr val="0000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 name="Google Shape;950;p10">
                <a:extLst>
                  <a:ext uri="{FF2B5EF4-FFF2-40B4-BE49-F238E27FC236}">
                    <a16:creationId xmlns:a16="http://schemas.microsoft.com/office/drawing/2014/main" id="{D272BEE0-F291-90CF-8033-E5C84F6E3ADA}"/>
                  </a:ext>
                </a:extLst>
              </p:cNvPr>
              <p:cNvSpPr/>
              <p:nvPr/>
            </p:nvSpPr>
            <p:spPr>
              <a:xfrm>
                <a:off x="6855085" y="1775370"/>
                <a:ext cx="80078" cy="38395"/>
              </a:xfrm>
              <a:custGeom>
                <a:avLst/>
                <a:gdLst/>
                <a:ahLst/>
                <a:cxnLst/>
                <a:rect l="l" t="t" r="r" b="b"/>
                <a:pathLst>
                  <a:path w="6186" h="2966" extrusionOk="0">
                    <a:moveTo>
                      <a:pt x="392" y="0"/>
                    </a:moveTo>
                    <a:cubicBezTo>
                      <a:pt x="272" y="0"/>
                      <a:pt x="142" y="37"/>
                      <a:pt x="0" y="136"/>
                    </a:cubicBezTo>
                    <a:cubicBezTo>
                      <a:pt x="714" y="1056"/>
                      <a:pt x="1671" y="1638"/>
                      <a:pt x="2653" y="2007"/>
                    </a:cubicBezTo>
                    <a:cubicBezTo>
                      <a:pt x="3437" y="2303"/>
                      <a:pt x="4122" y="2926"/>
                      <a:pt x="5041" y="2926"/>
                    </a:cubicBezTo>
                    <a:cubicBezTo>
                      <a:pt x="5137" y="2926"/>
                      <a:pt x="5236" y="2919"/>
                      <a:pt x="5338" y="2905"/>
                    </a:cubicBezTo>
                    <a:cubicBezTo>
                      <a:pt x="5758" y="2844"/>
                      <a:pt x="6186" y="2965"/>
                      <a:pt x="6112" y="2394"/>
                    </a:cubicBezTo>
                    <a:cubicBezTo>
                      <a:pt x="6059" y="1978"/>
                      <a:pt x="5928" y="1505"/>
                      <a:pt x="5372" y="1505"/>
                    </a:cubicBezTo>
                    <a:cubicBezTo>
                      <a:pt x="5325" y="1505"/>
                      <a:pt x="5276" y="1508"/>
                      <a:pt x="5223" y="1515"/>
                    </a:cubicBezTo>
                    <a:cubicBezTo>
                      <a:pt x="5122" y="1528"/>
                      <a:pt x="5019" y="1556"/>
                      <a:pt x="4914" y="1556"/>
                    </a:cubicBezTo>
                    <a:cubicBezTo>
                      <a:pt x="4838" y="1556"/>
                      <a:pt x="4760" y="1542"/>
                      <a:pt x="4680" y="1495"/>
                    </a:cubicBezTo>
                    <a:cubicBezTo>
                      <a:pt x="3609" y="879"/>
                      <a:pt x="2438" y="529"/>
                      <a:pt x="1237" y="296"/>
                    </a:cubicBezTo>
                    <a:cubicBezTo>
                      <a:pt x="958" y="242"/>
                      <a:pt x="703" y="0"/>
                      <a:pt x="392" y="0"/>
                    </a:cubicBezTo>
                    <a:close/>
                  </a:path>
                </a:pathLst>
              </a:custGeom>
              <a:solidFill>
                <a:srgbClr val="0000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 name="Google Shape;951;p10">
                <a:extLst>
                  <a:ext uri="{FF2B5EF4-FFF2-40B4-BE49-F238E27FC236}">
                    <a16:creationId xmlns:a16="http://schemas.microsoft.com/office/drawing/2014/main" id="{07B340F7-EADC-F251-0DE4-51F6DCAA8E04}"/>
                  </a:ext>
                </a:extLst>
              </p:cNvPr>
              <p:cNvSpPr/>
              <p:nvPr/>
            </p:nvSpPr>
            <p:spPr>
              <a:xfrm flipH="1">
                <a:off x="7228044" y="1668675"/>
                <a:ext cx="74933" cy="106952"/>
              </a:xfrm>
              <a:custGeom>
                <a:avLst/>
                <a:gdLst/>
                <a:ahLst/>
                <a:cxnLst/>
                <a:rect l="l" t="t" r="r" b="b"/>
                <a:pathLst>
                  <a:path w="7368" h="8262" extrusionOk="0">
                    <a:moveTo>
                      <a:pt x="4300" y="1162"/>
                    </a:moveTo>
                    <a:cubicBezTo>
                      <a:pt x="4674" y="1162"/>
                      <a:pt x="5021" y="1248"/>
                      <a:pt x="5252" y="1667"/>
                    </a:cubicBezTo>
                    <a:cubicBezTo>
                      <a:pt x="6117" y="3224"/>
                      <a:pt x="6640" y="4439"/>
                      <a:pt x="5257" y="6197"/>
                    </a:cubicBezTo>
                    <a:cubicBezTo>
                      <a:pt x="4748" y="6844"/>
                      <a:pt x="4183" y="7231"/>
                      <a:pt x="3454" y="7231"/>
                    </a:cubicBezTo>
                    <a:cubicBezTo>
                      <a:pt x="3402" y="7231"/>
                      <a:pt x="3348" y="7229"/>
                      <a:pt x="3294" y="7225"/>
                    </a:cubicBezTo>
                    <a:cubicBezTo>
                      <a:pt x="2247" y="7144"/>
                      <a:pt x="1707" y="6477"/>
                      <a:pt x="1321" y="5467"/>
                    </a:cubicBezTo>
                    <a:cubicBezTo>
                      <a:pt x="963" y="4537"/>
                      <a:pt x="1419" y="3605"/>
                      <a:pt x="1035" y="2734"/>
                    </a:cubicBezTo>
                    <a:cubicBezTo>
                      <a:pt x="1615" y="2505"/>
                      <a:pt x="1324" y="1748"/>
                      <a:pt x="1827" y="1452"/>
                    </a:cubicBezTo>
                    <a:cubicBezTo>
                      <a:pt x="2193" y="1238"/>
                      <a:pt x="2567" y="1174"/>
                      <a:pt x="2951" y="1174"/>
                    </a:cubicBezTo>
                    <a:cubicBezTo>
                      <a:pt x="3123" y="1174"/>
                      <a:pt x="3298" y="1187"/>
                      <a:pt x="3474" y="1205"/>
                    </a:cubicBezTo>
                    <a:cubicBezTo>
                      <a:pt x="3482" y="1205"/>
                      <a:pt x="3489" y="1205"/>
                      <a:pt x="3497" y="1205"/>
                    </a:cubicBezTo>
                    <a:cubicBezTo>
                      <a:pt x="3758" y="1205"/>
                      <a:pt x="4036" y="1162"/>
                      <a:pt x="4300" y="1162"/>
                    </a:cubicBezTo>
                    <a:close/>
                    <a:moveTo>
                      <a:pt x="3989" y="1"/>
                    </a:moveTo>
                    <a:cubicBezTo>
                      <a:pt x="3782" y="1"/>
                      <a:pt x="3565" y="18"/>
                      <a:pt x="3337" y="52"/>
                    </a:cubicBezTo>
                    <a:cubicBezTo>
                      <a:pt x="2410" y="192"/>
                      <a:pt x="1436" y="509"/>
                      <a:pt x="890" y="1359"/>
                    </a:cubicBezTo>
                    <a:cubicBezTo>
                      <a:pt x="1" y="2745"/>
                      <a:pt x="83" y="4277"/>
                      <a:pt x="450" y="5812"/>
                    </a:cubicBezTo>
                    <a:cubicBezTo>
                      <a:pt x="815" y="7343"/>
                      <a:pt x="2291" y="8262"/>
                      <a:pt x="3537" y="8262"/>
                    </a:cubicBezTo>
                    <a:cubicBezTo>
                      <a:pt x="3800" y="8262"/>
                      <a:pt x="4052" y="8221"/>
                      <a:pt x="4282" y="8137"/>
                    </a:cubicBezTo>
                    <a:cubicBezTo>
                      <a:pt x="4888" y="7912"/>
                      <a:pt x="5344" y="7203"/>
                      <a:pt x="5882" y="6950"/>
                    </a:cubicBezTo>
                    <a:cubicBezTo>
                      <a:pt x="6640" y="6593"/>
                      <a:pt x="6240" y="5508"/>
                      <a:pt x="7124" y="5420"/>
                    </a:cubicBezTo>
                    <a:cubicBezTo>
                      <a:pt x="6908" y="4887"/>
                      <a:pt x="7368" y="4417"/>
                      <a:pt x="7251" y="3803"/>
                    </a:cubicBezTo>
                    <a:cubicBezTo>
                      <a:pt x="7315" y="3496"/>
                      <a:pt x="7124" y="3148"/>
                      <a:pt x="7027" y="2784"/>
                    </a:cubicBezTo>
                    <a:cubicBezTo>
                      <a:pt x="6546" y="956"/>
                      <a:pt x="5542" y="1"/>
                      <a:pt x="3989" y="1"/>
                    </a:cubicBezTo>
                    <a:close/>
                  </a:path>
                </a:pathLst>
              </a:custGeom>
              <a:solidFill>
                <a:srgbClr val="0000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4" name="Google Shape;952;p10">
            <a:extLst>
              <a:ext uri="{FF2B5EF4-FFF2-40B4-BE49-F238E27FC236}">
                <a16:creationId xmlns:a16="http://schemas.microsoft.com/office/drawing/2014/main" id="{6BCE6AA6-0B7E-209B-ABAC-97F268493CB4}"/>
              </a:ext>
            </a:extLst>
          </p:cNvPr>
          <p:cNvGrpSpPr/>
          <p:nvPr/>
        </p:nvGrpSpPr>
        <p:grpSpPr>
          <a:xfrm>
            <a:off x="7013439" y="2081744"/>
            <a:ext cx="534607" cy="285136"/>
            <a:chOff x="6337825" y="1371895"/>
            <a:chExt cx="387677" cy="206770"/>
          </a:xfrm>
        </p:grpSpPr>
        <p:sp>
          <p:nvSpPr>
            <p:cNvPr id="89" name="Google Shape;953;p10">
              <a:extLst>
                <a:ext uri="{FF2B5EF4-FFF2-40B4-BE49-F238E27FC236}">
                  <a16:creationId xmlns:a16="http://schemas.microsoft.com/office/drawing/2014/main" id="{65AA25C9-044B-D1F3-2FFD-F99C82064C55}"/>
                </a:ext>
              </a:extLst>
            </p:cNvPr>
            <p:cNvSpPr/>
            <p:nvPr/>
          </p:nvSpPr>
          <p:spPr>
            <a:xfrm>
              <a:off x="6337825" y="1371895"/>
              <a:ext cx="387677" cy="206770"/>
            </a:xfrm>
            <a:custGeom>
              <a:avLst/>
              <a:gdLst/>
              <a:ahLst/>
              <a:cxnLst/>
              <a:rect l="l" t="t" r="r" b="b"/>
              <a:pathLst>
                <a:path w="29948" h="15973" extrusionOk="0">
                  <a:moveTo>
                    <a:pt x="2496" y="1"/>
                  </a:moveTo>
                  <a:cubicBezTo>
                    <a:pt x="1817" y="1"/>
                    <a:pt x="1110" y="83"/>
                    <a:pt x="773" y="1087"/>
                  </a:cubicBezTo>
                  <a:cubicBezTo>
                    <a:pt x="549" y="1754"/>
                    <a:pt x="565" y="2417"/>
                    <a:pt x="378" y="3039"/>
                  </a:cubicBezTo>
                  <a:cubicBezTo>
                    <a:pt x="0" y="4291"/>
                    <a:pt x="47" y="5436"/>
                    <a:pt x="654" y="6586"/>
                  </a:cubicBezTo>
                  <a:cubicBezTo>
                    <a:pt x="1012" y="7264"/>
                    <a:pt x="1331" y="7870"/>
                    <a:pt x="2274" y="7870"/>
                  </a:cubicBezTo>
                  <a:cubicBezTo>
                    <a:pt x="2291" y="7870"/>
                    <a:pt x="2309" y="7870"/>
                    <a:pt x="2327" y="7869"/>
                  </a:cubicBezTo>
                  <a:cubicBezTo>
                    <a:pt x="2637" y="7861"/>
                    <a:pt x="2960" y="7800"/>
                    <a:pt x="3287" y="7800"/>
                  </a:cubicBezTo>
                  <a:cubicBezTo>
                    <a:pt x="3321" y="7800"/>
                    <a:pt x="3355" y="7801"/>
                    <a:pt x="3390" y="7802"/>
                  </a:cubicBezTo>
                  <a:cubicBezTo>
                    <a:pt x="4565" y="7853"/>
                    <a:pt x="5744" y="8021"/>
                    <a:pt x="6912" y="8021"/>
                  </a:cubicBezTo>
                  <a:cubicBezTo>
                    <a:pt x="7070" y="8021"/>
                    <a:pt x="7229" y="8018"/>
                    <a:pt x="7386" y="8011"/>
                  </a:cubicBezTo>
                  <a:cubicBezTo>
                    <a:pt x="7511" y="8005"/>
                    <a:pt x="7635" y="8003"/>
                    <a:pt x="7759" y="8003"/>
                  </a:cubicBezTo>
                  <a:cubicBezTo>
                    <a:pt x="9193" y="8003"/>
                    <a:pt x="10550" y="8350"/>
                    <a:pt x="11938" y="8597"/>
                  </a:cubicBezTo>
                  <a:cubicBezTo>
                    <a:pt x="12895" y="8767"/>
                    <a:pt x="13809" y="9053"/>
                    <a:pt x="14738" y="9313"/>
                  </a:cubicBezTo>
                  <a:cubicBezTo>
                    <a:pt x="15860" y="9626"/>
                    <a:pt x="16952" y="10021"/>
                    <a:pt x="18069" y="10341"/>
                  </a:cubicBezTo>
                  <a:cubicBezTo>
                    <a:pt x="18385" y="10433"/>
                    <a:pt x="18901" y="10550"/>
                    <a:pt x="18940" y="10736"/>
                  </a:cubicBezTo>
                  <a:cubicBezTo>
                    <a:pt x="19011" y="11079"/>
                    <a:pt x="18507" y="11178"/>
                    <a:pt x="18276" y="11413"/>
                  </a:cubicBezTo>
                  <a:cubicBezTo>
                    <a:pt x="18128" y="11564"/>
                    <a:pt x="18014" y="11749"/>
                    <a:pt x="17884" y="11919"/>
                  </a:cubicBezTo>
                  <a:cubicBezTo>
                    <a:pt x="17814" y="11996"/>
                    <a:pt x="17775" y="12113"/>
                    <a:pt x="17695" y="12161"/>
                  </a:cubicBezTo>
                  <a:cubicBezTo>
                    <a:pt x="17292" y="12412"/>
                    <a:pt x="16933" y="13099"/>
                    <a:pt x="16933" y="13583"/>
                  </a:cubicBezTo>
                  <a:cubicBezTo>
                    <a:pt x="16933" y="14434"/>
                    <a:pt x="18313" y="14860"/>
                    <a:pt x="18968" y="15014"/>
                  </a:cubicBezTo>
                  <a:cubicBezTo>
                    <a:pt x="20598" y="15400"/>
                    <a:pt x="22224" y="15897"/>
                    <a:pt x="23910" y="15897"/>
                  </a:cubicBezTo>
                  <a:cubicBezTo>
                    <a:pt x="24039" y="15897"/>
                    <a:pt x="24168" y="15895"/>
                    <a:pt x="24297" y="15888"/>
                  </a:cubicBezTo>
                  <a:cubicBezTo>
                    <a:pt x="24354" y="15886"/>
                    <a:pt x="24410" y="15885"/>
                    <a:pt x="24466" y="15885"/>
                  </a:cubicBezTo>
                  <a:cubicBezTo>
                    <a:pt x="24956" y="15885"/>
                    <a:pt x="25442" y="15972"/>
                    <a:pt x="25927" y="15972"/>
                  </a:cubicBezTo>
                  <a:cubicBezTo>
                    <a:pt x="26126" y="15972"/>
                    <a:pt x="26324" y="15958"/>
                    <a:pt x="26522" y="15916"/>
                  </a:cubicBezTo>
                  <a:cubicBezTo>
                    <a:pt x="27058" y="15805"/>
                    <a:pt x="27587" y="15674"/>
                    <a:pt x="28134" y="15674"/>
                  </a:cubicBezTo>
                  <a:cubicBezTo>
                    <a:pt x="28284" y="15674"/>
                    <a:pt x="28435" y="15684"/>
                    <a:pt x="28588" y="15706"/>
                  </a:cubicBezTo>
                  <a:cubicBezTo>
                    <a:pt x="28622" y="15711"/>
                    <a:pt x="28658" y="15714"/>
                    <a:pt x="28693" y="15714"/>
                  </a:cubicBezTo>
                  <a:cubicBezTo>
                    <a:pt x="29252" y="15714"/>
                    <a:pt x="29948" y="15120"/>
                    <a:pt x="29926" y="14641"/>
                  </a:cubicBezTo>
                  <a:cubicBezTo>
                    <a:pt x="29877" y="13583"/>
                    <a:pt x="29615" y="12561"/>
                    <a:pt x="29398" y="11533"/>
                  </a:cubicBezTo>
                  <a:cubicBezTo>
                    <a:pt x="29263" y="10893"/>
                    <a:pt x="28910" y="10335"/>
                    <a:pt x="28678" y="9733"/>
                  </a:cubicBezTo>
                  <a:cubicBezTo>
                    <a:pt x="28191" y="8468"/>
                    <a:pt x="27483" y="7289"/>
                    <a:pt x="26897" y="6060"/>
                  </a:cubicBezTo>
                  <a:cubicBezTo>
                    <a:pt x="26578" y="5391"/>
                    <a:pt x="26230" y="4744"/>
                    <a:pt x="25777" y="4158"/>
                  </a:cubicBezTo>
                  <a:cubicBezTo>
                    <a:pt x="25526" y="3834"/>
                    <a:pt x="25169" y="3477"/>
                    <a:pt x="24809" y="3477"/>
                  </a:cubicBezTo>
                  <a:cubicBezTo>
                    <a:pt x="24739" y="3477"/>
                    <a:pt x="24668" y="3491"/>
                    <a:pt x="24598" y="3521"/>
                  </a:cubicBezTo>
                  <a:cubicBezTo>
                    <a:pt x="23633" y="3940"/>
                    <a:pt x="22754" y="4536"/>
                    <a:pt x="22507" y="5699"/>
                  </a:cubicBezTo>
                  <a:cubicBezTo>
                    <a:pt x="22432" y="6051"/>
                    <a:pt x="22232" y="6253"/>
                    <a:pt x="21990" y="6253"/>
                  </a:cubicBezTo>
                  <a:cubicBezTo>
                    <a:pt x="21847" y="6253"/>
                    <a:pt x="21690" y="6183"/>
                    <a:pt x="21535" y="6032"/>
                  </a:cubicBezTo>
                  <a:cubicBezTo>
                    <a:pt x="20875" y="5393"/>
                    <a:pt x="20019" y="5113"/>
                    <a:pt x="19276" y="4635"/>
                  </a:cubicBezTo>
                  <a:cubicBezTo>
                    <a:pt x="17582" y="3546"/>
                    <a:pt x="15686" y="2870"/>
                    <a:pt x="13800" y="2263"/>
                  </a:cubicBezTo>
                  <a:cubicBezTo>
                    <a:pt x="10253" y="1121"/>
                    <a:pt x="6672" y="6"/>
                    <a:pt x="2891" y="4"/>
                  </a:cubicBezTo>
                  <a:cubicBezTo>
                    <a:pt x="2762" y="4"/>
                    <a:pt x="2630" y="1"/>
                    <a:pt x="2496" y="1"/>
                  </a:cubicBezTo>
                  <a:close/>
                </a:path>
              </a:pathLst>
            </a:custGeom>
            <a:solidFill>
              <a:srgbClr val="FED58A"/>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 name="Google Shape;954;p10">
              <a:extLst>
                <a:ext uri="{FF2B5EF4-FFF2-40B4-BE49-F238E27FC236}">
                  <a16:creationId xmlns:a16="http://schemas.microsoft.com/office/drawing/2014/main" id="{EB473473-B96F-A734-2F27-DF9A76475D2A}"/>
                </a:ext>
              </a:extLst>
            </p:cNvPr>
            <p:cNvSpPr/>
            <p:nvPr/>
          </p:nvSpPr>
          <p:spPr>
            <a:xfrm>
              <a:off x="6337825" y="1371895"/>
              <a:ext cx="387677" cy="206770"/>
            </a:xfrm>
            <a:custGeom>
              <a:avLst/>
              <a:gdLst/>
              <a:ahLst/>
              <a:cxnLst/>
              <a:rect l="l" t="t" r="r" b="b"/>
              <a:pathLst>
                <a:path w="29948" h="15973" extrusionOk="0">
                  <a:moveTo>
                    <a:pt x="3015" y="937"/>
                  </a:moveTo>
                  <a:cubicBezTo>
                    <a:pt x="3050" y="937"/>
                    <a:pt x="3085" y="938"/>
                    <a:pt x="3119" y="941"/>
                  </a:cubicBezTo>
                  <a:cubicBezTo>
                    <a:pt x="4451" y="1028"/>
                    <a:pt x="5804" y="1039"/>
                    <a:pt x="7086" y="1420"/>
                  </a:cubicBezTo>
                  <a:cubicBezTo>
                    <a:pt x="8173" y="1743"/>
                    <a:pt x="9304" y="1855"/>
                    <a:pt x="10400" y="2159"/>
                  </a:cubicBezTo>
                  <a:cubicBezTo>
                    <a:pt x="11201" y="2382"/>
                    <a:pt x="11972" y="2891"/>
                    <a:pt x="12849" y="2891"/>
                  </a:cubicBezTo>
                  <a:cubicBezTo>
                    <a:pt x="12951" y="2891"/>
                    <a:pt x="13053" y="2884"/>
                    <a:pt x="13158" y="2870"/>
                  </a:cubicBezTo>
                  <a:cubicBezTo>
                    <a:pt x="13190" y="2865"/>
                    <a:pt x="13222" y="2863"/>
                    <a:pt x="13253" y="2863"/>
                  </a:cubicBezTo>
                  <a:cubicBezTo>
                    <a:pt x="13594" y="2863"/>
                    <a:pt x="13889" y="3108"/>
                    <a:pt x="14156" y="3234"/>
                  </a:cubicBezTo>
                  <a:cubicBezTo>
                    <a:pt x="16088" y="4126"/>
                    <a:pt x="18148" y="4743"/>
                    <a:pt x="19918" y="5993"/>
                  </a:cubicBezTo>
                  <a:cubicBezTo>
                    <a:pt x="20752" y="6583"/>
                    <a:pt x="21686" y="7040"/>
                    <a:pt x="22541" y="7616"/>
                  </a:cubicBezTo>
                  <a:cubicBezTo>
                    <a:pt x="22641" y="7683"/>
                    <a:pt x="22718" y="7735"/>
                    <a:pt x="22784" y="7735"/>
                  </a:cubicBezTo>
                  <a:cubicBezTo>
                    <a:pt x="22872" y="7735"/>
                    <a:pt x="22938" y="7641"/>
                    <a:pt x="23008" y="7365"/>
                  </a:cubicBezTo>
                  <a:cubicBezTo>
                    <a:pt x="23235" y="6469"/>
                    <a:pt x="23471" y="5497"/>
                    <a:pt x="24333" y="4893"/>
                  </a:cubicBezTo>
                  <a:cubicBezTo>
                    <a:pt x="24442" y="4818"/>
                    <a:pt x="24523" y="4788"/>
                    <a:pt x="24587" y="4788"/>
                  </a:cubicBezTo>
                  <a:cubicBezTo>
                    <a:pt x="24795" y="4788"/>
                    <a:pt x="24815" y="5109"/>
                    <a:pt x="24966" y="5225"/>
                  </a:cubicBezTo>
                  <a:cubicBezTo>
                    <a:pt x="25319" y="5275"/>
                    <a:pt x="25425" y="5488"/>
                    <a:pt x="25385" y="5841"/>
                  </a:cubicBezTo>
                  <a:cubicBezTo>
                    <a:pt x="25369" y="5990"/>
                    <a:pt x="25413" y="6124"/>
                    <a:pt x="25550" y="6124"/>
                  </a:cubicBezTo>
                  <a:cubicBezTo>
                    <a:pt x="25597" y="6124"/>
                    <a:pt x="25656" y="6108"/>
                    <a:pt x="25727" y="6071"/>
                  </a:cubicBezTo>
                  <a:cubicBezTo>
                    <a:pt x="25753" y="6057"/>
                    <a:pt x="25776" y="6052"/>
                    <a:pt x="25796" y="6052"/>
                  </a:cubicBezTo>
                  <a:cubicBezTo>
                    <a:pt x="25902" y="6052"/>
                    <a:pt x="25921" y="6220"/>
                    <a:pt x="25912" y="6242"/>
                  </a:cubicBezTo>
                  <a:cubicBezTo>
                    <a:pt x="25652" y="6891"/>
                    <a:pt x="26230" y="7301"/>
                    <a:pt x="26455" y="7735"/>
                  </a:cubicBezTo>
                  <a:cubicBezTo>
                    <a:pt x="26699" y="8207"/>
                    <a:pt x="26762" y="8899"/>
                    <a:pt x="27401" y="9132"/>
                  </a:cubicBezTo>
                  <a:cubicBezTo>
                    <a:pt x="27444" y="9151"/>
                    <a:pt x="27486" y="9174"/>
                    <a:pt x="27525" y="9199"/>
                  </a:cubicBezTo>
                  <a:cubicBezTo>
                    <a:pt x="27065" y="9851"/>
                    <a:pt x="28067" y="10134"/>
                    <a:pt x="27913" y="10741"/>
                  </a:cubicBezTo>
                  <a:cubicBezTo>
                    <a:pt x="27858" y="10957"/>
                    <a:pt x="27953" y="11231"/>
                    <a:pt x="28163" y="11460"/>
                  </a:cubicBezTo>
                  <a:cubicBezTo>
                    <a:pt x="28373" y="11688"/>
                    <a:pt x="28470" y="12020"/>
                    <a:pt x="28504" y="12374"/>
                  </a:cubicBezTo>
                  <a:cubicBezTo>
                    <a:pt x="28546" y="12802"/>
                    <a:pt x="28291" y="13317"/>
                    <a:pt x="28863" y="13653"/>
                  </a:cubicBezTo>
                  <a:cubicBezTo>
                    <a:pt x="29089" y="13785"/>
                    <a:pt x="28448" y="14723"/>
                    <a:pt x="28031" y="14751"/>
                  </a:cubicBezTo>
                  <a:cubicBezTo>
                    <a:pt x="27588" y="14782"/>
                    <a:pt x="27119" y="14810"/>
                    <a:pt x="26701" y="14866"/>
                  </a:cubicBezTo>
                  <a:cubicBezTo>
                    <a:pt x="26134" y="14942"/>
                    <a:pt x="25567" y="14977"/>
                    <a:pt x="25002" y="14977"/>
                  </a:cubicBezTo>
                  <a:cubicBezTo>
                    <a:pt x="24124" y="14977"/>
                    <a:pt x="23253" y="14894"/>
                    <a:pt x="22406" y="14754"/>
                  </a:cubicBezTo>
                  <a:cubicBezTo>
                    <a:pt x="21516" y="14610"/>
                    <a:pt x="20531" y="14548"/>
                    <a:pt x="19691" y="14076"/>
                  </a:cubicBezTo>
                  <a:cubicBezTo>
                    <a:pt x="19623" y="14036"/>
                    <a:pt x="19551" y="14001"/>
                    <a:pt x="19477" y="13973"/>
                  </a:cubicBezTo>
                  <a:cubicBezTo>
                    <a:pt x="18010" y="13466"/>
                    <a:pt x="17946" y="13119"/>
                    <a:pt x="19125" y="12017"/>
                  </a:cubicBezTo>
                  <a:cubicBezTo>
                    <a:pt x="19458" y="11705"/>
                    <a:pt x="19688" y="11261"/>
                    <a:pt x="20214" y="11197"/>
                  </a:cubicBezTo>
                  <a:cubicBezTo>
                    <a:pt x="20393" y="11175"/>
                    <a:pt x="20415" y="11036"/>
                    <a:pt x="20360" y="10898"/>
                  </a:cubicBezTo>
                  <a:cubicBezTo>
                    <a:pt x="20239" y="10587"/>
                    <a:pt x="20131" y="10254"/>
                    <a:pt x="19788" y="10109"/>
                  </a:cubicBezTo>
                  <a:cubicBezTo>
                    <a:pt x="18220" y="9448"/>
                    <a:pt x="16634" y="8818"/>
                    <a:pt x="14998" y="8359"/>
                  </a:cubicBezTo>
                  <a:cubicBezTo>
                    <a:pt x="14205" y="8137"/>
                    <a:pt x="13361" y="7981"/>
                    <a:pt x="12579" y="7759"/>
                  </a:cubicBezTo>
                  <a:cubicBezTo>
                    <a:pt x="11068" y="7328"/>
                    <a:pt x="9541" y="7253"/>
                    <a:pt x="8013" y="7076"/>
                  </a:cubicBezTo>
                  <a:cubicBezTo>
                    <a:pt x="6775" y="6931"/>
                    <a:pt x="5532" y="6927"/>
                    <a:pt x="4289" y="6917"/>
                  </a:cubicBezTo>
                  <a:cubicBezTo>
                    <a:pt x="3902" y="6914"/>
                    <a:pt x="3528" y="6824"/>
                    <a:pt x="3136" y="6824"/>
                  </a:cubicBezTo>
                  <a:cubicBezTo>
                    <a:pt x="2963" y="6824"/>
                    <a:pt x="2786" y="6842"/>
                    <a:pt x="2603" y="6892"/>
                  </a:cubicBezTo>
                  <a:cubicBezTo>
                    <a:pt x="2557" y="6905"/>
                    <a:pt x="2507" y="6911"/>
                    <a:pt x="2455" y="6911"/>
                  </a:cubicBezTo>
                  <a:cubicBezTo>
                    <a:pt x="2143" y="6911"/>
                    <a:pt x="1753" y="6687"/>
                    <a:pt x="1592" y="6287"/>
                  </a:cubicBezTo>
                  <a:cubicBezTo>
                    <a:pt x="1019" y="4865"/>
                    <a:pt x="1019" y="3422"/>
                    <a:pt x="1436" y="1972"/>
                  </a:cubicBezTo>
                  <a:cubicBezTo>
                    <a:pt x="1618" y="1344"/>
                    <a:pt x="2348" y="937"/>
                    <a:pt x="3015" y="937"/>
                  </a:cubicBezTo>
                  <a:close/>
                  <a:moveTo>
                    <a:pt x="2496" y="1"/>
                  </a:moveTo>
                  <a:cubicBezTo>
                    <a:pt x="1817" y="1"/>
                    <a:pt x="1110" y="83"/>
                    <a:pt x="773" y="1087"/>
                  </a:cubicBezTo>
                  <a:cubicBezTo>
                    <a:pt x="549" y="1754"/>
                    <a:pt x="565" y="2417"/>
                    <a:pt x="378" y="3039"/>
                  </a:cubicBezTo>
                  <a:cubicBezTo>
                    <a:pt x="0" y="4291"/>
                    <a:pt x="47" y="5436"/>
                    <a:pt x="654" y="6586"/>
                  </a:cubicBezTo>
                  <a:cubicBezTo>
                    <a:pt x="1012" y="7264"/>
                    <a:pt x="1331" y="7870"/>
                    <a:pt x="2274" y="7870"/>
                  </a:cubicBezTo>
                  <a:cubicBezTo>
                    <a:pt x="2291" y="7870"/>
                    <a:pt x="2309" y="7870"/>
                    <a:pt x="2327" y="7869"/>
                  </a:cubicBezTo>
                  <a:cubicBezTo>
                    <a:pt x="2637" y="7861"/>
                    <a:pt x="2960" y="7800"/>
                    <a:pt x="3287" y="7800"/>
                  </a:cubicBezTo>
                  <a:cubicBezTo>
                    <a:pt x="3321" y="7800"/>
                    <a:pt x="3355" y="7801"/>
                    <a:pt x="3390" y="7802"/>
                  </a:cubicBezTo>
                  <a:cubicBezTo>
                    <a:pt x="4565" y="7853"/>
                    <a:pt x="5744" y="8021"/>
                    <a:pt x="6912" y="8021"/>
                  </a:cubicBezTo>
                  <a:cubicBezTo>
                    <a:pt x="7070" y="8021"/>
                    <a:pt x="7229" y="8018"/>
                    <a:pt x="7386" y="8011"/>
                  </a:cubicBezTo>
                  <a:cubicBezTo>
                    <a:pt x="7511" y="8005"/>
                    <a:pt x="7635" y="8003"/>
                    <a:pt x="7759" y="8003"/>
                  </a:cubicBezTo>
                  <a:cubicBezTo>
                    <a:pt x="9193" y="8003"/>
                    <a:pt x="10550" y="8350"/>
                    <a:pt x="11938" y="8597"/>
                  </a:cubicBezTo>
                  <a:cubicBezTo>
                    <a:pt x="12895" y="8767"/>
                    <a:pt x="13809" y="9053"/>
                    <a:pt x="14738" y="9313"/>
                  </a:cubicBezTo>
                  <a:cubicBezTo>
                    <a:pt x="15860" y="9626"/>
                    <a:pt x="16952" y="10021"/>
                    <a:pt x="18069" y="10341"/>
                  </a:cubicBezTo>
                  <a:cubicBezTo>
                    <a:pt x="18385" y="10433"/>
                    <a:pt x="18901" y="10550"/>
                    <a:pt x="18940" y="10736"/>
                  </a:cubicBezTo>
                  <a:cubicBezTo>
                    <a:pt x="19011" y="11079"/>
                    <a:pt x="18507" y="11178"/>
                    <a:pt x="18276" y="11413"/>
                  </a:cubicBezTo>
                  <a:cubicBezTo>
                    <a:pt x="18128" y="11564"/>
                    <a:pt x="18014" y="11749"/>
                    <a:pt x="17884" y="11919"/>
                  </a:cubicBezTo>
                  <a:cubicBezTo>
                    <a:pt x="17814" y="11996"/>
                    <a:pt x="17775" y="12113"/>
                    <a:pt x="17695" y="12161"/>
                  </a:cubicBezTo>
                  <a:cubicBezTo>
                    <a:pt x="17292" y="12412"/>
                    <a:pt x="16933" y="13099"/>
                    <a:pt x="16933" y="13583"/>
                  </a:cubicBezTo>
                  <a:cubicBezTo>
                    <a:pt x="16933" y="14434"/>
                    <a:pt x="18313" y="14860"/>
                    <a:pt x="18968" y="15014"/>
                  </a:cubicBezTo>
                  <a:cubicBezTo>
                    <a:pt x="20598" y="15400"/>
                    <a:pt x="22224" y="15897"/>
                    <a:pt x="23910" y="15897"/>
                  </a:cubicBezTo>
                  <a:cubicBezTo>
                    <a:pt x="24039" y="15897"/>
                    <a:pt x="24168" y="15895"/>
                    <a:pt x="24297" y="15888"/>
                  </a:cubicBezTo>
                  <a:cubicBezTo>
                    <a:pt x="24354" y="15886"/>
                    <a:pt x="24410" y="15885"/>
                    <a:pt x="24466" y="15885"/>
                  </a:cubicBezTo>
                  <a:cubicBezTo>
                    <a:pt x="24956" y="15885"/>
                    <a:pt x="25442" y="15972"/>
                    <a:pt x="25927" y="15972"/>
                  </a:cubicBezTo>
                  <a:cubicBezTo>
                    <a:pt x="26126" y="15972"/>
                    <a:pt x="26324" y="15958"/>
                    <a:pt x="26522" y="15916"/>
                  </a:cubicBezTo>
                  <a:cubicBezTo>
                    <a:pt x="27058" y="15805"/>
                    <a:pt x="27587" y="15674"/>
                    <a:pt x="28134" y="15674"/>
                  </a:cubicBezTo>
                  <a:cubicBezTo>
                    <a:pt x="28284" y="15674"/>
                    <a:pt x="28435" y="15684"/>
                    <a:pt x="28588" y="15706"/>
                  </a:cubicBezTo>
                  <a:cubicBezTo>
                    <a:pt x="28622" y="15711"/>
                    <a:pt x="28658" y="15714"/>
                    <a:pt x="28693" y="15714"/>
                  </a:cubicBezTo>
                  <a:cubicBezTo>
                    <a:pt x="29252" y="15714"/>
                    <a:pt x="29948" y="15120"/>
                    <a:pt x="29926" y="14641"/>
                  </a:cubicBezTo>
                  <a:cubicBezTo>
                    <a:pt x="29877" y="13583"/>
                    <a:pt x="29615" y="12561"/>
                    <a:pt x="29398" y="11533"/>
                  </a:cubicBezTo>
                  <a:cubicBezTo>
                    <a:pt x="29263" y="10893"/>
                    <a:pt x="28910" y="10335"/>
                    <a:pt x="28678" y="9733"/>
                  </a:cubicBezTo>
                  <a:cubicBezTo>
                    <a:pt x="28191" y="8468"/>
                    <a:pt x="27483" y="7289"/>
                    <a:pt x="26897" y="6060"/>
                  </a:cubicBezTo>
                  <a:cubicBezTo>
                    <a:pt x="26578" y="5391"/>
                    <a:pt x="26230" y="4744"/>
                    <a:pt x="25777" y="4158"/>
                  </a:cubicBezTo>
                  <a:cubicBezTo>
                    <a:pt x="25526" y="3834"/>
                    <a:pt x="25169" y="3477"/>
                    <a:pt x="24809" y="3477"/>
                  </a:cubicBezTo>
                  <a:cubicBezTo>
                    <a:pt x="24739" y="3477"/>
                    <a:pt x="24668" y="3491"/>
                    <a:pt x="24598" y="3521"/>
                  </a:cubicBezTo>
                  <a:cubicBezTo>
                    <a:pt x="23633" y="3940"/>
                    <a:pt x="22754" y="4536"/>
                    <a:pt x="22507" y="5699"/>
                  </a:cubicBezTo>
                  <a:cubicBezTo>
                    <a:pt x="22432" y="6051"/>
                    <a:pt x="22232" y="6253"/>
                    <a:pt x="21990" y="6253"/>
                  </a:cubicBezTo>
                  <a:cubicBezTo>
                    <a:pt x="21847" y="6253"/>
                    <a:pt x="21690" y="6183"/>
                    <a:pt x="21535" y="6032"/>
                  </a:cubicBezTo>
                  <a:cubicBezTo>
                    <a:pt x="20875" y="5393"/>
                    <a:pt x="20019" y="5113"/>
                    <a:pt x="19276" y="4635"/>
                  </a:cubicBezTo>
                  <a:cubicBezTo>
                    <a:pt x="17582" y="3546"/>
                    <a:pt x="15686" y="2870"/>
                    <a:pt x="13800" y="2263"/>
                  </a:cubicBezTo>
                  <a:cubicBezTo>
                    <a:pt x="10253" y="1121"/>
                    <a:pt x="6672" y="6"/>
                    <a:pt x="2891" y="4"/>
                  </a:cubicBezTo>
                  <a:cubicBezTo>
                    <a:pt x="2762" y="4"/>
                    <a:pt x="2630" y="1"/>
                    <a:pt x="2496" y="1"/>
                  </a:cubicBezTo>
                  <a:close/>
                </a:path>
              </a:pathLst>
            </a:custGeom>
            <a:solidFill>
              <a:srgbClr val="0000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 name="Google Shape;955;p10">
            <a:extLst>
              <a:ext uri="{FF2B5EF4-FFF2-40B4-BE49-F238E27FC236}">
                <a16:creationId xmlns:a16="http://schemas.microsoft.com/office/drawing/2014/main" id="{10CCD828-A445-A5A4-A3F7-CDE025556E95}"/>
              </a:ext>
            </a:extLst>
          </p:cNvPr>
          <p:cNvGrpSpPr/>
          <p:nvPr/>
        </p:nvGrpSpPr>
        <p:grpSpPr>
          <a:xfrm>
            <a:off x="5877842" y="3014230"/>
            <a:ext cx="340165" cy="537432"/>
            <a:chOff x="5514332" y="2048099"/>
            <a:chExt cx="246675" cy="389726"/>
          </a:xfrm>
        </p:grpSpPr>
        <p:sp>
          <p:nvSpPr>
            <p:cNvPr id="87" name="Google Shape;956;p10">
              <a:extLst>
                <a:ext uri="{FF2B5EF4-FFF2-40B4-BE49-F238E27FC236}">
                  <a16:creationId xmlns:a16="http://schemas.microsoft.com/office/drawing/2014/main" id="{4E386E5F-7C90-8295-16F7-A0646C094786}"/>
                </a:ext>
              </a:extLst>
            </p:cNvPr>
            <p:cNvSpPr/>
            <p:nvPr/>
          </p:nvSpPr>
          <p:spPr>
            <a:xfrm>
              <a:off x="5514332" y="2048099"/>
              <a:ext cx="246675" cy="389726"/>
            </a:xfrm>
            <a:custGeom>
              <a:avLst/>
              <a:gdLst/>
              <a:ahLst/>
              <a:cxnLst/>
              <a:rect l="l" t="t" r="r" b="b"/>
              <a:pathLst>
                <a:path w="19558" h="30900" extrusionOk="0">
                  <a:moveTo>
                    <a:pt x="5289" y="0"/>
                  </a:moveTo>
                  <a:cubicBezTo>
                    <a:pt x="5075" y="0"/>
                    <a:pt x="4835" y="53"/>
                    <a:pt x="4561" y="180"/>
                  </a:cubicBezTo>
                  <a:cubicBezTo>
                    <a:pt x="3922" y="475"/>
                    <a:pt x="3450" y="942"/>
                    <a:pt x="2870" y="1233"/>
                  </a:cubicBezTo>
                  <a:cubicBezTo>
                    <a:pt x="1700" y="1814"/>
                    <a:pt x="898" y="2636"/>
                    <a:pt x="479" y="3865"/>
                  </a:cubicBezTo>
                  <a:cubicBezTo>
                    <a:pt x="226" y="4604"/>
                    <a:pt x="0" y="5263"/>
                    <a:pt x="692" y="5963"/>
                  </a:cubicBezTo>
                  <a:cubicBezTo>
                    <a:pt x="935" y="6207"/>
                    <a:pt x="1235" y="6418"/>
                    <a:pt x="1470" y="6690"/>
                  </a:cubicBezTo>
                  <a:cubicBezTo>
                    <a:pt x="2343" y="7701"/>
                    <a:pt x="3111" y="8818"/>
                    <a:pt x="4060" y="9742"/>
                  </a:cubicBezTo>
                  <a:cubicBezTo>
                    <a:pt x="5188" y="10840"/>
                    <a:pt x="5918" y="12175"/>
                    <a:pt x="6756" y="13455"/>
                  </a:cubicBezTo>
                  <a:cubicBezTo>
                    <a:pt x="7288" y="14267"/>
                    <a:pt x="7708" y="15129"/>
                    <a:pt x="8156" y="15983"/>
                  </a:cubicBezTo>
                  <a:cubicBezTo>
                    <a:pt x="8698" y="17014"/>
                    <a:pt x="9160" y="18080"/>
                    <a:pt x="9692" y="19113"/>
                  </a:cubicBezTo>
                  <a:cubicBezTo>
                    <a:pt x="9843" y="19405"/>
                    <a:pt x="10112" y="19861"/>
                    <a:pt x="10003" y="20017"/>
                  </a:cubicBezTo>
                  <a:cubicBezTo>
                    <a:pt x="9938" y="20110"/>
                    <a:pt x="9850" y="20142"/>
                    <a:pt x="9749" y="20142"/>
                  </a:cubicBezTo>
                  <a:cubicBezTo>
                    <a:pt x="9540" y="20142"/>
                    <a:pt x="9277" y="20004"/>
                    <a:pt x="9054" y="20000"/>
                  </a:cubicBezTo>
                  <a:cubicBezTo>
                    <a:pt x="9043" y="19999"/>
                    <a:pt x="9033" y="19999"/>
                    <a:pt x="9022" y="19999"/>
                  </a:cubicBezTo>
                  <a:cubicBezTo>
                    <a:pt x="8821" y="19999"/>
                    <a:pt x="8620" y="20040"/>
                    <a:pt x="8418" y="20060"/>
                  </a:cubicBezTo>
                  <a:cubicBezTo>
                    <a:pt x="8333" y="20061"/>
                    <a:pt x="8244" y="20096"/>
                    <a:pt x="8163" y="20096"/>
                  </a:cubicBezTo>
                  <a:cubicBezTo>
                    <a:pt x="8144" y="20096"/>
                    <a:pt x="8126" y="20094"/>
                    <a:pt x="8108" y="20090"/>
                  </a:cubicBezTo>
                  <a:cubicBezTo>
                    <a:pt x="8019" y="20066"/>
                    <a:pt x="7919" y="20055"/>
                    <a:pt x="7812" y="20055"/>
                  </a:cubicBezTo>
                  <a:cubicBezTo>
                    <a:pt x="7374" y="20055"/>
                    <a:pt x="6835" y="20243"/>
                    <a:pt x="6551" y="20511"/>
                  </a:cubicBezTo>
                  <a:cubicBezTo>
                    <a:pt x="5933" y="21093"/>
                    <a:pt x="6569" y="22391"/>
                    <a:pt x="6906" y="22972"/>
                  </a:cubicBezTo>
                  <a:cubicBezTo>
                    <a:pt x="7808" y="24533"/>
                    <a:pt x="8612" y="26182"/>
                    <a:pt x="9925" y="27449"/>
                  </a:cubicBezTo>
                  <a:cubicBezTo>
                    <a:pt x="10465" y="27972"/>
                    <a:pt x="10813" y="28657"/>
                    <a:pt x="11432" y="29089"/>
                  </a:cubicBezTo>
                  <a:cubicBezTo>
                    <a:pt x="12003" y="29487"/>
                    <a:pt x="12590" y="29857"/>
                    <a:pt x="13002" y="30447"/>
                  </a:cubicBezTo>
                  <a:cubicBezTo>
                    <a:pt x="13203" y="30736"/>
                    <a:pt x="13657" y="30900"/>
                    <a:pt x="14061" y="30900"/>
                  </a:cubicBezTo>
                  <a:cubicBezTo>
                    <a:pt x="14319" y="30900"/>
                    <a:pt x="14557" y="30833"/>
                    <a:pt x="14696" y="30690"/>
                  </a:cubicBezTo>
                  <a:cubicBezTo>
                    <a:pt x="15430" y="29929"/>
                    <a:pt x="15995" y="29038"/>
                    <a:pt x="16594" y="28174"/>
                  </a:cubicBezTo>
                  <a:cubicBezTo>
                    <a:pt x="16967" y="27638"/>
                    <a:pt x="17131" y="26997"/>
                    <a:pt x="17411" y="26416"/>
                  </a:cubicBezTo>
                  <a:cubicBezTo>
                    <a:pt x="17996" y="25194"/>
                    <a:pt x="18369" y="23870"/>
                    <a:pt x="18860" y="22601"/>
                  </a:cubicBezTo>
                  <a:cubicBezTo>
                    <a:pt x="19130" y="21908"/>
                    <a:pt x="19360" y="21211"/>
                    <a:pt x="19476" y="20480"/>
                  </a:cubicBezTo>
                  <a:cubicBezTo>
                    <a:pt x="19553" y="19995"/>
                    <a:pt x="19557" y="19370"/>
                    <a:pt x="19130" y="19184"/>
                  </a:cubicBezTo>
                  <a:cubicBezTo>
                    <a:pt x="18589" y="18952"/>
                    <a:pt x="18026" y="18777"/>
                    <a:pt x="17457" y="18777"/>
                  </a:cubicBezTo>
                  <a:cubicBezTo>
                    <a:pt x="17009" y="18777"/>
                    <a:pt x="16558" y="18885"/>
                    <a:pt x="16112" y="19156"/>
                  </a:cubicBezTo>
                  <a:cubicBezTo>
                    <a:pt x="15958" y="19250"/>
                    <a:pt x="15811" y="19295"/>
                    <a:pt x="15681" y="19295"/>
                  </a:cubicBezTo>
                  <a:cubicBezTo>
                    <a:pt x="15398" y="19295"/>
                    <a:pt x="15198" y="19079"/>
                    <a:pt x="15203" y="18679"/>
                  </a:cubicBezTo>
                  <a:cubicBezTo>
                    <a:pt x="15217" y="17759"/>
                    <a:pt x="14833" y="16946"/>
                    <a:pt x="14671" y="16075"/>
                  </a:cubicBezTo>
                  <a:cubicBezTo>
                    <a:pt x="14301" y="14096"/>
                    <a:pt x="13494" y="12253"/>
                    <a:pt x="12641" y="10464"/>
                  </a:cubicBezTo>
                  <a:cubicBezTo>
                    <a:pt x="11040" y="7100"/>
                    <a:pt x="9395" y="3729"/>
                    <a:pt x="6803" y="978"/>
                  </a:cubicBezTo>
                  <a:cubicBezTo>
                    <a:pt x="6394" y="545"/>
                    <a:pt x="5975" y="0"/>
                    <a:pt x="5289" y="0"/>
                  </a:cubicBezTo>
                  <a:close/>
                </a:path>
              </a:pathLst>
            </a:custGeom>
            <a:solidFill>
              <a:srgbClr val="FEB8B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 name="Google Shape;957;p10">
              <a:extLst>
                <a:ext uri="{FF2B5EF4-FFF2-40B4-BE49-F238E27FC236}">
                  <a16:creationId xmlns:a16="http://schemas.microsoft.com/office/drawing/2014/main" id="{022C8467-F1CC-17DD-3E7E-B241BE646AB7}"/>
                </a:ext>
              </a:extLst>
            </p:cNvPr>
            <p:cNvSpPr/>
            <p:nvPr/>
          </p:nvSpPr>
          <p:spPr>
            <a:xfrm>
              <a:off x="5514332" y="2048099"/>
              <a:ext cx="246675" cy="389726"/>
            </a:xfrm>
            <a:custGeom>
              <a:avLst/>
              <a:gdLst/>
              <a:ahLst/>
              <a:cxnLst/>
              <a:rect l="l" t="t" r="r" b="b"/>
              <a:pathLst>
                <a:path w="19558" h="30900" extrusionOk="0">
                  <a:moveTo>
                    <a:pt x="4932" y="1139"/>
                  </a:moveTo>
                  <a:cubicBezTo>
                    <a:pt x="5431" y="1139"/>
                    <a:pt x="5959" y="1401"/>
                    <a:pt x="6277" y="1785"/>
                  </a:cubicBezTo>
                  <a:cubicBezTo>
                    <a:pt x="7128" y="2815"/>
                    <a:pt x="8047" y="3806"/>
                    <a:pt x="8651" y="5000"/>
                  </a:cubicBezTo>
                  <a:cubicBezTo>
                    <a:pt x="9161" y="6013"/>
                    <a:pt x="9853" y="6914"/>
                    <a:pt x="10385" y="7919"/>
                  </a:cubicBezTo>
                  <a:cubicBezTo>
                    <a:pt x="10818" y="8738"/>
                    <a:pt x="10964" y="9778"/>
                    <a:pt x="11759" y="10414"/>
                  </a:cubicBezTo>
                  <a:cubicBezTo>
                    <a:pt x="12059" y="10653"/>
                    <a:pt x="12078" y="11083"/>
                    <a:pt x="12181" y="11389"/>
                  </a:cubicBezTo>
                  <a:cubicBezTo>
                    <a:pt x="12854" y="13408"/>
                    <a:pt x="13820" y="15330"/>
                    <a:pt x="14125" y="17476"/>
                  </a:cubicBezTo>
                  <a:cubicBezTo>
                    <a:pt x="14268" y="18487"/>
                    <a:pt x="14575" y="19482"/>
                    <a:pt x="14743" y="20497"/>
                  </a:cubicBezTo>
                  <a:cubicBezTo>
                    <a:pt x="14772" y="20673"/>
                    <a:pt x="14792" y="20791"/>
                    <a:pt x="14914" y="20791"/>
                  </a:cubicBezTo>
                  <a:cubicBezTo>
                    <a:pt x="14984" y="20791"/>
                    <a:pt x="15087" y="20752"/>
                    <a:pt x="15245" y="20664"/>
                  </a:cubicBezTo>
                  <a:cubicBezTo>
                    <a:pt x="15919" y="20290"/>
                    <a:pt x="16636" y="19883"/>
                    <a:pt x="17454" y="19883"/>
                  </a:cubicBezTo>
                  <a:cubicBezTo>
                    <a:pt x="17616" y="19883"/>
                    <a:pt x="17783" y="19899"/>
                    <a:pt x="17954" y="19934"/>
                  </a:cubicBezTo>
                  <a:cubicBezTo>
                    <a:pt x="18504" y="20048"/>
                    <a:pt x="18122" y="20374"/>
                    <a:pt x="18148" y="20622"/>
                  </a:cubicBezTo>
                  <a:cubicBezTo>
                    <a:pt x="18353" y="20913"/>
                    <a:pt x="18269" y="21135"/>
                    <a:pt x="17983" y="21350"/>
                  </a:cubicBezTo>
                  <a:cubicBezTo>
                    <a:pt x="17821" y="21471"/>
                    <a:pt x="17758" y="21653"/>
                    <a:pt x="18052" y="21756"/>
                  </a:cubicBezTo>
                  <a:cubicBezTo>
                    <a:pt x="18227" y="21818"/>
                    <a:pt x="18080" y="21998"/>
                    <a:pt x="18053" y="22009"/>
                  </a:cubicBezTo>
                  <a:cubicBezTo>
                    <a:pt x="17403" y="22263"/>
                    <a:pt x="17501" y="22966"/>
                    <a:pt x="17339" y="23427"/>
                  </a:cubicBezTo>
                  <a:cubicBezTo>
                    <a:pt x="17163" y="23927"/>
                    <a:pt x="16701" y="24449"/>
                    <a:pt x="16970" y="25074"/>
                  </a:cubicBezTo>
                  <a:cubicBezTo>
                    <a:pt x="16987" y="25119"/>
                    <a:pt x="17000" y="25164"/>
                    <a:pt x="17009" y="25211"/>
                  </a:cubicBezTo>
                  <a:cubicBezTo>
                    <a:pt x="16219" y="25321"/>
                    <a:pt x="16700" y="26245"/>
                    <a:pt x="16154" y="26549"/>
                  </a:cubicBezTo>
                  <a:cubicBezTo>
                    <a:pt x="15958" y="26658"/>
                    <a:pt x="15822" y="26916"/>
                    <a:pt x="15801" y="27225"/>
                  </a:cubicBezTo>
                  <a:cubicBezTo>
                    <a:pt x="15779" y="27535"/>
                    <a:pt x="15605" y="27832"/>
                    <a:pt x="15371" y="28100"/>
                  </a:cubicBezTo>
                  <a:cubicBezTo>
                    <a:pt x="15088" y="28423"/>
                    <a:pt x="14539" y="28591"/>
                    <a:pt x="14687" y="29238"/>
                  </a:cubicBezTo>
                  <a:cubicBezTo>
                    <a:pt x="14723" y="29401"/>
                    <a:pt x="14281" y="29532"/>
                    <a:pt x="13876" y="29532"/>
                  </a:cubicBezTo>
                  <a:cubicBezTo>
                    <a:pt x="13646" y="29532"/>
                    <a:pt x="13427" y="29489"/>
                    <a:pt x="13316" y="29386"/>
                  </a:cubicBezTo>
                  <a:cubicBezTo>
                    <a:pt x="12990" y="29084"/>
                    <a:pt x="12647" y="28764"/>
                    <a:pt x="12319" y="28498"/>
                  </a:cubicBezTo>
                  <a:cubicBezTo>
                    <a:pt x="11185" y="27577"/>
                    <a:pt x="10244" y="26465"/>
                    <a:pt x="9455" y="25295"/>
                  </a:cubicBezTo>
                  <a:cubicBezTo>
                    <a:pt x="8951" y="24548"/>
                    <a:pt x="8320" y="23789"/>
                    <a:pt x="8086" y="22854"/>
                  </a:cubicBezTo>
                  <a:cubicBezTo>
                    <a:pt x="8069" y="22778"/>
                    <a:pt x="8046" y="22702"/>
                    <a:pt x="8015" y="22629"/>
                  </a:cubicBezTo>
                  <a:cubicBezTo>
                    <a:pt x="7451" y="21378"/>
                    <a:pt x="7548" y="21011"/>
                    <a:pt x="8689" y="21011"/>
                  </a:cubicBezTo>
                  <a:cubicBezTo>
                    <a:pt x="8840" y="21011"/>
                    <a:pt x="9009" y="21018"/>
                    <a:pt x="9197" y="21029"/>
                  </a:cubicBezTo>
                  <a:cubicBezTo>
                    <a:pt x="9249" y="21033"/>
                    <a:pt x="9301" y="21034"/>
                    <a:pt x="9353" y="21034"/>
                  </a:cubicBezTo>
                  <a:cubicBezTo>
                    <a:pt x="9487" y="21034"/>
                    <a:pt x="9622" y="21026"/>
                    <a:pt x="9757" y="21026"/>
                  </a:cubicBezTo>
                  <a:cubicBezTo>
                    <a:pt x="10030" y="21026"/>
                    <a:pt x="10298" y="21059"/>
                    <a:pt x="10538" y="21260"/>
                  </a:cubicBezTo>
                  <a:cubicBezTo>
                    <a:pt x="10585" y="21299"/>
                    <a:pt x="10630" y="21316"/>
                    <a:pt x="10670" y="21316"/>
                  </a:cubicBezTo>
                  <a:cubicBezTo>
                    <a:pt x="10750" y="21316"/>
                    <a:pt x="10815" y="21251"/>
                    <a:pt x="10857" y="21162"/>
                  </a:cubicBezTo>
                  <a:cubicBezTo>
                    <a:pt x="11000" y="20860"/>
                    <a:pt x="11168" y="20555"/>
                    <a:pt x="11037" y="20205"/>
                  </a:cubicBezTo>
                  <a:cubicBezTo>
                    <a:pt x="10445" y="18610"/>
                    <a:pt x="9815" y="17024"/>
                    <a:pt x="9027" y="15518"/>
                  </a:cubicBezTo>
                  <a:cubicBezTo>
                    <a:pt x="8645" y="14787"/>
                    <a:pt x="8178" y="14068"/>
                    <a:pt x="7805" y="13346"/>
                  </a:cubicBezTo>
                  <a:cubicBezTo>
                    <a:pt x="7081" y="11952"/>
                    <a:pt x="6089" y="10789"/>
                    <a:pt x="5169" y="9554"/>
                  </a:cubicBezTo>
                  <a:cubicBezTo>
                    <a:pt x="4424" y="8555"/>
                    <a:pt x="3576" y="7648"/>
                    <a:pt x="2730" y="6736"/>
                  </a:cubicBezTo>
                  <a:cubicBezTo>
                    <a:pt x="2351" y="6326"/>
                    <a:pt x="2119" y="5812"/>
                    <a:pt x="1592" y="5492"/>
                  </a:cubicBezTo>
                  <a:cubicBezTo>
                    <a:pt x="1305" y="5318"/>
                    <a:pt x="1128" y="4798"/>
                    <a:pt x="1340" y="4341"/>
                  </a:cubicBezTo>
                  <a:cubicBezTo>
                    <a:pt x="1979" y="2948"/>
                    <a:pt x="3030" y="1959"/>
                    <a:pt x="4373" y="1268"/>
                  </a:cubicBezTo>
                  <a:cubicBezTo>
                    <a:pt x="4545" y="1179"/>
                    <a:pt x="4737" y="1139"/>
                    <a:pt x="4932" y="1139"/>
                  </a:cubicBezTo>
                  <a:close/>
                  <a:moveTo>
                    <a:pt x="5289" y="0"/>
                  </a:moveTo>
                  <a:cubicBezTo>
                    <a:pt x="5075" y="0"/>
                    <a:pt x="4835" y="53"/>
                    <a:pt x="4561" y="180"/>
                  </a:cubicBezTo>
                  <a:cubicBezTo>
                    <a:pt x="3922" y="475"/>
                    <a:pt x="3450" y="942"/>
                    <a:pt x="2870" y="1233"/>
                  </a:cubicBezTo>
                  <a:cubicBezTo>
                    <a:pt x="1700" y="1814"/>
                    <a:pt x="898" y="2636"/>
                    <a:pt x="479" y="3865"/>
                  </a:cubicBezTo>
                  <a:cubicBezTo>
                    <a:pt x="226" y="4604"/>
                    <a:pt x="0" y="5263"/>
                    <a:pt x="692" y="5963"/>
                  </a:cubicBezTo>
                  <a:cubicBezTo>
                    <a:pt x="935" y="6207"/>
                    <a:pt x="1235" y="6418"/>
                    <a:pt x="1470" y="6690"/>
                  </a:cubicBezTo>
                  <a:cubicBezTo>
                    <a:pt x="2343" y="7701"/>
                    <a:pt x="3111" y="8818"/>
                    <a:pt x="4060" y="9742"/>
                  </a:cubicBezTo>
                  <a:cubicBezTo>
                    <a:pt x="5188" y="10840"/>
                    <a:pt x="5918" y="12175"/>
                    <a:pt x="6756" y="13455"/>
                  </a:cubicBezTo>
                  <a:cubicBezTo>
                    <a:pt x="7288" y="14267"/>
                    <a:pt x="7708" y="15129"/>
                    <a:pt x="8156" y="15983"/>
                  </a:cubicBezTo>
                  <a:cubicBezTo>
                    <a:pt x="8698" y="17014"/>
                    <a:pt x="9160" y="18080"/>
                    <a:pt x="9692" y="19113"/>
                  </a:cubicBezTo>
                  <a:cubicBezTo>
                    <a:pt x="9843" y="19405"/>
                    <a:pt x="10112" y="19861"/>
                    <a:pt x="10003" y="20017"/>
                  </a:cubicBezTo>
                  <a:cubicBezTo>
                    <a:pt x="9938" y="20110"/>
                    <a:pt x="9850" y="20142"/>
                    <a:pt x="9749" y="20142"/>
                  </a:cubicBezTo>
                  <a:cubicBezTo>
                    <a:pt x="9540" y="20142"/>
                    <a:pt x="9277" y="20004"/>
                    <a:pt x="9054" y="20000"/>
                  </a:cubicBezTo>
                  <a:cubicBezTo>
                    <a:pt x="9043" y="19999"/>
                    <a:pt x="9033" y="19999"/>
                    <a:pt x="9022" y="19999"/>
                  </a:cubicBezTo>
                  <a:cubicBezTo>
                    <a:pt x="8821" y="19999"/>
                    <a:pt x="8620" y="20040"/>
                    <a:pt x="8418" y="20060"/>
                  </a:cubicBezTo>
                  <a:cubicBezTo>
                    <a:pt x="8333" y="20061"/>
                    <a:pt x="8244" y="20096"/>
                    <a:pt x="8163" y="20096"/>
                  </a:cubicBezTo>
                  <a:cubicBezTo>
                    <a:pt x="8144" y="20096"/>
                    <a:pt x="8126" y="20094"/>
                    <a:pt x="8108" y="20090"/>
                  </a:cubicBezTo>
                  <a:cubicBezTo>
                    <a:pt x="8019" y="20066"/>
                    <a:pt x="7919" y="20055"/>
                    <a:pt x="7812" y="20055"/>
                  </a:cubicBezTo>
                  <a:cubicBezTo>
                    <a:pt x="7374" y="20055"/>
                    <a:pt x="6835" y="20243"/>
                    <a:pt x="6551" y="20511"/>
                  </a:cubicBezTo>
                  <a:cubicBezTo>
                    <a:pt x="5933" y="21093"/>
                    <a:pt x="6569" y="22391"/>
                    <a:pt x="6906" y="22972"/>
                  </a:cubicBezTo>
                  <a:cubicBezTo>
                    <a:pt x="7808" y="24533"/>
                    <a:pt x="8612" y="26182"/>
                    <a:pt x="9925" y="27449"/>
                  </a:cubicBezTo>
                  <a:cubicBezTo>
                    <a:pt x="10465" y="27972"/>
                    <a:pt x="10813" y="28657"/>
                    <a:pt x="11432" y="29089"/>
                  </a:cubicBezTo>
                  <a:cubicBezTo>
                    <a:pt x="12003" y="29487"/>
                    <a:pt x="12590" y="29857"/>
                    <a:pt x="13002" y="30447"/>
                  </a:cubicBezTo>
                  <a:cubicBezTo>
                    <a:pt x="13203" y="30736"/>
                    <a:pt x="13657" y="30900"/>
                    <a:pt x="14061" y="30900"/>
                  </a:cubicBezTo>
                  <a:cubicBezTo>
                    <a:pt x="14319" y="30900"/>
                    <a:pt x="14557" y="30833"/>
                    <a:pt x="14696" y="30690"/>
                  </a:cubicBezTo>
                  <a:cubicBezTo>
                    <a:pt x="15430" y="29929"/>
                    <a:pt x="15995" y="29038"/>
                    <a:pt x="16594" y="28174"/>
                  </a:cubicBezTo>
                  <a:cubicBezTo>
                    <a:pt x="16967" y="27638"/>
                    <a:pt x="17131" y="26997"/>
                    <a:pt x="17411" y="26416"/>
                  </a:cubicBezTo>
                  <a:cubicBezTo>
                    <a:pt x="17996" y="25194"/>
                    <a:pt x="18369" y="23870"/>
                    <a:pt x="18860" y="22601"/>
                  </a:cubicBezTo>
                  <a:cubicBezTo>
                    <a:pt x="19130" y="21908"/>
                    <a:pt x="19360" y="21211"/>
                    <a:pt x="19476" y="20480"/>
                  </a:cubicBezTo>
                  <a:cubicBezTo>
                    <a:pt x="19553" y="19995"/>
                    <a:pt x="19557" y="19370"/>
                    <a:pt x="19130" y="19184"/>
                  </a:cubicBezTo>
                  <a:cubicBezTo>
                    <a:pt x="18589" y="18952"/>
                    <a:pt x="18026" y="18777"/>
                    <a:pt x="17457" y="18777"/>
                  </a:cubicBezTo>
                  <a:cubicBezTo>
                    <a:pt x="17009" y="18777"/>
                    <a:pt x="16558" y="18885"/>
                    <a:pt x="16112" y="19156"/>
                  </a:cubicBezTo>
                  <a:cubicBezTo>
                    <a:pt x="15958" y="19250"/>
                    <a:pt x="15811" y="19295"/>
                    <a:pt x="15681" y="19295"/>
                  </a:cubicBezTo>
                  <a:cubicBezTo>
                    <a:pt x="15398" y="19295"/>
                    <a:pt x="15198" y="19079"/>
                    <a:pt x="15203" y="18679"/>
                  </a:cubicBezTo>
                  <a:cubicBezTo>
                    <a:pt x="15217" y="17759"/>
                    <a:pt x="14833" y="16946"/>
                    <a:pt x="14671" y="16075"/>
                  </a:cubicBezTo>
                  <a:cubicBezTo>
                    <a:pt x="14301" y="14096"/>
                    <a:pt x="13494" y="12253"/>
                    <a:pt x="12641" y="10464"/>
                  </a:cubicBezTo>
                  <a:cubicBezTo>
                    <a:pt x="11040" y="7100"/>
                    <a:pt x="9395" y="3729"/>
                    <a:pt x="6803" y="978"/>
                  </a:cubicBezTo>
                  <a:cubicBezTo>
                    <a:pt x="6394" y="545"/>
                    <a:pt x="5975" y="0"/>
                    <a:pt x="5289" y="0"/>
                  </a:cubicBezTo>
                  <a:close/>
                </a:path>
              </a:pathLst>
            </a:custGeom>
            <a:solidFill>
              <a:srgbClr val="0000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 name="Google Shape;958;p10">
            <a:extLst>
              <a:ext uri="{FF2B5EF4-FFF2-40B4-BE49-F238E27FC236}">
                <a16:creationId xmlns:a16="http://schemas.microsoft.com/office/drawing/2014/main" id="{B27B3611-F79D-E473-6505-399518C1E157}"/>
              </a:ext>
            </a:extLst>
          </p:cNvPr>
          <p:cNvGrpSpPr/>
          <p:nvPr/>
        </p:nvGrpSpPr>
        <p:grpSpPr>
          <a:xfrm>
            <a:off x="5457514" y="3657173"/>
            <a:ext cx="1237486" cy="1278741"/>
            <a:chOff x="5209525" y="2438138"/>
            <a:chExt cx="897379" cy="927296"/>
          </a:xfrm>
        </p:grpSpPr>
        <p:grpSp>
          <p:nvGrpSpPr>
            <p:cNvPr id="71" name="Google Shape;959;p10">
              <a:extLst>
                <a:ext uri="{FF2B5EF4-FFF2-40B4-BE49-F238E27FC236}">
                  <a16:creationId xmlns:a16="http://schemas.microsoft.com/office/drawing/2014/main" id="{70CAF722-610E-39FE-02AC-9581EDBBF7E9}"/>
                </a:ext>
              </a:extLst>
            </p:cNvPr>
            <p:cNvGrpSpPr/>
            <p:nvPr/>
          </p:nvGrpSpPr>
          <p:grpSpPr>
            <a:xfrm>
              <a:off x="5209525" y="2438138"/>
              <a:ext cx="897379" cy="927296"/>
              <a:chOff x="5083291" y="2437467"/>
              <a:chExt cx="897379" cy="927296"/>
            </a:xfrm>
          </p:grpSpPr>
          <p:sp>
            <p:nvSpPr>
              <p:cNvPr id="85" name="Google Shape;960;p10">
                <a:extLst>
                  <a:ext uri="{FF2B5EF4-FFF2-40B4-BE49-F238E27FC236}">
                    <a16:creationId xmlns:a16="http://schemas.microsoft.com/office/drawing/2014/main" id="{48DFEE65-5B5A-DA8E-351D-7A397D425600}"/>
                  </a:ext>
                </a:extLst>
              </p:cNvPr>
              <p:cNvSpPr/>
              <p:nvPr/>
            </p:nvSpPr>
            <p:spPr>
              <a:xfrm>
                <a:off x="5083291" y="2437467"/>
                <a:ext cx="897379" cy="927296"/>
              </a:xfrm>
              <a:custGeom>
                <a:avLst/>
                <a:gdLst/>
                <a:ahLst/>
                <a:cxnLst/>
                <a:rect l="l" t="t" r="r" b="b"/>
                <a:pathLst>
                  <a:path w="71150" h="73522" extrusionOk="0">
                    <a:moveTo>
                      <a:pt x="19571" y="0"/>
                    </a:moveTo>
                    <a:cubicBezTo>
                      <a:pt x="19255" y="0"/>
                      <a:pt x="18863" y="173"/>
                      <a:pt x="18327" y="507"/>
                    </a:cubicBezTo>
                    <a:cubicBezTo>
                      <a:pt x="17149" y="1239"/>
                      <a:pt x="15989" y="1995"/>
                      <a:pt x="14892" y="2834"/>
                    </a:cubicBezTo>
                    <a:cubicBezTo>
                      <a:pt x="13889" y="3599"/>
                      <a:pt x="12856" y="4393"/>
                      <a:pt x="12075" y="5365"/>
                    </a:cubicBezTo>
                    <a:cubicBezTo>
                      <a:pt x="11398" y="6210"/>
                      <a:pt x="10670" y="7029"/>
                      <a:pt x="10009" y="7893"/>
                    </a:cubicBezTo>
                    <a:cubicBezTo>
                      <a:pt x="9423" y="8657"/>
                      <a:pt x="8792" y="9411"/>
                      <a:pt x="8253" y="10211"/>
                    </a:cubicBezTo>
                    <a:cubicBezTo>
                      <a:pt x="7332" y="11570"/>
                      <a:pt x="6495" y="12989"/>
                      <a:pt x="5664" y="14409"/>
                    </a:cubicBezTo>
                    <a:cubicBezTo>
                      <a:pt x="5148" y="15291"/>
                      <a:pt x="4555" y="16175"/>
                      <a:pt x="4278" y="17139"/>
                    </a:cubicBezTo>
                    <a:cubicBezTo>
                      <a:pt x="4017" y="18048"/>
                      <a:pt x="3676" y="18939"/>
                      <a:pt x="3323" y="19788"/>
                    </a:cubicBezTo>
                    <a:cubicBezTo>
                      <a:pt x="2811" y="21024"/>
                      <a:pt x="2386" y="22274"/>
                      <a:pt x="1994" y="23545"/>
                    </a:cubicBezTo>
                    <a:cubicBezTo>
                      <a:pt x="1587" y="24866"/>
                      <a:pt x="1420" y="26254"/>
                      <a:pt x="1027" y="27565"/>
                    </a:cubicBezTo>
                    <a:cubicBezTo>
                      <a:pt x="708" y="28632"/>
                      <a:pt x="750" y="29726"/>
                      <a:pt x="517" y="30794"/>
                    </a:cubicBezTo>
                    <a:cubicBezTo>
                      <a:pt x="331" y="31641"/>
                      <a:pt x="345" y="32630"/>
                      <a:pt x="400" y="33565"/>
                    </a:cubicBezTo>
                    <a:cubicBezTo>
                      <a:pt x="462" y="34652"/>
                      <a:pt x="0" y="35730"/>
                      <a:pt x="247" y="36835"/>
                    </a:cubicBezTo>
                    <a:cubicBezTo>
                      <a:pt x="498" y="37958"/>
                      <a:pt x="2" y="39086"/>
                      <a:pt x="277" y="40206"/>
                    </a:cubicBezTo>
                    <a:cubicBezTo>
                      <a:pt x="439" y="40864"/>
                      <a:pt x="302" y="41542"/>
                      <a:pt x="352" y="42178"/>
                    </a:cubicBezTo>
                    <a:cubicBezTo>
                      <a:pt x="456" y="43494"/>
                      <a:pt x="784" y="44817"/>
                      <a:pt x="1207" y="46074"/>
                    </a:cubicBezTo>
                    <a:cubicBezTo>
                      <a:pt x="1397" y="46640"/>
                      <a:pt x="1343" y="47172"/>
                      <a:pt x="1424" y="47713"/>
                    </a:cubicBezTo>
                    <a:cubicBezTo>
                      <a:pt x="1609" y="48976"/>
                      <a:pt x="2167" y="50148"/>
                      <a:pt x="2626" y="51280"/>
                    </a:cubicBezTo>
                    <a:cubicBezTo>
                      <a:pt x="3174" y="52635"/>
                      <a:pt x="3640" y="54046"/>
                      <a:pt x="4238" y="55393"/>
                    </a:cubicBezTo>
                    <a:cubicBezTo>
                      <a:pt x="4883" y="56851"/>
                      <a:pt x="5677" y="58190"/>
                      <a:pt x="6571" y="59458"/>
                    </a:cubicBezTo>
                    <a:cubicBezTo>
                      <a:pt x="7265" y="60443"/>
                      <a:pt x="7980" y="61429"/>
                      <a:pt x="8733" y="62378"/>
                    </a:cubicBezTo>
                    <a:cubicBezTo>
                      <a:pt x="9132" y="62882"/>
                      <a:pt x="9514" y="63671"/>
                      <a:pt x="10012" y="63764"/>
                    </a:cubicBezTo>
                    <a:cubicBezTo>
                      <a:pt x="10984" y="63949"/>
                      <a:pt x="10728" y="65214"/>
                      <a:pt x="11641" y="65284"/>
                    </a:cubicBezTo>
                    <a:cubicBezTo>
                      <a:pt x="11618" y="65501"/>
                      <a:pt x="11674" y="65559"/>
                      <a:pt x="11760" y="65559"/>
                    </a:cubicBezTo>
                    <a:cubicBezTo>
                      <a:pt x="11861" y="65559"/>
                      <a:pt x="12004" y="65476"/>
                      <a:pt x="12106" y="65476"/>
                    </a:cubicBezTo>
                    <a:cubicBezTo>
                      <a:pt x="12161" y="65476"/>
                      <a:pt x="12204" y="65500"/>
                      <a:pt x="12223" y="65575"/>
                    </a:cubicBezTo>
                    <a:cubicBezTo>
                      <a:pt x="12448" y="66494"/>
                      <a:pt x="13361" y="66864"/>
                      <a:pt x="13984" y="67250"/>
                    </a:cubicBezTo>
                    <a:cubicBezTo>
                      <a:pt x="14450" y="67539"/>
                      <a:pt x="14747" y="68315"/>
                      <a:pt x="15419" y="68315"/>
                    </a:cubicBezTo>
                    <a:cubicBezTo>
                      <a:pt x="15527" y="68315"/>
                      <a:pt x="15644" y="68295"/>
                      <a:pt x="15773" y="68250"/>
                    </a:cubicBezTo>
                    <a:cubicBezTo>
                      <a:pt x="15777" y="68249"/>
                      <a:pt x="15781" y="68248"/>
                      <a:pt x="15786" y="68248"/>
                    </a:cubicBezTo>
                    <a:cubicBezTo>
                      <a:pt x="15852" y="68248"/>
                      <a:pt x="15883" y="68423"/>
                      <a:pt x="15841" y="68520"/>
                    </a:cubicBezTo>
                    <a:cubicBezTo>
                      <a:pt x="15743" y="68739"/>
                      <a:pt x="15878" y="68814"/>
                      <a:pt x="16046" y="68852"/>
                    </a:cubicBezTo>
                    <a:cubicBezTo>
                      <a:pt x="16756" y="69017"/>
                      <a:pt x="17257" y="69506"/>
                      <a:pt x="17773" y="69966"/>
                    </a:cubicBezTo>
                    <a:cubicBezTo>
                      <a:pt x="17877" y="70060"/>
                      <a:pt x="17969" y="70148"/>
                      <a:pt x="18100" y="70148"/>
                    </a:cubicBezTo>
                    <a:cubicBezTo>
                      <a:pt x="18128" y="70148"/>
                      <a:pt x="18157" y="70145"/>
                      <a:pt x="18188" y="70136"/>
                    </a:cubicBezTo>
                    <a:cubicBezTo>
                      <a:pt x="18256" y="70117"/>
                      <a:pt x="18319" y="70109"/>
                      <a:pt x="18380" y="70109"/>
                    </a:cubicBezTo>
                    <a:cubicBezTo>
                      <a:pt x="18660" y="70109"/>
                      <a:pt x="18879" y="70284"/>
                      <a:pt x="19125" y="70431"/>
                    </a:cubicBezTo>
                    <a:cubicBezTo>
                      <a:pt x="19696" y="70775"/>
                      <a:pt x="20281" y="71103"/>
                      <a:pt x="20887" y="71376"/>
                    </a:cubicBezTo>
                    <a:cubicBezTo>
                      <a:pt x="21460" y="71632"/>
                      <a:pt x="22109" y="71583"/>
                      <a:pt x="22692" y="71992"/>
                    </a:cubicBezTo>
                    <a:cubicBezTo>
                      <a:pt x="23025" y="72227"/>
                      <a:pt x="23660" y="72203"/>
                      <a:pt x="24136" y="72410"/>
                    </a:cubicBezTo>
                    <a:cubicBezTo>
                      <a:pt x="24181" y="72430"/>
                      <a:pt x="24228" y="72438"/>
                      <a:pt x="24277" y="72438"/>
                    </a:cubicBezTo>
                    <a:cubicBezTo>
                      <a:pt x="24496" y="72438"/>
                      <a:pt x="24746" y="72278"/>
                      <a:pt x="24969" y="72278"/>
                    </a:cubicBezTo>
                    <a:cubicBezTo>
                      <a:pt x="25127" y="72278"/>
                      <a:pt x="25271" y="72358"/>
                      <a:pt x="25380" y="72634"/>
                    </a:cubicBezTo>
                    <a:cubicBezTo>
                      <a:pt x="25518" y="72473"/>
                      <a:pt x="25647" y="72413"/>
                      <a:pt x="25771" y="72413"/>
                    </a:cubicBezTo>
                    <a:cubicBezTo>
                      <a:pt x="26120" y="72413"/>
                      <a:pt x="26429" y="72889"/>
                      <a:pt x="26779" y="72889"/>
                    </a:cubicBezTo>
                    <a:cubicBezTo>
                      <a:pt x="26869" y="72889"/>
                      <a:pt x="26962" y="72858"/>
                      <a:pt x="27059" y="72779"/>
                    </a:cubicBezTo>
                    <a:cubicBezTo>
                      <a:pt x="28017" y="73303"/>
                      <a:pt x="29117" y="73239"/>
                      <a:pt x="30132" y="73339"/>
                    </a:cubicBezTo>
                    <a:cubicBezTo>
                      <a:pt x="31654" y="73488"/>
                      <a:pt x="33203" y="73381"/>
                      <a:pt x="34745" y="73493"/>
                    </a:cubicBezTo>
                    <a:cubicBezTo>
                      <a:pt x="35021" y="73513"/>
                      <a:pt x="35296" y="73521"/>
                      <a:pt x="35571" y="73521"/>
                    </a:cubicBezTo>
                    <a:cubicBezTo>
                      <a:pt x="37230" y="73521"/>
                      <a:pt x="38876" y="73197"/>
                      <a:pt x="40513" y="72964"/>
                    </a:cubicBezTo>
                    <a:cubicBezTo>
                      <a:pt x="40798" y="72923"/>
                      <a:pt x="41182" y="72965"/>
                      <a:pt x="41499" y="72802"/>
                    </a:cubicBezTo>
                    <a:cubicBezTo>
                      <a:pt x="42806" y="72135"/>
                      <a:pt x="44309" y="72146"/>
                      <a:pt x="45662" y="71598"/>
                    </a:cubicBezTo>
                    <a:cubicBezTo>
                      <a:pt x="46792" y="71142"/>
                      <a:pt x="48000" y="70898"/>
                      <a:pt x="49164" y="70525"/>
                    </a:cubicBezTo>
                    <a:cubicBezTo>
                      <a:pt x="50167" y="70201"/>
                      <a:pt x="51051" y="69626"/>
                      <a:pt x="52015" y="69288"/>
                    </a:cubicBezTo>
                    <a:cubicBezTo>
                      <a:pt x="53030" y="68932"/>
                      <a:pt x="53975" y="68428"/>
                      <a:pt x="54829" y="67877"/>
                    </a:cubicBezTo>
                    <a:cubicBezTo>
                      <a:pt x="56878" y="66556"/>
                      <a:pt x="58832" y="65060"/>
                      <a:pt x="60489" y="63244"/>
                    </a:cubicBezTo>
                    <a:cubicBezTo>
                      <a:pt x="61481" y="62160"/>
                      <a:pt x="62346" y="60961"/>
                      <a:pt x="63317" y="59856"/>
                    </a:cubicBezTo>
                    <a:cubicBezTo>
                      <a:pt x="64123" y="58937"/>
                      <a:pt x="64891" y="57980"/>
                      <a:pt x="65431" y="56902"/>
                    </a:cubicBezTo>
                    <a:cubicBezTo>
                      <a:pt x="65706" y="56350"/>
                      <a:pt x="66114" y="55888"/>
                      <a:pt x="66358" y="55305"/>
                    </a:cubicBezTo>
                    <a:cubicBezTo>
                      <a:pt x="66595" y="54742"/>
                      <a:pt x="66654" y="54001"/>
                      <a:pt x="67222" y="53649"/>
                    </a:cubicBezTo>
                    <a:cubicBezTo>
                      <a:pt x="67656" y="53379"/>
                      <a:pt x="67640" y="52940"/>
                      <a:pt x="67772" y="52593"/>
                    </a:cubicBezTo>
                    <a:cubicBezTo>
                      <a:pt x="68105" y="51711"/>
                      <a:pt x="68436" y="50821"/>
                      <a:pt x="68727" y="49922"/>
                    </a:cubicBezTo>
                    <a:cubicBezTo>
                      <a:pt x="68978" y="49157"/>
                      <a:pt x="69398" y="48426"/>
                      <a:pt x="69529" y="47603"/>
                    </a:cubicBezTo>
                    <a:cubicBezTo>
                      <a:pt x="69625" y="47002"/>
                      <a:pt x="70232" y="46517"/>
                      <a:pt x="69924" y="45828"/>
                    </a:cubicBezTo>
                    <a:cubicBezTo>
                      <a:pt x="69917" y="45815"/>
                      <a:pt x="69945" y="45772"/>
                      <a:pt x="69964" y="45767"/>
                    </a:cubicBezTo>
                    <a:cubicBezTo>
                      <a:pt x="70583" y="45585"/>
                      <a:pt x="70414" y="45024"/>
                      <a:pt x="70428" y="44635"/>
                    </a:cubicBezTo>
                    <a:cubicBezTo>
                      <a:pt x="70463" y="43603"/>
                      <a:pt x="70507" y="42538"/>
                      <a:pt x="70680" y="41562"/>
                    </a:cubicBezTo>
                    <a:cubicBezTo>
                      <a:pt x="70866" y="40511"/>
                      <a:pt x="70770" y="39451"/>
                      <a:pt x="70978" y="38398"/>
                    </a:cubicBezTo>
                    <a:cubicBezTo>
                      <a:pt x="71149" y="37541"/>
                      <a:pt x="70703" y="36564"/>
                      <a:pt x="70843" y="35472"/>
                    </a:cubicBezTo>
                    <a:cubicBezTo>
                      <a:pt x="70678" y="34643"/>
                      <a:pt x="70481" y="33685"/>
                      <a:pt x="70297" y="32725"/>
                    </a:cubicBezTo>
                    <a:cubicBezTo>
                      <a:pt x="70207" y="32243"/>
                      <a:pt x="70040" y="31784"/>
                      <a:pt x="69978" y="31289"/>
                    </a:cubicBezTo>
                    <a:cubicBezTo>
                      <a:pt x="69872" y="30440"/>
                      <a:pt x="69686" y="29595"/>
                      <a:pt x="69473" y="28766"/>
                    </a:cubicBezTo>
                    <a:cubicBezTo>
                      <a:pt x="69256" y="27932"/>
                      <a:pt x="68950" y="27122"/>
                      <a:pt x="68709" y="26294"/>
                    </a:cubicBezTo>
                    <a:cubicBezTo>
                      <a:pt x="68570" y="25818"/>
                      <a:pt x="68531" y="25309"/>
                      <a:pt x="68239" y="24888"/>
                    </a:cubicBezTo>
                    <a:cubicBezTo>
                      <a:pt x="67635" y="24015"/>
                      <a:pt x="67399" y="22970"/>
                      <a:pt x="66826" y="22064"/>
                    </a:cubicBezTo>
                    <a:cubicBezTo>
                      <a:pt x="66108" y="20927"/>
                      <a:pt x="65594" y="19672"/>
                      <a:pt x="64781" y="18564"/>
                    </a:cubicBezTo>
                    <a:cubicBezTo>
                      <a:pt x="63832" y="17276"/>
                      <a:pt x="62923" y="15937"/>
                      <a:pt x="61845" y="14779"/>
                    </a:cubicBezTo>
                    <a:cubicBezTo>
                      <a:pt x="60996" y="13869"/>
                      <a:pt x="59949" y="13112"/>
                      <a:pt x="59059" y="12208"/>
                    </a:cubicBezTo>
                    <a:cubicBezTo>
                      <a:pt x="59027" y="12171"/>
                      <a:pt x="58985" y="12143"/>
                      <a:pt x="58938" y="12126"/>
                    </a:cubicBezTo>
                    <a:cubicBezTo>
                      <a:pt x="58191" y="11906"/>
                      <a:pt x="57549" y="11424"/>
                      <a:pt x="57021" y="10939"/>
                    </a:cubicBezTo>
                    <a:cubicBezTo>
                      <a:pt x="56076" y="10067"/>
                      <a:pt x="54873" y="9694"/>
                      <a:pt x="53851" y="8986"/>
                    </a:cubicBezTo>
                    <a:cubicBezTo>
                      <a:pt x="52675" y="8173"/>
                      <a:pt x="51252" y="7857"/>
                      <a:pt x="49926" y="7344"/>
                    </a:cubicBezTo>
                    <a:cubicBezTo>
                      <a:pt x="47840" y="6535"/>
                      <a:pt x="45724" y="6073"/>
                      <a:pt x="43517" y="5965"/>
                    </a:cubicBezTo>
                    <a:cubicBezTo>
                      <a:pt x="41526" y="5869"/>
                      <a:pt x="39530" y="5874"/>
                      <a:pt x="37542" y="5752"/>
                    </a:cubicBezTo>
                    <a:cubicBezTo>
                      <a:pt x="37177" y="5730"/>
                      <a:pt x="36813" y="5720"/>
                      <a:pt x="36450" y="5720"/>
                    </a:cubicBezTo>
                    <a:cubicBezTo>
                      <a:pt x="34722" y="5720"/>
                      <a:pt x="33009" y="5947"/>
                      <a:pt x="31309" y="6169"/>
                    </a:cubicBezTo>
                    <a:cubicBezTo>
                      <a:pt x="29510" y="6404"/>
                      <a:pt x="27799" y="7095"/>
                      <a:pt x="26119" y="7837"/>
                    </a:cubicBezTo>
                    <a:cubicBezTo>
                      <a:pt x="25340" y="8181"/>
                      <a:pt x="24577" y="8593"/>
                      <a:pt x="23754" y="8848"/>
                    </a:cubicBezTo>
                    <a:cubicBezTo>
                      <a:pt x="23648" y="8881"/>
                      <a:pt x="23561" y="8901"/>
                      <a:pt x="23488" y="8901"/>
                    </a:cubicBezTo>
                    <a:cubicBezTo>
                      <a:pt x="23334" y="8901"/>
                      <a:pt x="23237" y="8812"/>
                      <a:pt x="23138" y="8559"/>
                    </a:cubicBezTo>
                    <a:cubicBezTo>
                      <a:pt x="22683" y="7387"/>
                      <a:pt x="22521" y="6119"/>
                      <a:pt x="22034" y="4978"/>
                    </a:cubicBezTo>
                    <a:cubicBezTo>
                      <a:pt x="21524" y="3783"/>
                      <a:pt x="21251" y="2520"/>
                      <a:pt x="20747" y="1320"/>
                    </a:cubicBezTo>
                    <a:cubicBezTo>
                      <a:pt x="20372" y="424"/>
                      <a:pt x="20066" y="0"/>
                      <a:pt x="19571" y="0"/>
                    </a:cubicBezTo>
                    <a:close/>
                  </a:path>
                </a:pathLst>
              </a:custGeom>
              <a:solidFill>
                <a:srgbClr val="FEB8B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 name="Google Shape;961;p10">
                <a:extLst>
                  <a:ext uri="{FF2B5EF4-FFF2-40B4-BE49-F238E27FC236}">
                    <a16:creationId xmlns:a16="http://schemas.microsoft.com/office/drawing/2014/main" id="{25441CD4-FEDD-6AD9-1B66-14CC416D2E22}"/>
                  </a:ext>
                </a:extLst>
              </p:cNvPr>
              <p:cNvSpPr/>
              <p:nvPr/>
            </p:nvSpPr>
            <p:spPr>
              <a:xfrm>
                <a:off x="5083291" y="2437467"/>
                <a:ext cx="897379" cy="927296"/>
              </a:xfrm>
              <a:custGeom>
                <a:avLst/>
                <a:gdLst/>
                <a:ahLst/>
                <a:cxnLst/>
                <a:rect l="l" t="t" r="r" b="b"/>
                <a:pathLst>
                  <a:path w="71150" h="73522" extrusionOk="0">
                    <a:moveTo>
                      <a:pt x="19242" y="1689"/>
                    </a:moveTo>
                    <a:cubicBezTo>
                      <a:pt x="19738" y="3137"/>
                      <a:pt x="20271" y="4561"/>
                      <a:pt x="20654" y="6045"/>
                    </a:cubicBezTo>
                    <a:cubicBezTo>
                      <a:pt x="20853" y="6822"/>
                      <a:pt x="21020" y="7650"/>
                      <a:pt x="21315" y="8364"/>
                    </a:cubicBezTo>
                    <a:cubicBezTo>
                      <a:pt x="21645" y="9161"/>
                      <a:pt x="21749" y="10075"/>
                      <a:pt x="22325" y="10771"/>
                    </a:cubicBezTo>
                    <a:cubicBezTo>
                      <a:pt x="22472" y="10949"/>
                      <a:pt x="22580" y="11090"/>
                      <a:pt x="22755" y="11090"/>
                    </a:cubicBezTo>
                    <a:cubicBezTo>
                      <a:pt x="22861" y="11090"/>
                      <a:pt x="22992" y="11038"/>
                      <a:pt x="23171" y="10914"/>
                    </a:cubicBezTo>
                    <a:cubicBezTo>
                      <a:pt x="23660" y="10576"/>
                      <a:pt x="24335" y="10097"/>
                      <a:pt x="24764" y="10080"/>
                    </a:cubicBezTo>
                    <a:cubicBezTo>
                      <a:pt x="25582" y="10047"/>
                      <a:pt x="26082" y="9464"/>
                      <a:pt x="26785" y="9353"/>
                    </a:cubicBezTo>
                    <a:cubicBezTo>
                      <a:pt x="27561" y="9232"/>
                      <a:pt x="28194" y="8708"/>
                      <a:pt x="28946" y="8573"/>
                    </a:cubicBezTo>
                    <a:cubicBezTo>
                      <a:pt x="29723" y="8433"/>
                      <a:pt x="30503" y="8230"/>
                      <a:pt x="31248" y="8030"/>
                    </a:cubicBezTo>
                    <a:cubicBezTo>
                      <a:pt x="32088" y="7804"/>
                      <a:pt x="32926" y="7714"/>
                      <a:pt x="33759" y="7667"/>
                    </a:cubicBezTo>
                    <a:cubicBezTo>
                      <a:pt x="34651" y="7616"/>
                      <a:pt x="35552" y="7446"/>
                      <a:pt x="36443" y="7446"/>
                    </a:cubicBezTo>
                    <a:cubicBezTo>
                      <a:pt x="36799" y="7446"/>
                      <a:pt x="37153" y="7474"/>
                      <a:pt x="37505" y="7546"/>
                    </a:cubicBezTo>
                    <a:cubicBezTo>
                      <a:pt x="37586" y="7562"/>
                      <a:pt x="37664" y="7569"/>
                      <a:pt x="37739" y="7569"/>
                    </a:cubicBezTo>
                    <a:cubicBezTo>
                      <a:pt x="38074" y="7569"/>
                      <a:pt x="38360" y="7436"/>
                      <a:pt x="38697" y="7436"/>
                    </a:cubicBezTo>
                    <a:cubicBezTo>
                      <a:pt x="38761" y="7436"/>
                      <a:pt x="38827" y="7441"/>
                      <a:pt x="38895" y="7453"/>
                    </a:cubicBezTo>
                    <a:cubicBezTo>
                      <a:pt x="39361" y="7530"/>
                      <a:pt x="39831" y="7552"/>
                      <a:pt x="40303" y="7552"/>
                    </a:cubicBezTo>
                    <a:cubicBezTo>
                      <a:pt x="40907" y="7552"/>
                      <a:pt x="41515" y="7516"/>
                      <a:pt x="42122" y="7516"/>
                    </a:cubicBezTo>
                    <a:cubicBezTo>
                      <a:pt x="42591" y="7516"/>
                      <a:pt x="43059" y="7538"/>
                      <a:pt x="43525" y="7613"/>
                    </a:cubicBezTo>
                    <a:cubicBezTo>
                      <a:pt x="43631" y="7630"/>
                      <a:pt x="43707" y="7649"/>
                      <a:pt x="43792" y="7701"/>
                    </a:cubicBezTo>
                    <a:cubicBezTo>
                      <a:pt x="44352" y="8041"/>
                      <a:pt x="44905" y="8286"/>
                      <a:pt x="45564" y="8286"/>
                    </a:cubicBezTo>
                    <a:cubicBezTo>
                      <a:pt x="45706" y="8286"/>
                      <a:pt x="45853" y="8275"/>
                      <a:pt x="46006" y="8251"/>
                    </a:cubicBezTo>
                    <a:cubicBezTo>
                      <a:pt x="46061" y="8242"/>
                      <a:pt x="46117" y="8238"/>
                      <a:pt x="46174" y="8238"/>
                    </a:cubicBezTo>
                    <a:cubicBezTo>
                      <a:pt x="46645" y="8238"/>
                      <a:pt x="47160" y="8515"/>
                      <a:pt x="47594" y="8784"/>
                    </a:cubicBezTo>
                    <a:cubicBezTo>
                      <a:pt x="47734" y="8870"/>
                      <a:pt x="47878" y="8885"/>
                      <a:pt x="48025" y="8885"/>
                    </a:cubicBezTo>
                    <a:cubicBezTo>
                      <a:pt x="48098" y="8885"/>
                      <a:pt x="48173" y="8881"/>
                      <a:pt x="48247" y="8881"/>
                    </a:cubicBezTo>
                    <a:cubicBezTo>
                      <a:pt x="48361" y="8881"/>
                      <a:pt x="48477" y="8890"/>
                      <a:pt x="48591" y="8933"/>
                    </a:cubicBezTo>
                    <a:cubicBezTo>
                      <a:pt x="49556" y="9302"/>
                      <a:pt x="50547" y="9601"/>
                      <a:pt x="51535" y="9906"/>
                    </a:cubicBezTo>
                    <a:cubicBezTo>
                      <a:pt x="51703" y="9959"/>
                      <a:pt x="51805" y="9921"/>
                      <a:pt x="51899" y="10172"/>
                    </a:cubicBezTo>
                    <a:cubicBezTo>
                      <a:pt x="51985" y="10404"/>
                      <a:pt x="52178" y="10478"/>
                      <a:pt x="52397" y="10478"/>
                    </a:cubicBezTo>
                    <a:cubicBezTo>
                      <a:pt x="52535" y="10478"/>
                      <a:pt x="52683" y="10449"/>
                      <a:pt x="52821" y="10411"/>
                    </a:cubicBezTo>
                    <a:cubicBezTo>
                      <a:pt x="52918" y="10982"/>
                      <a:pt x="54036" y="10366"/>
                      <a:pt x="53859" y="11301"/>
                    </a:cubicBezTo>
                    <a:cubicBezTo>
                      <a:pt x="53846" y="11370"/>
                      <a:pt x="54192" y="11610"/>
                      <a:pt x="54318" y="11610"/>
                    </a:cubicBezTo>
                    <a:cubicBezTo>
                      <a:pt x="54329" y="11610"/>
                      <a:pt x="54338" y="11608"/>
                      <a:pt x="54346" y="11604"/>
                    </a:cubicBezTo>
                    <a:cubicBezTo>
                      <a:pt x="54462" y="11544"/>
                      <a:pt x="54561" y="11519"/>
                      <a:pt x="54650" y="11519"/>
                    </a:cubicBezTo>
                    <a:cubicBezTo>
                      <a:pt x="55125" y="11519"/>
                      <a:pt x="55259" y="12256"/>
                      <a:pt x="55715" y="12256"/>
                    </a:cubicBezTo>
                    <a:cubicBezTo>
                      <a:pt x="55745" y="12256"/>
                      <a:pt x="55777" y="12252"/>
                      <a:pt x="55811" y="12245"/>
                    </a:cubicBezTo>
                    <a:cubicBezTo>
                      <a:pt x="55869" y="12558"/>
                      <a:pt x="55976" y="12673"/>
                      <a:pt x="56138" y="12673"/>
                    </a:cubicBezTo>
                    <a:cubicBezTo>
                      <a:pt x="56257" y="12673"/>
                      <a:pt x="56404" y="12612"/>
                      <a:pt x="56584" y="12521"/>
                    </a:cubicBezTo>
                    <a:cubicBezTo>
                      <a:pt x="56631" y="12497"/>
                      <a:pt x="56673" y="12487"/>
                      <a:pt x="56710" y="12487"/>
                    </a:cubicBezTo>
                    <a:cubicBezTo>
                      <a:pt x="56927" y="12487"/>
                      <a:pt x="56972" y="12846"/>
                      <a:pt x="56936" y="12947"/>
                    </a:cubicBezTo>
                    <a:cubicBezTo>
                      <a:pt x="56797" y="13330"/>
                      <a:pt x="57168" y="13552"/>
                      <a:pt x="57273" y="13558"/>
                    </a:cubicBezTo>
                    <a:cubicBezTo>
                      <a:pt x="58390" y="13630"/>
                      <a:pt x="58642" y="14820"/>
                      <a:pt x="59490" y="15218"/>
                    </a:cubicBezTo>
                    <a:cubicBezTo>
                      <a:pt x="59753" y="15341"/>
                      <a:pt x="59792" y="15832"/>
                      <a:pt x="60157" y="15832"/>
                    </a:cubicBezTo>
                    <a:cubicBezTo>
                      <a:pt x="60241" y="15832"/>
                      <a:pt x="60342" y="15806"/>
                      <a:pt x="60467" y="15744"/>
                    </a:cubicBezTo>
                    <a:cubicBezTo>
                      <a:pt x="60474" y="15740"/>
                      <a:pt x="60481" y="15739"/>
                      <a:pt x="60487" y="15739"/>
                    </a:cubicBezTo>
                    <a:cubicBezTo>
                      <a:pt x="60616" y="15739"/>
                      <a:pt x="60652" y="16392"/>
                      <a:pt x="61108" y="16593"/>
                    </a:cubicBezTo>
                    <a:cubicBezTo>
                      <a:pt x="61427" y="16735"/>
                      <a:pt x="61715" y="17278"/>
                      <a:pt x="61945" y="17674"/>
                    </a:cubicBezTo>
                    <a:cubicBezTo>
                      <a:pt x="62180" y="18080"/>
                      <a:pt x="62240" y="18589"/>
                      <a:pt x="62855" y="18623"/>
                    </a:cubicBezTo>
                    <a:cubicBezTo>
                      <a:pt x="62933" y="18628"/>
                      <a:pt x="63029" y="18746"/>
                      <a:pt x="63074" y="18833"/>
                    </a:cubicBezTo>
                    <a:cubicBezTo>
                      <a:pt x="64236" y="21077"/>
                      <a:pt x="65641" y="23174"/>
                      <a:pt x="66946" y="25331"/>
                    </a:cubicBezTo>
                    <a:cubicBezTo>
                      <a:pt x="67206" y="25760"/>
                      <a:pt x="67355" y="26275"/>
                      <a:pt x="67475" y="26770"/>
                    </a:cubicBezTo>
                    <a:cubicBezTo>
                      <a:pt x="67870" y="28399"/>
                      <a:pt x="68326" y="30012"/>
                      <a:pt x="68693" y="31650"/>
                    </a:cubicBezTo>
                    <a:cubicBezTo>
                      <a:pt x="68972" y="32896"/>
                      <a:pt x="69252" y="34162"/>
                      <a:pt x="69266" y="35394"/>
                    </a:cubicBezTo>
                    <a:cubicBezTo>
                      <a:pt x="69277" y="36424"/>
                      <a:pt x="69384" y="37480"/>
                      <a:pt x="69245" y="38552"/>
                    </a:cubicBezTo>
                    <a:cubicBezTo>
                      <a:pt x="69129" y="39473"/>
                      <a:pt x="68909" y="40511"/>
                      <a:pt x="69177" y="41505"/>
                    </a:cubicBezTo>
                    <a:cubicBezTo>
                      <a:pt x="69247" y="41763"/>
                      <a:pt x="69129" y="42080"/>
                      <a:pt x="69071" y="42367"/>
                    </a:cubicBezTo>
                    <a:cubicBezTo>
                      <a:pt x="68772" y="43872"/>
                      <a:pt x="68589" y="45416"/>
                      <a:pt x="68132" y="46872"/>
                    </a:cubicBezTo>
                    <a:cubicBezTo>
                      <a:pt x="67428" y="49113"/>
                      <a:pt x="66756" y="51363"/>
                      <a:pt x="65471" y="53402"/>
                    </a:cubicBezTo>
                    <a:cubicBezTo>
                      <a:pt x="64683" y="54656"/>
                      <a:pt x="63949" y="55983"/>
                      <a:pt x="63102" y="57179"/>
                    </a:cubicBezTo>
                    <a:cubicBezTo>
                      <a:pt x="62261" y="58369"/>
                      <a:pt x="61548" y="59657"/>
                      <a:pt x="60486" y="60757"/>
                    </a:cubicBezTo>
                    <a:cubicBezTo>
                      <a:pt x="59227" y="62059"/>
                      <a:pt x="57807" y="63143"/>
                      <a:pt x="56466" y="64319"/>
                    </a:cubicBezTo>
                    <a:cubicBezTo>
                      <a:pt x="56077" y="64660"/>
                      <a:pt x="55445" y="64984"/>
                      <a:pt x="54960" y="65279"/>
                    </a:cubicBezTo>
                    <a:cubicBezTo>
                      <a:pt x="54316" y="65670"/>
                      <a:pt x="53643" y="66107"/>
                      <a:pt x="52978" y="66469"/>
                    </a:cubicBezTo>
                    <a:cubicBezTo>
                      <a:pt x="51332" y="67368"/>
                      <a:pt x="49638" y="68188"/>
                      <a:pt x="47800" y="68667"/>
                    </a:cubicBezTo>
                    <a:cubicBezTo>
                      <a:pt x="47420" y="68767"/>
                      <a:pt x="46983" y="68849"/>
                      <a:pt x="46669" y="69265"/>
                    </a:cubicBezTo>
                    <a:cubicBezTo>
                      <a:pt x="46333" y="69708"/>
                      <a:pt x="45690" y="69720"/>
                      <a:pt x="45168" y="69870"/>
                    </a:cubicBezTo>
                    <a:cubicBezTo>
                      <a:pt x="43794" y="70265"/>
                      <a:pt x="42374" y="70492"/>
                      <a:pt x="41047" y="71047"/>
                    </a:cubicBezTo>
                    <a:cubicBezTo>
                      <a:pt x="40976" y="71077"/>
                      <a:pt x="40912" y="71089"/>
                      <a:pt x="40853" y="71089"/>
                    </a:cubicBezTo>
                    <a:cubicBezTo>
                      <a:pt x="40731" y="71089"/>
                      <a:pt x="40629" y="71037"/>
                      <a:pt x="40529" y="70970"/>
                    </a:cubicBezTo>
                    <a:cubicBezTo>
                      <a:pt x="40418" y="70896"/>
                      <a:pt x="40271" y="70847"/>
                      <a:pt x="40158" y="70847"/>
                    </a:cubicBezTo>
                    <a:cubicBezTo>
                      <a:pt x="40091" y="70847"/>
                      <a:pt x="40036" y="70864"/>
                      <a:pt x="40006" y="70903"/>
                    </a:cubicBezTo>
                    <a:cubicBezTo>
                      <a:pt x="39692" y="71325"/>
                      <a:pt x="39188" y="71409"/>
                      <a:pt x="38775" y="71409"/>
                    </a:cubicBezTo>
                    <a:cubicBezTo>
                      <a:pt x="38618" y="71409"/>
                      <a:pt x="38475" y="71397"/>
                      <a:pt x="38360" y="71387"/>
                    </a:cubicBezTo>
                    <a:cubicBezTo>
                      <a:pt x="38324" y="71383"/>
                      <a:pt x="38289" y="71382"/>
                      <a:pt x="38254" y="71382"/>
                    </a:cubicBezTo>
                    <a:cubicBezTo>
                      <a:pt x="37835" y="71382"/>
                      <a:pt x="37455" y="71598"/>
                      <a:pt x="37017" y="71598"/>
                    </a:cubicBezTo>
                    <a:cubicBezTo>
                      <a:pt x="36833" y="71598"/>
                      <a:pt x="36638" y="71560"/>
                      <a:pt x="36425" y="71450"/>
                    </a:cubicBezTo>
                    <a:cubicBezTo>
                      <a:pt x="36205" y="71336"/>
                      <a:pt x="35945" y="71300"/>
                      <a:pt x="35665" y="71300"/>
                    </a:cubicBezTo>
                    <a:cubicBezTo>
                      <a:pt x="35167" y="71300"/>
                      <a:pt x="34605" y="71414"/>
                      <a:pt x="34090" y="71414"/>
                    </a:cubicBezTo>
                    <a:cubicBezTo>
                      <a:pt x="34058" y="71414"/>
                      <a:pt x="34026" y="71414"/>
                      <a:pt x="33994" y="71413"/>
                    </a:cubicBezTo>
                    <a:cubicBezTo>
                      <a:pt x="33921" y="71411"/>
                      <a:pt x="33848" y="71410"/>
                      <a:pt x="33775" y="71410"/>
                    </a:cubicBezTo>
                    <a:cubicBezTo>
                      <a:pt x="33508" y="71410"/>
                      <a:pt x="33241" y="71421"/>
                      <a:pt x="32976" y="71421"/>
                    </a:cubicBezTo>
                    <a:cubicBezTo>
                      <a:pt x="32463" y="71421"/>
                      <a:pt x="31955" y="71379"/>
                      <a:pt x="31466" y="71135"/>
                    </a:cubicBezTo>
                    <a:cubicBezTo>
                      <a:pt x="31374" y="71089"/>
                      <a:pt x="31260" y="71079"/>
                      <a:pt x="31155" y="71066"/>
                    </a:cubicBezTo>
                    <a:cubicBezTo>
                      <a:pt x="31135" y="71064"/>
                      <a:pt x="31116" y="71063"/>
                      <a:pt x="31098" y="71063"/>
                    </a:cubicBezTo>
                    <a:cubicBezTo>
                      <a:pt x="30792" y="71063"/>
                      <a:pt x="30518" y="71342"/>
                      <a:pt x="30208" y="71342"/>
                    </a:cubicBezTo>
                    <a:cubicBezTo>
                      <a:pt x="30090" y="71342"/>
                      <a:pt x="29966" y="71301"/>
                      <a:pt x="29834" y="71189"/>
                    </a:cubicBezTo>
                    <a:cubicBezTo>
                      <a:pt x="29656" y="71037"/>
                      <a:pt x="29459" y="70999"/>
                      <a:pt x="29255" y="70999"/>
                    </a:cubicBezTo>
                    <a:cubicBezTo>
                      <a:pt x="29053" y="70999"/>
                      <a:pt x="28844" y="71036"/>
                      <a:pt x="28638" y="71036"/>
                    </a:cubicBezTo>
                    <a:cubicBezTo>
                      <a:pt x="28515" y="71036"/>
                      <a:pt x="28394" y="71023"/>
                      <a:pt x="28275" y="70982"/>
                    </a:cubicBezTo>
                    <a:cubicBezTo>
                      <a:pt x="27771" y="70809"/>
                      <a:pt x="27217" y="70752"/>
                      <a:pt x="26691" y="70638"/>
                    </a:cubicBezTo>
                    <a:cubicBezTo>
                      <a:pt x="25022" y="70277"/>
                      <a:pt x="23314" y="70016"/>
                      <a:pt x="21752" y="69265"/>
                    </a:cubicBezTo>
                    <a:cubicBezTo>
                      <a:pt x="20525" y="68675"/>
                      <a:pt x="19245" y="68215"/>
                      <a:pt x="18084" y="67459"/>
                    </a:cubicBezTo>
                    <a:cubicBezTo>
                      <a:pt x="17050" y="66785"/>
                      <a:pt x="15937" y="66200"/>
                      <a:pt x="14989" y="65422"/>
                    </a:cubicBezTo>
                    <a:cubicBezTo>
                      <a:pt x="13648" y="64324"/>
                      <a:pt x="12316" y="63202"/>
                      <a:pt x="11194" y="61857"/>
                    </a:cubicBezTo>
                    <a:cubicBezTo>
                      <a:pt x="10529" y="61059"/>
                      <a:pt x="9796" y="60318"/>
                      <a:pt x="9079" y="59564"/>
                    </a:cubicBezTo>
                    <a:cubicBezTo>
                      <a:pt x="8760" y="59228"/>
                      <a:pt x="8533" y="58811"/>
                      <a:pt x="8304" y="58438"/>
                    </a:cubicBezTo>
                    <a:cubicBezTo>
                      <a:pt x="7728" y="57495"/>
                      <a:pt x="7108" y="56574"/>
                      <a:pt x="6585" y="55589"/>
                    </a:cubicBezTo>
                    <a:cubicBezTo>
                      <a:pt x="6148" y="54763"/>
                      <a:pt x="5880" y="53859"/>
                      <a:pt x="5347" y="53074"/>
                    </a:cubicBezTo>
                    <a:cubicBezTo>
                      <a:pt x="5082" y="52683"/>
                      <a:pt x="5073" y="52128"/>
                      <a:pt x="4903" y="51666"/>
                    </a:cubicBezTo>
                    <a:cubicBezTo>
                      <a:pt x="4427" y="50375"/>
                      <a:pt x="3759" y="49127"/>
                      <a:pt x="3486" y="47797"/>
                    </a:cubicBezTo>
                    <a:cubicBezTo>
                      <a:pt x="3256" y="46676"/>
                      <a:pt x="2895" y="45577"/>
                      <a:pt x="2811" y="44401"/>
                    </a:cubicBezTo>
                    <a:cubicBezTo>
                      <a:pt x="2749" y="43498"/>
                      <a:pt x="2674" y="42524"/>
                      <a:pt x="2231" y="41665"/>
                    </a:cubicBezTo>
                    <a:cubicBezTo>
                      <a:pt x="2071" y="41354"/>
                      <a:pt x="2131" y="40893"/>
                      <a:pt x="2178" y="40688"/>
                    </a:cubicBezTo>
                    <a:cubicBezTo>
                      <a:pt x="2368" y="39826"/>
                      <a:pt x="2044" y="39030"/>
                      <a:pt x="2052" y="38204"/>
                    </a:cubicBezTo>
                    <a:cubicBezTo>
                      <a:pt x="2058" y="37480"/>
                      <a:pt x="1760" y="36776"/>
                      <a:pt x="2181" y="36042"/>
                    </a:cubicBezTo>
                    <a:cubicBezTo>
                      <a:pt x="2298" y="35841"/>
                      <a:pt x="2189" y="35270"/>
                      <a:pt x="2064" y="35085"/>
                    </a:cubicBezTo>
                    <a:cubicBezTo>
                      <a:pt x="1688" y="34522"/>
                      <a:pt x="2397" y="34206"/>
                      <a:pt x="2229" y="33651"/>
                    </a:cubicBezTo>
                    <a:cubicBezTo>
                      <a:pt x="2088" y="33184"/>
                      <a:pt x="1840" y="32557"/>
                      <a:pt x="2203" y="32030"/>
                    </a:cubicBezTo>
                    <a:cubicBezTo>
                      <a:pt x="2690" y="31317"/>
                      <a:pt x="2309" y="30476"/>
                      <a:pt x="2575" y="29723"/>
                    </a:cubicBezTo>
                    <a:cubicBezTo>
                      <a:pt x="2684" y="29412"/>
                      <a:pt x="2951" y="28995"/>
                      <a:pt x="2488" y="28682"/>
                    </a:cubicBezTo>
                    <a:cubicBezTo>
                      <a:pt x="2326" y="28573"/>
                      <a:pt x="2391" y="28449"/>
                      <a:pt x="2545" y="28388"/>
                    </a:cubicBezTo>
                    <a:cubicBezTo>
                      <a:pt x="3063" y="28184"/>
                      <a:pt x="2892" y="27735"/>
                      <a:pt x="2993" y="27341"/>
                    </a:cubicBezTo>
                    <a:cubicBezTo>
                      <a:pt x="3354" y="25936"/>
                      <a:pt x="3381" y="24466"/>
                      <a:pt x="4012" y="23097"/>
                    </a:cubicBezTo>
                    <a:cubicBezTo>
                      <a:pt x="4323" y="22422"/>
                      <a:pt x="4497" y="21615"/>
                      <a:pt x="4735" y="20876"/>
                    </a:cubicBezTo>
                    <a:cubicBezTo>
                      <a:pt x="5051" y="19896"/>
                      <a:pt x="5527" y="18962"/>
                      <a:pt x="6016" y="18038"/>
                    </a:cubicBezTo>
                    <a:cubicBezTo>
                      <a:pt x="6798" y="16559"/>
                      <a:pt x="7383" y="14974"/>
                      <a:pt x="8159" y="13490"/>
                    </a:cubicBezTo>
                    <a:cubicBezTo>
                      <a:pt x="8708" y="12440"/>
                      <a:pt x="9437" y="11486"/>
                      <a:pt x="10065" y="10477"/>
                    </a:cubicBezTo>
                    <a:cubicBezTo>
                      <a:pt x="10964" y="9033"/>
                      <a:pt x="12058" y="7739"/>
                      <a:pt x="13207" y="6472"/>
                    </a:cubicBezTo>
                    <a:cubicBezTo>
                      <a:pt x="14242" y="5334"/>
                      <a:pt x="15343" y="4281"/>
                      <a:pt x="16539" y="3339"/>
                    </a:cubicBezTo>
                    <a:cubicBezTo>
                      <a:pt x="17356" y="2697"/>
                      <a:pt x="18318" y="2243"/>
                      <a:pt x="19242" y="1689"/>
                    </a:cubicBezTo>
                    <a:close/>
                    <a:moveTo>
                      <a:pt x="19571" y="0"/>
                    </a:moveTo>
                    <a:cubicBezTo>
                      <a:pt x="19255" y="0"/>
                      <a:pt x="18863" y="173"/>
                      <a:pt x="18327" y="507"/>
                    </a:cubicBezTo>
                    <a:cubicBezTo>
                      <a:pt x="17149" y="1239"/>
                      <a:pt x="15989" y="1995"/>
                      <a:pt x="14892" y="2834"/>
                    </a:cubicBezTo>
                    <a:cubicBezTo>
                      <a:pt x="13889" y="3599"/>
                      <a:pt x="12856" y="4393"/>
                      <a:pt x="12075" y="5365"/>
                    </a:cubicBezTo>
                    <a:cubicBezTo>
                      <a:pt x="11398" y="6210"/>
                      <a:pt x="10670" y="7029"/>
                      <a:pt x="10009" y="7893"/>
                    </a:cubicBezTo>
                    <a:cubicBezTo>
                      <a:pt x="9423" y="8657"/>
                      <a:pt x="8792" y="9411"/>
                      <a:pt x="8253" y="10211"/>
                    </a:cubicBezTo>
                    <a:cubicBezTo>
                      <a:pt x="7332" y="11570"/>
                      <a:pt x="6495" y="12989"/>
                      <a:pt x="5664" y="14409"/>
                    </a:cubicBezTo>
                    <a:cubicBezTo>
                      <a:pt x="5148" y="15291"/>
                      <a:pt x="4555" y="16175"/>
                      <a:pt x="4278" y="17139"/>
                    </a:cubicBezTo>
                    <a:cubicBezTo>
                      <a:pt x="4017" y="18048"/>
                      <a:pt x="3676" y="18939"/>
                      <a:pt x="3323" y="19788"/>
                    </a:cubicBezTo>
                    <a:cubicBezTo>
                      <a:pt x="2811" y="21024"/>
                      <a:pt x="2386" y="22274"/>
                      <a:pt x="1994" y="23545"/>
                    </a:cubicBezTo>
                    <a:cubicBezTo>
                      <a:pt x="1587" y="24866"/>
                      <a:pt x="1420" y="26254"/>
                      <a:pt x="1027" y="27565"/>
                    </a:cubicBezTo>
                    <a:cubicBezTo>
                      <a:pt x="708" y="28632"/>
                      <a:pt x="750" y="29726"/>
                      <a:pt x="517" y="30794"/>
                    </a:cubicBezTo>
                    <a:cubicBezTo>
                      <a:pt x="331" y="31641"/>
                      <a:pt x="345" y="32630"/>
                      <a:pt x="400" y="33565"/>
                    </a:cubicBezTo>
                    <a:cubicBezTo>
                      <a:pt x="462" y="34652"/>
                      <a:pt x="0" y="35730"/>
                      <a:pt x="247" y="36835"/>
                    </a:cubicBezTo>
                    <a:cubicBezTo>
                      <a:pt x="498" y="37958"/>
                      <a:pt x="2" y="39086"/>
                      <a:pt x="277" y="40206"/>
                    </a:cubicBezTo>
                    <a:cubicBezTo>
                      <a:pt x="439" y="40864"/>
                      <a:pt x="302" y="41542"/>
                      <a:pt x="352" y="42178"/>
                    </a:cubicBezTo>
                    <a:cubicBezTo>
                      <a:pt x="456" y="43494"/>
                      <a:pt x="784" y="44817"/>
                      <a:pt x="1207" y="46074"/>
                    </a:cubicBezTo>
                    <a:cubicBezTo>
                      <a:pt x="1397" y="46640"/>
                      <a:pt x="1343" y="47172"/>
                      <a:pt x="1424" y="47713"/>
                    </a:cubicBezTo>
                    <a:cubicBezTo>
                      <a:pt x="1609" y="48976"/>
                      <a:pt x="2167" y="50148"/>
                      <a:pt x="2626" y="51280"/>
                    </a:cubicBezTo>
                    <a:cubicBezTo>
                      <a:pt x="3174" y="52635"/>
                      <a:pt x="3640" y="54046"/>
                      <a:pt x="4238" y="55393"/>
                    </a:cubicBezTo>
                    <a:cubicBezTo>
                      <a:pt x="4883" y="56851"/>
                      <a:pt x="5677" y="58190"/>
                      <a:pt x="6571" y="59458"/>
                    </a:cubicBezTo>
                    <a:cubicBezTo>
                      <a:pt x="7265" y="60443"/>
                      <a:pt x="7980" y="61429"/>
                      <a:pt x="8733" y="62378"/>
                    </a:cubicBezTo>
                    <a:cubicBezTo>
                      <a:pt x="9132" y="62882"/>
                      <a:pt x="9514" y="63671"/>
                      <a:pt x="10012" y="63764"/>
                    </a:cubicBezTo>
                    <a:cubicBezTo>
                      <a:pt x="10984" y="63949"/>
                      <a:pt x="10728" y="65214"/>
                      <a:pt x="11641" y="65284"/>
                    </a:cubicBezTo>
                    <a:cubicBezTo>
                      <a:pt x="11618" y="65501"/>
                      <a:pt x="11674" y="65559"/>
                      <a:pt x="11760" y="65559"/>
                    </a:cubicBezTo>
                    <a:cubicBezTo>
                      <a:pt x="11861" y="65559"/>
                      <a:pt x="12004" y="65476"/>
                      <a:pt x="12106" y="65476"/>
                    </a:cubicBezTo>
                    <a:cubicBezTo>
                      <a:pt x="12161" y="65476"/>
                      <a:pt x="12204" y="65500"/>
                      <a:pt x="12223" y="65575"/>
                    </a:cubicBezTo>
                    <a:cubicBezTo>
                      <a:pt x="12448" y="66494"/>
                      <a:pt x="13361" y="66864"/>
                      <a:pt x="13984" y="67250"/>
                    </a:cubicBezTo>
                    <a:cubicBezTo>
                      <a:pt x="14450" y="67539"/>
                      <a:pt x="14747" y="68315"/>
                      <a:pt x="15419" y="68315"/>
                    </a:cubicBezTo>
                    <a:cubicBezTo>
                      <a:pt x="15527" y="68315"/>
                      <a:pt x="15644" y="68295"/>
                      <a:pt x="15773" y="68250"/>
                    </a:cubicBezTo>
                    <a:cubicBezTo>
                      <a:pt x="15777" y="68249"/>
                      <a:pt x="15781" y="68248"/>
                      <a:pt x="15786" y="68248"/>
                    </a:cubicBezTo>
                    <a:cubicBezTo>
                      <a:pt x="15852" y="68248"/>
                      <a:pt x="15883" y="68423"/>
                      <a:pt x="15841" y="68520"/>
                    </a:cubicBezTo>
                    <a:cubicBezTo>
                      <a:pt x="15743" y="68739"/>
                      <a:pt x="15878" y="68814"/>
                      <a:pt x="16046" y="68852"/>
                    </a:cubicBezTo>
                    <a:cubicBezTo>
                      <a:pt x="16756" y="69017"/>
                      <a:pt x="17257" y="69506"/>
                      <a:pt x="17773" y="69966"/>
                    </a:cubicBezTo>
                    <a:cubicBezTo>
                      <a:pt x="17877" y="70060"/>
                      <a:pt x="17969" y="70148"/>
                      <a:pt x="18100" y="70148"/>
                    </a:cubicBezTo>
                    <a:cubicBezTo>
                      <a:pt x="18128" y="70148"/>
                      <a:pt x="18157" y="70145"/>
                      <a:pt x="18188" y="70136"/>
                    </a:cubicBezTo>
                    <a:cubicBezTo>
                      <a:pt x="18256" y="70117"/>
                      <a:pt x="18319" y="70109"/>
                      <a:pt x="18380" y="70109"/>
                    </a:cubicBezTo>
                    <a:cubicBezTo>
                      <a:pt x="18660" y="70109"/>
                      <a:pt x="18879" y="70284"/>
                      <a:pt x="19125" y="70431"/>
                    </a:cubicBezTo>
                    <a:cubicBezTo>
                      <a:pt x="19696" y="70775"/>
                      <a:pt x="20281" y="71103"/>
                      <a:pt x="20887" y="71376"/>
                    </a:cubicBezTo>
                    <a:cubicBezTo>
                      <a:pt x="21460" y="71632"/>
                      <a:pt x="22109" y="71583"/>
                      <a:pt x="22692" y="71992"/>
                    </a:cubicBezTo>
                    <a:cubicBezTo>
                      <a:pt x="23025" y="72227"/>
                      <a:pt x="23660" y="72203"/>
                      <a:pt x="24136" y="72410"/>
                    </a:cubicBezTo>
                    <a:cubicBezTo>
                      <a:pt x="24181" y="72430"/>
                      <a:pt x="24228" y="72438"/>
                      <a:pt x="24277" y="72438"/>
                    </a:cubicBezTo>
                    <a:cubicBezTo>
                      <a:pt x="24496" y="72438"/>
                      <a:pt x="24746" y="72278"/>
                      <a:pt x="24969" y="72278"/>
                    </a:cubicBezTo>
                    <a:cubicBezTo>
                      <a:pt x="25127" y="72278"/>
                      <a:pt x="25271" y="72358"/>
                      <a:pt x="25380" y="72634"/>
                    </a:cubicBezTo>
                    <a:cubicBezTo>
                      <a:pt x="25518" y="72473"/>
                      <a:pt x="25647" y="72413"/>
                      <a:pt x="25771" y="72413"/>
                    </a:cubicBezTo>
                    <a:cubicBezTo>
                      <a:pt x="26120" y="72413"/>
                      <a:pt x="26429" y="72889"/>
                      <a:pt x="26779" y="72889"/>
                    </a:cubicBezTo>
                    <a:cubicBezTo>
                      <a:pt x="26869" y="72889"/>
                      <a:pt x="26962" y="72858"/>
                      <a:pt x="27059" y="72779"/>
                    </a:cubicBezTo>
                    <a:cubicBezTo>
                      <a:pt x="28017" y="73303"/>
                      <a:pt x="29117" y="73239"/>
                      <a:pt x="30132" y="73339"/>
                    </a:cubicBezTo>
                    <a:cubicBezTo>
                      <a:pt x="31654" y="73488"/>
                      <a:pt x="33203" y="73381"/>
                      <a:pt x="34745" y="73493"/>
                    </a:cubicBezTo>
                    <a:cubicBezTo>
                      <a:pt x="35021" y="73513"/>
                      <a:pt x="35296" y="73521"/>
                      <a:pt x="35571" y="73521"/>
                    </a:cubicBezTo>
                    <a:cubicBezTo>
                      <a:pt x="37230" y="73521"/>
                      <a:pt x="38876" y="73197"/>
                      <a:pt x="40513" y="72964"/>
                    </a:cubicBezTo>
                    <a:cubicBezTo>
                      <a:pt x="40798" y="72923"/>
                      <a:pt x="41182" y="72965"/>
                      <a:pt x="41499" y="72802"/>
                    </a:cubicBezTo>
                    <a:cubicBezTo>
                      <a:pt x="42806" y="72135"/>
                      <a:pt x="44309" y="72146"/>
                      <a:pt x="45662" y="71598"/>
                    </a:cubicBezTo>
                    <a:cubicBezTo>
                      <a:pt x="46792" y="71142"/>
                      <a:pt x="48000" y="70898"/>
                      <a:pt x="49164" y="70525"/>
                    </a:cubicBezTo>
                    <a:cubicBezTo>
                      <a:pt x="50167" y="70201"/>
                      <a:pt x="51051" y="69626"/>
                      <a:pt x="52015" y="69288"/>
                    </a:cubicBezTo>
                    <a:cubicBezTo>
                      <a:pt x="53030" y="68932"/>
                      <a:pt x="53975" y="68428"/>
                      <a:pt x="54829" y="67877"/>
                    </a:cubicBezTo>
                    <a:cubicBezTo>
                      <a:pt x="56878" y="66556"/>
                      <a:pt x="58832" y="65060"/>
                      <a:pt x="60489" y="63244"/>
                    </a:cubicBezTo>
                    <a:cubicBezTo>
                      <a:pt x="61481" y="62160"/>
                      <a:pt x="62346" y="60961"/>
                      <a:pt x="63317" y="59856"/>
                    </a:cubicBezTo>
                    <a:cubicBezTo>
                      <a:pt x="64123" y="58937"/>
                      <a:pt x="64891" y="57980"/>
                      <a:pt x="65431" y="56902"/>
                    </a:cubicBezTo>
                    <a:cubicBezTo>
                      <a:pt x="65706" y="56350"/>
                      <a:pt x="66114" y="55888"/>
                      <a:pt x="66358" y="55305"/>
                    </a:cubicBezTo>
                    <a:cubicBezTo>
                      <a:pt x="66595" y="54742"/>
                      <a:pt x="66654" y="54001"/>
                      <a:pt x="67222" y="53649"/>
                    </a:cubicBezTo>
                    <a:cubicBezTo>
                      <a:pt x="67656" y="53379"/>
                      <a:pt x="67640" y="52940"/>
                      <a:pt x="67772" y="52593"/>
                    </a:cubicBezTo>
                    <a:cubicBezTo>
                      <a:pt x="68105" y="51711"/>
                      <a:pt x="68436" y="50821"/>
                      <a:pt x="68727" y="49922"/>
                    </a:cubicBezTo>
                    <a:cubicBezTo>
                      <a:pt x="68978" y="49157"/>
                      <a:pt x="69398" y="48426"/>
                      <a:pt x="69529" y="47603"/>
                    </a:cubicBezTo>
                    <a:cubicBezTo>
                      <a:pt x="69625" y="47002"/>
                      <a:pt x="70232" y="46517"/>
                      <a:pt x="69924" y="45828"/>
                    </a:cubicBezTo>
                    <a:cubicBezTo>
                      <a:pt x="69917" y="45815"/>
                      <a:pt x="69945" y="45772"/>
                      <a:pt x="69964" y="45767"/>
                    </a:cubicBezTo>
                    <a:cubicBezTo>
                      <a:pt x="70583" y="45585"/>
                      <a:pt x="70414" y="45024"/>
                      <a:pt x="70428" y="44635"/>
                    </a:cubicBezTo>
                    <a:cubicBezTo>
                      <a:pt x="70463" y="43603"/>
                      <a:pt x="70507" y="42538"/>
                      <a:pt x="70680" y="41562"/>
                    </a:cubicBezTo>
                    <a:cubicBezTo>
                      <a:pt x="70866" y="40511"/>
                      <a:pt x="70770" y="39451"/>
                      <a:pt x="70978" y="38398"/>
                    </a:cubicBezTo>
                    <a:cubicBezTo>
                      <a:pt x="71149" y="37541"/>
                      <a:pt x="70703" y="36564"/>
                      <a:pt x="70843" y="35472"/>
                    </a:cubicBezTo>
                    <a:cubicBezTo>
                      <a:pt x="70678" y="34643"/>
                      <a:pt x="70481" y="33685"/>
                      <a:pt x="70297" y="32725"/>
                    </a:cubicBezTo>
                    <a:cubicBezTo>
                      <a:pt x="70207" y="32243"/>
                      <a:pt x="70040" y="31784"/>
                      <a:pt x="69978" y="31289"/>
                    </a:cubicBezTo>
                    <a:cubicBezTo>
                      <a:pt x="69872" y="30440"/>
                      <a:pt x="69686" y="29595"/>
                      <a:pt x="69473" y="28766"/>
                    </a:cubicBezTo>
                    <a:cubicBezTo>
                      <a:pt x="69256" y="27932"/>
                      <a:pt x="68950" y="27122"/>
                      <a:pt x="68709" y="26294"/>
                    </a:cubicBezTo>
                    <a:cubicBezTo>
                      <a:pt x="68570" y="25818"/>
                      <a:pt x="68531" y="25309"/>
                      <a:pt x="68239" y="24888"/>
                    </a:cubicBezTo>
                    <a:cubicBezTo>
                      <a:pt x="67635" y="24015"/>
                      <a:pt x="67399" y="22970"/>
                      <a:pt x="66826" y="22064"/>
                    </a:cubicBezTo>
                    <a:cubicBezTo>
                      <a:pt x="66108" y="20927"/>
                      <a:pt x="65594" y="19672"/>
                      <a:pt x="64781" y="18564"/>
                    </a:cubicBezTo>
                    <a:cubicBezTo>
                      <a:pt x="63832" y="17276"/>
                      <a:pt x="62923" y="15937"/>
                      <a:pt x="61845" y="14779"/>
                    </a:cubicBezTo>
                    <a:cubicBezTo>
                      <a:pt x="60996" y="13869"/>
                      <a:pt x="59949" y="13112"/>
                      <a:pt x="59059" y="12208"/>
                    </a:cubicBezTo>
                    <a:cubicBezTo>
                      <a:pt x="59027" y="12171"/>
                      <a:pt x="58985" y="12143"/>
                      <a:pt x="58938" y="12126"/>
                    </a:cubicBezTo>
                    <a:cubicBezTo>
                      <a:pt x="58191" y="11906"/>
                      <a:pt x="57549" y="11424"/>
                      <a:pt x="57021" y="10939"/>
                    </a:cubicBezTo>
                    <a:cubicBezTo>
                      <a:pt x="56076" y="10067"/>
                      <a:pt x="54873" y="9694"/>
                      <a:pt x="53851" y="8986"/>
                    </a:cubicBezTo>
                    <a:cubicBezTo>
                      <a:pt x="52675" y="8173"/>
                      <a:pt x="51252" y="7857"/>
                      <a:pt x="49926" y="7344"/>
                    </a:cubicBezTo>
                    <a:cubicBezTo>
                      <a:pt x="47840" y="6535"/>
                      <a:pt x="45724" y="6073"/>
                      <a:pt x="43517" y="5965"/>
                    </a:cubicBezTo>
                    <a:cubicBezTo>
                      <a:pt x="41526" y="5869"/>
                      <a:pt x="39530" y="5874"/>
                      <a:pt x="37542" y="5752"/>
                    </a:cubicBezTo>
                    <a:cubicBezTo>
                      <a:pt x="37177" y="5730"/>
                      <a:pt x="36813" y="5720"/>
                      <a:pt x="36450" y="5720"/>
                    </a:cubicBezTo>
                    <a:cubicBezTo>
                      <a:pt x="34722" y="5720"/>
                      <a:pt x="33009" y="5947"/>
                      <a:pt x="31309" y="6169"/>
                    </a:cubicBezTo>
                    <a:cubicBezTo>
                      <a:pt x="29510" y="6404"/>
                      <a:pt x="27799" y="7095"/>
                      <a:pt x="26119" y="7837"/>
                    </a:cubicBezTo>
                    <a:cubicBezTo>
                      <a:pt x="25340" y="8181"/>
                      <a:pt x="24577" y="8593"/>
                      <a:pt x="23754" y="8848"/>
                    </a:cubicBezTo>
                    <a:cubicBezTo>
                      <a:pt x="23648" y="8881"/>
                      <a:pt x="23561" y="8901"/>
                      <a:pt x="23488" y="8901"/>
                    </a:cubicBezTo>
                    <a:cubicBezTo>
                      <a:pt x="23334" y="8901"/>
                      <a:pt x="23237" y="8812"/>
                      <a:pt x="23138" y="8559"/>
                    </a:cubicBezTo>
                    <a:cubicBezTo>
                      <a:pt x="22683" y="7387"/>
                      <a:pt x="22521" y="6119"/>
                      <a:pt x="22034" y="4978"/>
                    </a:cubicBezTo>
                    <a:cubicBezTo>
                      <a:pt x="21524" y="3783"/>
                      <a:pt x="21251" y="2520"/>
                      <a:pt x="20747" y="1320"/>
                    </a:cubicBezTo>
                    <a:cubicBezTo>
                      <a:pt x="20372" y="424"/>
                      <a:pt x="20066" y="0"/>
                      <a:pt x="19571" y="0"/>
                    </a:cubicBezTo>
                    <a:close/>
                  </a:path>
                </a:pathLst>
              </a:custGeom>
              <a:solidFill>
                <a:srgbClr val="0000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2" name="Google Shape;962;p10">
              <a:extLst>
                <a:ext uri="{FF2B5EF4-FFF2-40B4-BE49-F238E27FC236}">
                  <a16:creationId xmlns:a16="http://schemas.microsoft.com/office/drawing/2014/main" id="{B3BCB360-5132-782D-1A96-C84E21545C29}"/>
                </a:ext>
              </a:extLst>
            </p:cNvPr>
            <p:cNvGrpSpPr/>
            <p:nvPr/>
          </p:nvGrpSpPr>
          <p:grpSpPr>
            <a:xfrm>
              <a:off x="5422732" y="2608268"/>
              <a:ext cx="449535" cy="641782"/>
              <a:chOff x="5296498" y="2608268"/>
              <a:chExt cx="449535" cy="641782"/>
            </a:xfrm>
          </p:grpSpPr>
          <p:sp>
            <p:nvSpPr>
              <p:cNvPr id="73" name="Google Shape;963;p10">
                <a:extLst>
                  <a:ext uri="{FF2B5EF4-FFF2-40B4-BE49-F238E27FC236}">
                    <a16:creationId xmlns:a16="http://schemas.microsoft.com/office/drawing/2014/main" id="{A8A16977-34AF-D5F9-8B2E-9A6C6A972738}"/>
                  </a:ext>
                </a:extLst>
              </p:cNvPr>
              <p:cNvSpPr/>
              <p:nvPr/>
            </p:nvSpPr>
            <p:spPr>
              <a:xfrm>
                <a:off x="5296498" y="2695175"/>
                <a:ext cx="449535" cy="451490"/>
              </a:xfrm>
              <a:custGeom>
                <a:avLst/>
                <a:gdLst/>
                <a:ahLst/>
                <a:cxnLst/>
                <a:rect l="l" t="t" r="r" b="b"/>
                <a:pathLst>
                  <a:path w="35642" h="35797" extrusionOk="0">
                    <a:moveTo>
                      <a:pt x="19567" y="869"/>
                    </a:moveTo>
                    <a:cubicBezTo>
                      <a:pt x="20117" y="869"/>
                      <a:pt x="20387" y="1246"/>
                      <a:pt x="20393" y="2075"/>
                    </a:cubicBezTo>
                    <a:cubicBezTo>
                      <a:pt x="20245" y="2531"/>
                      <a:pt x="20384" y="3075"/>
                      <a:pt x="20432" y="3620"/>
                    </a:cubicBezTo>
                    <a:cubicBezTo>
                      <a:pt x="20471" y="4083"/>
                      <a:pt x="20602" y="4511"/>
                      <a:pt x="21144" y="4612"/>
                    </a:cubicBezTo>
                    <a:cubicBezTo>
                      <a:pt x="22602" y="4883"/>
                      <a:pt x="23831" y="5693"/>
                      <a:pt x="25133" y="6322"/>
                    </a:cubicBezTo>
                    <a:cubicBezTo>
                      <a:pt x="25366" y="6434"/>
                      <a:pt x="25554" y="6520"/>
                      <a:pt x="25751" y="6520"/>
                    </a:cubicBezTo>
                    <a:cubicBezTo>
                      <a:pt x="25920" y="6520"/>
                      <a:pt x="26096" y="6458"/>
                      <a:pt x="26314" y="6297"/>
                    </a:cubicBezTo>
                    <a:cubicBezTo>
                      <a:pt x="26920" y="5849"/>
                      <a:pt x="27697" y="5639"/>
                      <a:pt x="28366" y="5266"/>
                    </a:cubicBezTo>
                    <a:cubicBezTo>
                      <a:pt x="28522" y="5179"/>
                      <a:pt x="28664" y="5142"/>
                      <a:pt x="28792" y="5142"/>
                    </a:cubicBezTo>
                    <a:cubicBezTo>
                      <a:pt x="29084" y="5142"/>
                      <a:pt x="29309" y="5332"/>
                      <a:pt x="29486" y="5563"/>
                    </a:cubicBezTo>
                    <a:cubicBezTo>
                      <a:pt x="29929" y="6142"/>
                      <a:pt x="30259" y="6807"/>
                      <a:pt x="30690" y="7398"/>
                    </a:cubicBezTo>
                    <a:cubicBezTo>
                      <a:pt x="31051" y="7893"/>
                      <a:pt x="30911" y="8326"/>
                      <a:pt x="30579" y="8699"/>
                    </a:cubicBezTo>
                    <a:cubicBezTo>
                      <a:pt x="30276" y="9043"/>
                      <a:pt x="29915" y="9377"/>
                      <a:pt x="29511" y="9583"/>
                    </a:cubicBezTo>
                    <a:cubicBezTo>
                      <a:pt x="29021" y="9830"/>
                      <a:pt x="29044" y="10199"/>
                      <a:pt x="29150" y="10575"/>
                    </a:cubicBezTo>
                    <a:cubicBezTo>
                      <a:pt x="29363" y="11329"/>
                      <a:pt x="29612" y="12078"/>
                      <a:pt x="29896" y="12807"/>
                    </a:cubicBezTo>
                    <a:cubicBezTo>
                      <a:pt x="30007" y="13090"/>
                      <a:pt x="30271" y="13293"/>
                      <a:pt x="30575" y="13422"/>
                    </a:cubicBezTo>
                    <a:cubicBezTo>
                      <a:pt x="31534" y="13829"/>
                      <a:pt x="32483" y="14262"/>
                      <a:pt x="33446" y="14662"/>
                    </a:cubicBezTo>
                    <a:cubicBezTo>
                      <a:pt x="33656" y="14749"/>
                      <a:pt x="33681" y="14873"/>
                      <a:pt x="33742" y="15063"/>
                    </a:cubicBezTo>
                    <a:cubicBezTo>
                      <a:pt x="34083" y="16125"/>
                      <a:pt x="33978" y="17252"/>
                      <a:pt x="34255" y="18328"/>
                    </a:cubicBezTo>
                    <a:cubicBezTo>
                      <a:pt x="34344" y="18672"/>
                      <a:pt x="34261" y="19132"/>
                      <a:pt x="33605" y="19314"/>
                    </a:cubicBezTo>
                    <a:cubicBezTo>
                      <a:pt x="32734" y="19556"/>
                      <a:pt x="31945" y="20103"/>
                      <a:pt x="31122" y="20518"/>
                    </a:cubicBezTo>
                    <a:cubicBezTo>
                      <a:pt x="30645" y="20758"/>
                      <a:pt x="30698" y="21274"/>
                      <a:pt x="30508" y="21668"/>
                    </a:cubicBezTo>
                    <a:cubicBezTo>
                      <a:pt x="29694" y="23351"/>
                      <a:pt x="29595" y="24952"/>
                      <a:pt x="30808" y="26532"/>
                    </a:cubicBezTo>
                    <a:cubicBezTo>
                      <a:pt x="31058" y="26859"/>
                      <a:pt x="31096" y="27388"/>
                      <a:pt x="31332" y="27789"/>
                    </a:cubicBezTo>
                    <a:cubicBezTo>
                      <a:pt x="31581" y="28216"/>
                      <a:pt x="31132" y="28317"/>
                      <a:pt x="30936" y="28443"/>
                    </a:cubicBezTo>
                    <a:cubicBezTo>
                      <a:pt x="30156" y="28947"/>
                      <a:pt x="29302" y="29345"/>
                      <a:pt x="28807" y="30199"/>
                    </a:cubicBezTo>
                    <a:cubicBezTo>
                      <a:pt x="28685" y="30410"/>
                      <a:pt x="28532" y="30510"/>
                      <a:pt x="28375" y="30510"/>
                    </a:cubicBezTo>
                    <a:cubicBezTo>
                      <a:pt x="28232" y="30510"/>
                      <a:pt x="28087" y="30428"/>
                      <a:pt x="27958" y="30274"/>
                    </a:cubicBezTo>
                    <a:cubicBezTo>
                      <a:pt x="27526" y="29753"/>
                      <a:pt x="26889" y="29622"/>
                      <a:pt x="26336" y="29345"/>
                    </a:cubicBezTo>
                    <a:cubicBezTo>
                      <a:pt x="26226" y="29290"/>
                      <a:pt x="26124" y="29268"/>
                      <a:pt x="26028" y="29268"/>
                    </a:cubicBezTo>
                    <a:cubicBezTo>
                      <a:pt x="25618" y="29268"/>
                      <a:pt x="25303" y="29678"/>
                      <a:pt x="24926" y="29809"/>
                    </a:cubicBezTo>
                    <a:cubicBezTo>
                      <a:pt x="23770" y="30208"/>
                      <a:pt x="22681" y="30804"/>
                      <a:pt x="21524" y="31201"/>
                    </a:cubicBezTo>
                    <a:cubicBezTo>
                      <a:pt x="20911" y="31409"/>
                      <a:pt x="20600" y="31730"/>
                      <a:pt x="20723" y="32308"/>
                    </a:cubicBezTo>
                    <a:cubicBezTo>
                      <a:pt x="20805" y="32693"/>
                      <a:pt x="20695" y="33041"/>
                      <a:pt x="20710" y="33405"/>
                    </a:cubicBezTo>
                    <a:cubicBezTo>
                      <a:pt x="20739" y="34065"/>
                      <a:pt x="20339" y="34397"/>
                      <a:pt x="19730" y="34397"/>
                    </a:cubicBezTo>
                    <a:cubicBezTo>
                      <a:pt x="19615" y="34397"/>
                      <a:pt x="19493" y="34386"/>
                      <a:pt x="19365" y="34362"/>
                    </a:cubicBezTo>
                    <a:cubicBezTo>
                      <a:pt x="19307" y="34351"/>
                      <a:pt x="19251" y="34346"/>
                      <a:pt x="19195" y="34346"/>
                    </a:cubicBezTo>
                    <a:cubicBezTo>
                      <a:pt x="18749" y="34346"/>
                      <a:pt x="18350" y="34655"/>
                      <a:pt x="17915" y="34763"/>
                    </a:cubicBezTo>
                    <a:cubicBezTo>
                      <a:pt x="17650" y="34830"/>
                      <a:pt x="17416" y="34866"/>
                      <a:pt x="17213" y="34866"/>
                    </a:cubicBezTo>
                    <a:cubicBezTo>
                      <a:pt x="16641" y="34866"/>
                      <a:pt x="16312" y="34573"/>
                      <a:pt x="16201" y="33827"/>
                    </a:cubicBezTo>
                    <a:cubicBezTo>
                      <a:pt x="16093" y="33099"/>
                      <a:pt x="15599" y="32508"/>
                      <a:pt x="15585" y="31747"/>
                    </a:cubicBezTo>
                    <a:cubicBezTo>
                      <a:pt x="15582" y="31633"/>
                      <a:pt x="15386" y="31249"/>
                      <a:pt x="15023" y="31114"/>
                    </a:cubicBezTo>
                    <a:cubicBezTo>
                      <a:pt x="14161" y="30795"/>
                      <a:pt x="13369" y="30283"/>
                      <a:pt x="12528" y="29933"/>
                    </a:cubicBezTo>
                    <a:cubicBezTo>
                      <a:pt x="12180" y="29788"/>
                      <a:pt x="11820" y="29717"/>
                      <a:pt x="11461" y="29717"/>
                    </a:cubicBezTo>
                    <a:cubicBezTo>
                      <a:pt x="10863" y="29717"/>
                      <a:pt x="10265" y="29914"/>
                      <a:pt x="9718" y="30299"/>
                    </a:cubicBezTo>
                    <a:cubicBezTo>
                      <a:pt x="9524" y="30437"/>
                      <a:pt x="9302" y="30540"/>
                      <a:pt x="9112" y="30683"/>
                    </a:cubicBezTo>
                    <a:cubicBezTo>
                      <a:pt x="8605" y="31064"/>
                      <a:pt x="8250" y="31259"/>
                      <a:pt x="7917" y="31259"/>
                    </a:cubicBezTo>
                    <a:cubicBezTo>
                      <a:pt x="7550" y="31259"/>
                      <a:pt x="7209" y="31022"/>
                      <a:pt x="6721" y="30540"/>
                    </a:cubicBezTo>
                    <a:cubicBezTo>
                      <a:pt x="6316" y="30141"/>
                      <a:pt x="5892" y="29762"/>
                      <a:pt x="5461" y="29392"/>
                    </a:cubicBezTo>
                    <a:cubicBezTo>
                      <a:pt x="5192" y="29161"/>
                      <a:pt x="5240" y="28941"/>
                      <a:pt x="5422" y="28706"/>
                    </a:cubicBezTo>
                    <a:cubicBezTo>
                      <a:pt x="5831" y="28174"/>
                      <a:pt x="5851" y="27516"/>
                      <a:pt x="6050" y="26921"/>
                    </a:cubicBezTo>
                    <a:cubicBezTo>
                      <a:pt x="6463" y="25697"/>
                      <a:pt x="5815" y="24793"/>
                      <a:pt x="5562" y="23732"/>
                    </a:cubicBezTo>
                    <a:cubicBezTo>
                      <a:pt x="5358" y="22881"/>
                      <a:pt x="4818" y="22074"/>
                      <a:pt x="4994" y="21119"/>
                    </a:cubicBezTo>
                    <a:cubicBezTo>
                      <a:pt x="5059" y="20761"/>
                      <a:pt x="4772" y="20392"/>
                      <a:pt x="4462" y="20346"/>
                    </a:cubicBezTo>
                    <a:cubicBezTo>
                      <a:pt x="3658" y="20224"/>
                      <a:pt x="3042" y="19664"/>
                      <a:pt x="2245" y="19524"/>
                    </a:cubicBezTo>
                    <a:cubicBezTo>
                      <a:pt x="1544" y="19403"/>
                      <a:pt x="974" y="17963"/>
                      <a:pt x="1268" y="17166"/>
                    </a:cubicBezTo>
                    <a:cubicBezTo>
                      <a:pt x="1346" y="16956"/>
                      <a:pt x="1360" y="16763"/>
                      <a:pt x="1373" y="16559"/>
                    </a:cubicBezTo>
                    <a:cubicBezTo>
                      <a:pt x="1446" y="15203"/>
                      <a:pt x="1447" y="15209"/>
                      <a:pt x="2734" y="14767"/>
                    </a:cubicBezTo>
                    <a:cubicBezTo>
                      <a:pt x="2857" y="14725"/>
                      <a:pt x="2982" y="14712"/>
                      <a:pt x="3108" y="14712"/>
                    </a:cubicBezTo>
                    <a:cubicBezTo>
                      <a:pt x="3302" y="14712"/>
                      <a:pt x="3498" y="14742"/>
                      <a:pt x="3693" y="14742"/>
                    </a:cubicBezTo>
                    <a:cubicBezTo>
                      <a:pt x="3873" y="14742"/>
                      <a:pt x="4053" y="14716"/>
                      <a:pt x="4229" y="14616"/>
                    </a:cubicBezTo>
                    <a:cubicBezTo>
                      <a:pt x="4551" y="14433"/>
                      <a:pt x="4919" y="14347"/>
                      <a:pt x="5311" y="14319"/>
                    </a:cubicBezTo>
                    <a:cubicBezTo>
                      <a:pt x="5909" y="14277"/>
                      <a:pt x="5630" y="13739"/>
                      <a:pt x="5767" y="13425"/>
                    </a:cubicBezTo>
                    <a:cubicBezTo>
                      <a:pt x="6004" y="12876"/>
                      <a:pt x="6033" y="12249"/>
                      <a:pt x="6441" y="11757"/>
                    </a:cubicBezTo>
                    <a:cubicBezTo>
                      <a:pt x="6771" y="11356"/>
                      <a:pt x="6746" y="10927"/>
                      <a:pt x="6442" y="10457"/>
                    </a:cubicBezTo>
                    <a:cubicBezTo>
                      <a:pt x="5971" y="9726"/>
                      <a:pt x="5388" y="9083"/>
                      <a:pt x="4784" y="8487"/>
                    </a:cubicBezTo>
                    <a:cubicBezTo>
                      <a:pt x="4272" y="7979"/>
                      <a:pt x="4428" y="7582"/>
                      <a:pt x="4734" y="7178"/>
                    </a:cubicBezTo>
                    <a:cubicBezTo>
                      <a:pt x="5176" y="6594"/>
                      <a:pt x="5778" y="6162"/>
                      <a:pt x="6232" y="5560"/>
                    </a:cubicBezTo>
                    <a:cubicBezTo>
                      <a:pt x="6374" y="5372"/>
                      <a:pt x="6538" y="5299"/>
                      <a:pt x="6706" y="5299"/>
                    </a:cubicBezTo>
                    <a:cubicBezTo>
                      <a:pt x="7059" y="5299"/>
                      <a:pt x="7435" y="5617"/>
                      <a:pt x="7685" y="5860"/>
                    </a:cubicBezTo>
                    <a:cubicBezTo>
                      <a:pt x="8166" y="6328"/>
                      <a:pt x="8947" y="6319"/>
                      <a:pt x="9292" y="6960"/>
                    </a:cubicBezTo>
                    <a:cubicBezTo>
                      <a:pt x="9307" y="6988"/>
                      <a:pt x="9392" y="7004"/>
                      <a:pt x="9467" y="7004"/>
                    </a:cubicBezTo>
                    <a:cubicBezTo>
                      <a:pt x="9523" y="7004"/>
                      <a:pt x="9573" y="6995"/>
                      <a:pt x="9588" y="6975"/>
                    </a:cubicBezTo>
                    <a:cubicBezTo>
                      <a:pt x="10173" y="6185"/>
                      <a:pt x="11386" y="6446"/>
                      <a:pt x="11915" y="5571"/>
                    </a:cubicBezTo>
                    <a:cubicBezTo>
                      <a:pt x="11952" y="5510"/>
                      <a:pt x="12021" y="5496"/>
                      <a:pt x="12085" y="5496"/>
                    </a:cubicBezTo>
                    <a:cubicBezTo>
                      <a:pt x="12146" y="5496"/>
                      <a:pt x="12202" y="5509"/>
                      <a:pt x="12225" y="5509"/>
                    </a:cubicBezTo>
                    <a:cubicBezTo>
                      <a:pt x="12229" y="5509"/>
                      <a:pt x="12232" y="5508"/>
                      <a:pt x="12234" y="5507"/>
                    </a:cubicBezTo>
                    <a:cubicBezTo>
                      <a:pt x="12741" y="5068"/>
                      <a:pt x="13438" y="5062"/>
                      <a:pt x="14015" y="4745"/>
                    </a:cubicBezTo>
                    <a:cubicBezTo>
                      <a:pt x="14570" y="4441"/>
                      <a:pt x="15339" y="4508"/>
                      <a:pt x="15498" y="3691"/>
                    </a:cubicBezTo>
                    <a:cubicBezTo>
                      <a:pt x="15644" y="2931"/>
                      <a:pt x="15998" y="2263"/>
                      <a:pt x="16264" y="1556"/>
                    </a:cubicBezTo>
                    <a:cubicBezTo>
                      <a:pt x="16447" y="1071"/>
                      <a:pt x="16735" y="931"/>
                      <a:pt x="17039" y="931"/>
                    </a:cubicBezTo>
                    <a:cubicBezTo>
                      <a:pt x="17187" y="931"/>
                      <a:pt x="17340" y="965"/>
                      <a:pt x="17486" y="1008"/>
                    </a:cubicBezTo>
                    <a:cubicBezTo>
                      <a:pt x="17704" y="1072"/>
                      <a:pt x="17913" y="1098"/>
                      <a:pt x="18116" y="1098"/>
                    </a:cubicBezTo>
                    <a:cubicBezTo>
                      <a:pt x="18448" y="1098"/>
                      <a:pt x="18767" y="1029"/>
                      <a:pt x="19093" y="941"/>
                    </a:cubicBezTo>
                    <a:cubicBezTo>
                      <a:pt x="19269" y="893"/>
                      <a:pt x="19427" y="869"/>
                      <a:pt x="19567" y="869"/>
                    </a:cubicBezTo>
                    <a:close/>
                    <a:moveTo>
                      <a:pt x="19696" y="1"/>
                    </a:moveTo>
                    <a:cubicBezTo>
                      <a:pt x="19195" y="1"/>
                      <a:pt x="18694" y="53"/>
                      <a:pt x="18188" y="53"/>
                    </a:cubicBezTo>
                    <a:cubicBezTo>
                      <a:pt x="18034" y="53"/>
                      <a:pt x="17880" y="48"/>
                      <a:pt x="17725" y="36"/>
                    </a:cubicBezTo>
                    <a:cubicBezTo>
                      <a:pt x="17585" y="24"/>
                      <a:pt x="17449" y="19"/>
                      <a:pt x="17317" y="19"/>
                    </a:cubicBezTo>
                    <a:cubicBezTo>
                      <a:pt x="16047" y="19"/>
                      <a:pt x="15151" y="563"/>
                      <a:pt x="14872" y="2094"/>
                    </a:cubicBezTo>
                    <a:cubicBezTo>
                      <a:pt x="14759" y="2718"/>
                      <a:pt x="14667" y="3579"/>
                      <a:pt x="13774" y="3824"/>
                    </a:cubicBezTo>
                    <a:cubicBezTo>
                      <a:pt x="13245" y="3968"/>
                      <a:pt x="12749" y="4256"/>
                      <a:pt x="12256" y="4418"/>
                    </a:cubicBezTo>
                    <a:cubicBezTo>
                      <a:pt x="11470" y="4676"/>
                      <a:pt x="11000" y="5409"/>
                      <a:pt x="10180" y="5555"/>
                    </a:cubicBezTo>
                    <a:cubicBezTo>
                      <a:pt x="9866" y="5611"/>
                      <a:pt x="9771" y="5944"/>
                      <a:pt x="9700" y="6345"/>
                    </a:cubicBezTo>
                    <a:cubicBezTo>
                      <a:pt x="9505" y="6084"/>
                      <a:pt x="9389" y="5941"/>
                      <a:pt x="9288" y="5790"/>
                    </a:cubicBezTo>
                    <a:cubicBezTo>
                      <a:pt x="8847" y="5129"/>
                      <a:pt x="8376" y="4494"/>
                      <a:pt x="7584" y="4231"/>
                    </a:cubicBezTo>
                    <a:cubicBezTo>
                      <a:pt x="7282" y="4131"/>
                      <a:pt x="6902" y="4017"/>
                      <a:pt x="6583" y="4017"/>
                    </a:cubicBezTo>
                    <a:cubicBezTo>
                      <a:pt x="6368" y="4017"/>
                      <a:pt x="6180" y="4069"/>
                      <a:pt x="6064" y="4213"/>
                    </a:cubicBezTo>
                    <a:cubicBezTo>
                      <a:pt x="5490" y="4923"/>
                      <a:pt x="4678" y="5396"/>
                      <a:pt x="4196" y="6163"/>
                    </a:cubicBezTo>
                    <a:cubicBezTo>
                      <a:pt x="3770" y="6843"/>
                      <a:pt x="3087" y="7363"/>
                      <a:pt x="3420" y="8444"/>
                    </a:cubicBezTo>
                    <a:cubicBezTo>
                      <a:pt x="3636" y="9144"/>
                      <a:pt x="4280" y="9268"/>
                      <a:pt x="4521" y="9839"/>
                    </a:cubicBezTo>
                    <a:cubicBezTo>
                      <a:pt x="4730" y="10326"/>
                      <a:pt x="5321" y="10647"/>
                      <a:pt x="5341" y="11228"/>
                    </a:cubicBezTo>
                    <a:cubicBezTo>
                      <a:pt x="5389" y="12679"/>
                      <a:pt x="4431" y="13695"/>
                      <a:pt x="3014" y="13695"/>
                    </a:cubicBezTo>
                    <a:cubicBezTo>
                      <a:pt x="2972" y="13695"/>
                      <a:pt x="2930" y="13694"/>
                      <a:pt x="2888" y="13692"/>
                    </a:cubicBezTo>
                    <a:cubicBezTo>
                      <a:pt x="2838" y="13690"/>
                      <a:pt x="2790" y="13689"/>
                      <a:pt x="2742" y="13689"/>
                    </a:cubicBezTo>
                    <a:cubicBezTo>
                      <a:pt x="1372" y="13689"/>
                      <a:pt x="515" y="14541"/>
                      <a:pt x="363" y="15975"/>
                    </a:cubicBezTo>
                    <a:cubicBezTo>
                      <a:pt x="291" y="16659"/>
                      <a:pt x="511" y="17320"/>
                      <a:pt x="329" y="18031"/>
                    </a:cubicBezTo>
                    <a:cubicBezTo>
                      <a:pt x="223" y="18440"/>
                      <a:pt x="0" y="19089"/>
                      <a:pt x="377" y="19467"/>
                    </a:cubicBezTo>
                    <a:cubicBezTo>
                      <a:pt x="758" y="19848"/>
                      <a:pt x="1215" y="20282"/>
                      <a:pt x="1766" y="20361"/>
                    </a:cubicBezTo>
                    <a:cubicBezTo>
                      <a:pt x="2465" y="20462"/>
                      <a:pt x="3025" y="20819"/>
                      <a:pt x="3599" y="21139"/>
                    </a:cubicBezTo>
                    <a:cubicBezTo>
                      <a:pt x="3894" y="21304"/>
                      <a:pt x="4185" y="21584"/>
                      <a:pt x="4221" y="22007"/>
                    </a:cubicBezTo>
                    <a:cubicBezTo>
                      <a:pt x="4272" y="22597"/>
                      <a:pt x="4464" y="23165"/>
                      <a:pt x="4580" y="23735"/>
                    </a:cubicBezTo>
                    <a:cubicBezTo>
                      <a:pt x="4694" y="24289"/>
                      <a:pt x="5140" y="24551"/>
                      <a:pt x="5311" y="25017"/>
                    </a:cubicBezTo>
                    <a:cubicBezTo>
                      <a:pt x="5668" y="25988"/>
                      <a:pt x="5070" y="26732"/>
                      <a:pt x="4728" y="27522"/>
                    </a:cubicBezTo>
                    <a:cubicBezTo>
                      <a:pt x="4054" y="29087"/>
                      <a:pt x="4011" y="29099"/>
                      <a:pt x="5153" y="30264"/>
                    </a:cubicBezTo>
                    <a:cubicBezTo>
                      <a:pt x="5803" y="30927"/>
                      <a:pt x="6495" y="31571"/>
                      <a:pt x="7254" y="32100"/>
                    </a:cubicBezTo>
                    <a:cubicBezTo>
                      <a:pt x="7452" y="32239"/>
                      <a:pt x="7734" y="32386"/>
                      <a:pt x="8020" y="32386"/>
                    </a:cubicBezTo>
                    <a:cubicBezTo>
                      <a:pt x="8207" y="32386"/>
                      <a:pt x="8396" y="32323"/>
                      <a:pt x="8566" y="32156"/>
                    </a:cubicBezTo>
                    <a:cubicBezTo>
                      <a:pt x="8959" y="31766"/>
                      <a:pt x="9470" y="31644"/>
                      <a:pt x="9933" y="31405"/>
                    </a:cubicBezTo>
                    <a:cubicBezTo>
                      <a:pt x="10510" y="31107"/>
                      <a:pt x="11061" y="30830"/>
                      <a:pt x="11627" y="30830"/>
                    </a:cubicBezTo>
                    <a:cubicBezTo>
                      <a:pt x="12004" y="30830"/>
                      <a:pt x="12387" y="30952"/>
                      <a:pt x="12789" y="31272"/>
                    </a:cubicBezTo>
                    <a:cubicBezTo>
                      <a:pt x="12937" y="31389"/>
                      <a:pt x="13212" y="31328"/>
                      <a:pt x="13394" y="31419"/>
                    </a:cubicBezTo>
                    <a:cubicBezTo>
                      <a:pt x="13877" y="31654"/>
                      <a:pt x="14700" y="31640"/>
                      <a:pt x="14808" y="32080"/>
                    </a:cubicBezTo>
                    <a:cubicBezTo>
                      <a:pt x="15036" y="32991"/>
                      <a:pt x="15328" y="33890"/>
                      <a:pt x="15645" y="34754"/>
                    </a:cubicBezTo>
                    <a:cubicBezTo>
                      <a:pt x="15952" y="35590"/>
                      <a:pt x="16078" y="35796"/>
                      <a:pt x="16600" y="35796"/>
                    </a:cubicBezTo>
                    <a:cubicBezTo>
                      <a:pt x="16785" y="35796"/>
                      <a:pt x="17021" y="35770"/>
                      <a:pt x="17333" y="35737"/>
                    </a:cubicBezTo>
                    <a:cubicBezTo>
                      <a:pt x="17655" y="35702"/>
                      <a:pt x="17937" y="35511"/>
                      <a:pt x="18218" y="35511"/>
                    </a:cubicBezTo>
                    <a:cubicBezTo>
                      <a:pt x="18240" y="35511"/>
                      <a:pt x="18262" y="35512"/>
                      <a:pt x="18284" y="35515"/>
                    </a:cubicBezTo>
                    <a:cubicBezTo>
                      <a:pt x="18387" y="35526"/>
                      <a:pt x="18490" y="35531"/>
                      <a:pt x="18593" y="35531"/>
                    </a:cubicBezTo>
                    <a:cubicBezTo>
                      <a:pt x="19029" y="35531"/>
                      <a:pt x="19460" y="35447"/>
                      <a:pt x="19896" y="35447"/>
                    </a:cubicBezTo>
                    <a:cubicBezTo>
                      <a:pt x="20057" y="35447"/>
                      <a:pt x="20218" y="35459"/>
                      <a:pt x="20381" y="35490"/>
                    </a:cubicBezTo>
                    <a:cubicBezTo>
                      <a:pt x="20438" y="35501"/>
                      <a:pt x="20492" y="35506"/>
                      <a:pt x="20542" y="35506"/>
                    </a:cubicBezTo>
                    <a:cubicBezTo>
                      <a:pt x="20962" y="35506"/>
                      <a:pt x="21172" y="35147"/>
                      <a:pt x="21236" y="34759"/>
                    </a:cubicBezTo>
                    <a:cubicBezTo>
                      <a:pt x="21379" y="33895"/>
                      <a:pt x="21605" y="33036"/>
                      <a:pt x="21535" y="32148"/>
                    </a:cubicBezTo>
                    <a:cubicBezTo>
                      <a:pt x="21518" y="31930"/>
                      <a:pt x="21516" y="31836"/>
                      <a:pt x="21830" y="31755"/>
                    </a:cubicBezTo>
                    <a:cubicBezTo>
                      <a:pt x="22711" y="31531"/>
                      <a:pt x="23521" y="31070"/>
                      <a:pt x="24371" y="30764"/>
                    </a:cubicBezTo>
                    <a:cubicBezTo>
                      <a:pt x="24794" y="30611"/>
                      <a:pt x="25189" y="30204"/>
                      <a:pt x="25669" y="30204"/>
                    </a:cubicBezTo>
                    <a:cubicBezTo>
                      <a:pt x="25796" y="30204"/>
                      <a:pt x="25929" y="30233"/>
                      <a:pt x="26070" y="30302"/>
                    </a:cubicBezTo>
                    <a:cubicBezTo>
                      <a:pt x="26714" y="30617"/>
                      <a:pt x="27404" y="30863"/>
                      <a:pt x="27919" y="31400"/>
                    </a:cubicBezTo>
                    <a:cubicBezTo>
                      <a:pt x="28120" y="31609"/>
                      <a:pt x="28334" y="31706"/>
                      <a:pt x="28537" y="31706"/>
                    </a:cubicBezTo>
                    <a:cubicBezTo>
                      <a:pt x="28768" y="31706"/>
                      <a:pt x="28985" y="31581"/>
                      <a:pt x="29153" y="31355"/>
                    </a:cubicBezTo>
                    <a:cubicBezTo>
                      <a:pt x="29945" y="30292"/>
                      <a:pt x="31368" y="29933"/>
                      <a:pt x="31892" y="28482"/>
                    </a:cubicBezTo>
                    <a:cubicBezTo>
                      <a:pt x="32287" y="27386"/>
                      <a:pt x="32496" y="27215"/>
                      <a:pt x="31880" y="26142"/>
                    </a:cubicBezTo>
                    <a:cubicBezTo>
                      <a:pt x="31530" y="25534"/>
                      <a:pt x="31181" y="24902"/>
                      <a:pt x="31024" y="24159"/>
                    </a:cubicBezTo>
                    <a:cubicBezTo>
                      <a:pt x="30889" y="23522"/>
                      <a:pt x="31346" y="23188"/>
                      <a:pt x="31405" y="22679"/>
                    </a:cubicBezTo>
                    <a:cubicBezTo>
                      <a:pt x="31561" y="21295"/>
                      <a:pt x="32099" y="20732"/>
                      <a:pt x="33400" y="20422"/>
                    </a:cubicBezTo>
                    <a:cubicBezTo>
                      <a:pt x="33706" y="20349"/>
                      <a:pt x="34053" y="20251"/>
                      <a:pt x="34272" y="20047"/>
                    </a:cubicBezTo>
                    <a:cubicBezTo>
                      <a:pt x="34756" y="19591"/>
                      <a:pt x="35641" y="19360"/>
                      <a:pt x="35223" y="18336"/>
                    </a:cubicBezTo>
                    <a:cubicBezTo>
                      <a:pt x="35024" y="17849"/>
                      <a:pt x="35017" y="17275"/>
                      <a:pt x="34899" y="16754"/>
                    </a:cubicBezTo>
                    <a:cubicBezTo>
                      <a:pt x="34770" y="16191"/>
                      <a:pt x="34608" y="15545"/>
                      <a:pt x="34674" y="14914"/>
                    </a:cubicBezTo>
                    <a:cubicBezTo>
                      <a:pt x="34713" y="14540"/>
                      <a:pt x="34513" y="14301"/>
                      <a:pt x="34187" y="14084"/>
                    </a:cubicBezTo>
                    <a:cubicBezTo>
                      <a:pt x="33322" y="13512"/>
                      <a:pt x="32326" y="13204"/>
                      <a:pt x="31399" y="12787"/>
                    </a:cubicBezTo>
                    <a:cubicBezTo>
                      <a:pt x="30474" y="12370"/>
                      <a:pt x="30698" y="11581"/>
                      <a:pt x="30338" y="11006"/>
                    </a:cubicBezTo>
                    <a:cubicBezTo>
                      <a:pt x="29730" y="10034"/>
                      <a:pt x="30544" y="9701"/>
                      <a:pt x="31037" y="9287"/>
                    </a:cubicBezTo>
                    <a:cubicBezTo>
                      <a:pt x="31919" y="8548"/>
                      <a:pt x="32112" y="7868"/>
                      <a:pt x="31545" y="6902"/>
                    </a:cubicBezTo>
                    <a:cubicBezTo>
                      <a:pt x="31256" y="6409"/>
                      <a:pt x="30954" y="5925"/>
                      <a:pt x="30654" y="5438"/>
                    </a:cubicBezTo>
                    <a:cubicBezTo>
                      <a:pt x="30222" y="4744"/>
                      <a:pt x="29267" y="4212"/>
                      <a:pt x="28590" y="4212"/>
                    </a:cubicBezTo>
                    <a:cubicBezTo>
                      <a:pt x="28476" y="4212"/>
                      <a:pt x="28370" y="4227"/>
                      <a:pt x="28275" y="4259"/>
                    </a:cubicBezTo>
                    <a:cubicBezTo>
                      <a:pt x="27610" y="4483"/>
                      <a:pt x="26967" y="4746"/>
                      <a:pt x="26406" y="5182"/>
                    </a:cubicBezTo>
                    <a:cubicBezTo>
                      <a:pt x="26173" y="5363"/>
                      <a:pt x="25894" y="5500"/>
                      <a:pt x="25626" y="5500"/>
                    </a:cubicBezTo>
                    <a:cubicBezTo>
                      <a:pt x="25485" y="5500"/>
                      <a:pt x="25346" y="5461"/>
                      <a:pt x="25220" y="5370"/>
                    </a:cubicBezTo>
                    <a:cubicBezTo>
                      <a:pt x="24223" y="4654"/>
                      <a:pt x="23089" y="4272"/>
                      <a:pt x="21949" y="3919"/>
                    </a:cubicBezTo>
                    <a:cubicBezTo>
                      <a:pt x="21456" y="3765"/>
                      <a:pt x="21277" y="3458"/>
                      <a:pt x="21345" y="3052"/>
                    </a:cubicBezTo>
                    <a:cubicBezTo>
                      <a:pt x="21415" y="2635"/>
                      <a:pt x="21298" y="2251"/>
                      <a:pt x="21277" y="1856"/>
                    </a:cubicBezTo>
                    <a:cubicBezTo>
                      <a:pt x="21204" y="548"/>
                      <a:pt x="20846" y="51"/>
                      <a:pt x="19993" y="8"/>
                    </a:cubicBezTo>
                    <a:cubicBezTo>
                      <a:pt x="19894" y="3"/>
                      <a:pt x="19795" y="1"/>
                      <a:pt x="19696" y="1"/>
                    </a:cubicBezTo>
                    <a:close/>
                  </a:path>
                </a:pathLst>
              </a:custGeom>
              <a:solidFill>
                <a:srgbClr val="0000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 name="Google Shape;964;p10">
                <a:extLst>
                  <a:ext uri="{FF2B5EF4-FFF2-40B4-BE49-F238E27FC236}">
                    <a16:creationId xmlns:a16="http://schemas.microsoft.com/office/drawing/2014/main" id="{C79989CC-4941-DA47-279C-D6201FFE9594}"/>
                  </a:ext>
                </a:extLst>
              </p:cNvPr>
              <p:cNvSpPr/>
              <p:nvPr/>
            </p:nvSpPr>
            <p:spPr>
              <a:xfrm>
                <a:off x="5411168" y="3147195"/>
                <a:ext cx="49618" cy="102855"/>
              </a:xfrm>
              <a:custGeom>
                <a:avLst/>
                <a:gdLst/>
                <a:ahLst/>
                <a:cxnLst/>
                <a:rect l="l" t="t" r="r" b="b"/>
                <a:pathLst>
                  <a:path w="3934" h="8155" extrusionOk="0">
                    <a:moveTo>
                      <a:pt x="3595" y="0"/>
                    </a:moveTo>
                    <a:cubicBezTo>
                      <a:pt x="3466" y="0"/>
                      <a:pt x="3332" y="102"/>
                      <a:pt x="3224" y="170"/>
                    </a:cubicBezTo>
                    <a:cubicBezTo>
                      <a:pt x="2762" y="461"/>
                      <a:pt x="2477" y="858"/>
                      <a:pt x="2161" y="1340"/>
                    </a:cubicBezTo>
                    <a:cubicBezTo>
                      <a:pt x="1520" y="2315"/>
                      <a:pt x="1559" y="3499"/>
                      <a:pt x="895" y="4409"/>
                    </a:cubicBezTo>
                    <a:cubicBezTo>
                      <a:pt x="349" y="5157"/>
                      <a:pt x="620" y="6161"/>
                      <a:pt x="109" y="6953"/>
                    </a:cubicBezTo>
                    <a:cubicBezTo>
                      <a:pt x="1" y="7119"/>
                      <a:pt x="108" y="7651"/>
                      <a:pt x="195" y="7993"/>
                    </a:cubicBezTo>
                    <a:cubicBezTo>
                      <a:pt x="222" y="8100"/>
                      <a:pt x="304" y="8155"/>
                      <a:pt x="392" y="8155"/>
                    </a:cubicBezTo>
                    <a:cubicBezTo>
                      <a:pt x="479" y="8155"/>
                      <a:pt x="571" y="8102"/>
                      <a:pt x="623" y="7993"/>
                    </a:cubicBezTo>
                    <a:cubicBezTo>
                      <a:pt x="985" y="7237"/>
                      <a:pt x="1653" y="6651"/>
                      <a:pt x="1856" y="5819"/>
                    </a:cubicBezTo>
                    <a:cubicBezTo>
                      <a:pt x="2087" y="4874"/>
                      <a:pt x="2667" y="4081"/>
                      <a:pt x="2942" y="3162"/>
                    </a:cubicBezTo>
                    <a:cubicBezTo>
                      <a:pt x="3199" y="2308"/>
                      <a:pt x="3816" y="1603"/>
                      <a:pt x="3933" y="517"/>
                    </a:cubicBezTo>
                    <a:cubicBezTo>
                      <a:pt x="3925" y="492"/>
                      <a:pt x="3910" y="257"/>
                      <a:pt x="3790" y="105"/>
                    </a:cubicBezTo>
                    <a:cubicBezTo>
                      <a:pt x="3730" y="29"/>
                      <a:pt x="3663" y="0"/>
                      <a:pt x="3595" y="0"/>
                    </a:cubicBezTo>
                    <a:close/>
                  </a:path>
                </a:pathLst>
              </a:custGeom>
              <a:solidFill>
                <a:srgbClr val="0000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 name="Google Shape;965;p10">
                <a:extLst>
                  <a:ext uri="{FF2B5EF4-FFF2-40B4-BE49-F238E27FC236}">
                    <a16:creationId xmlns:a16="http://schemas.microsoft.com/office/drawing/2014/main" id="{DA8F7839-7A29-A664-E9EA-7693B08657A5}"/>
                  </a:ext>
                </a:extLst>
              </p:cNvPr>
              <p:cNvSpPr/>
              <p:nvPr/>
            </p:nvSpPr>
            <p:spPr>
              <a:xfrm>
                <a:off x="5612468" y="2625712"/>
                <a:ext cx="65875" cy="89183"/>
              </a:xfrm>
              <a:custGeom>
                <a:avLst/>
                <a:gdLst/>
                <a:ahLst/>
                <a:cxnLst/>
                <a:rect l="l" t="t" r="r" b="b"/>
                <a:pathLst>
                  <a:path w="5223" h="7071" extrusionOk="0">
                    <a:moveTo>
                      <a:pt x="4940" y="0"/>
                    </a:moveTo>
                    <a:cubicBezTo>
                      <a:pt x="4884" y="0"/>
                      <a:pt x="4823" y="39"/>
                      <a:pt x="4755" y="73"/>
                    </a:cubicBezTo>
                    <a:cubicBezTo>
                      <a:pt x="4496" y="199"/>
                      <a:pt x="4176" y="247"/>
                      <a:pt x="3974" y="429"/>
                    </a:cubicBezTo>
                    <a:cubicBezTo>
                      <a:pt x="3201" y="1128"/>
                      <a:pt x="2673" y="2030"/>
                      <a:pt x="2082" y="2870"/>
                    </a:cubicBezTo>
                    <a:cubicBezTo>
                      <a:pt x="1396" y="3847"/>
                      <a:pt x="824" y="4902"/>
                      <a:pt x="186" y="5913"/>
                    </a:cubicBezTo>
                    <a:cubicBezTo>
                      <a:pt x="1" y="6204"/>
                      <a:pt x="83" y="6484"/>
                      <a:pt x="159" y="6756"/>
                    </a:cubicBezTo>
                    <a:cubicBezTo>
                      <a:pt x="226" y="6995"/>
                      <a:pt x="432" y="7070"/>
                      <a:pt x="660" y="7070"/>
                    </a:cubicBezTo>
                    <a:cubicBezTo>
                      <a:pt x="687" y="7070"/>
                      <a:pt x="715" y="7069"/>
                      <a:pt x="743" y="7067"/>
                    </a:cubicBezTo>
                    <a:cubicBezTo>
                      <a:pt x="751" y="7067"/>
                      <a:pt x="759" y="7067"/>
                      <a:pt x="766" y="7067"/>
                    </a:cubicBezTo>
                    <a:cubicBezTo>
                      <a:pt x="1128" y="7067"/>
                      <a:pt x="1364" y="6889"/>
                      <a:pt x="1895" y="6293"/>
                    </a:cubicBezTo>
                    <a:cubicBezTo>
                      <a:pt x="2104" y="6058"/>
                      <a:pt x="1989" y="5899"/>
                      <a:pt x="1867" y="5691"/>
                    </a:cubicBezTo>
                    <a:cubicBezTo>
                      <a:pt x="1814" y="5599"/>
                      <a:pt x="1881" y="5439"/>
                      <a:pt x="1894" y="5309"/>
                    </a:cubicBezTo>
                    <a:cubicBezTo>
                      <a:pt x="1939" y="5316"/>
                      <a:pt x="1980" y="5320"/>
                      <a:pt x="2017" y="5320"/>
                    </a:cubicBezTo>
                    <a:cubicBezTo>
                      <a:pt x="2525" y="5320"/>
                      <a:pt x="2391" y="4712"/>
                      <a:pt x="2630" y="4538"/>
                    </a:cubicBezTo>
                    <a:cubicBezTo>
                      <a:pt x="3305" y="4043"/>
                      <a:pt x="2931" y="2782"/>
                      <a:pt x="4055" y="2679"/>
                    </a:cubicBezTo>
                    <a:cubicBezTo>
                      <a:pt x="4173" y="1823"/>
                      <a:pt x="4770" y="1201"/>
                      <a:pt x="5142" y="470"/>
                    </a:cubicBezTo>
                    <a:cubicBezTo>
                      <a:pt x="5223" y="313"/>
                      <a:pt x="5136" y="229"/>
                      <a:pt x="5077" y="114"/>
                    </a:cubicBezTo>
                    <a:cubicBezTo>
                      <a:pt x="5033" y="29"/>
                      <a:pt x="4988" y="0"/>
                      <a:pt x="4940" y="0"/>
                    </a:cubicBezTo>
                    <a:close/>
                  </a:path>
                </a:pathLst>
              </a:custGeom>
              <a:solidFill>
                <a:srgbClr val="0000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 name="Google Shape;966;p10">
                <a:extLst>
                  <a:ext uri="{FF2B5EF4-FFF2-40B4-BE49-F238E27FC236}">
                    <a16:creationId xmlns:a16="http://schemas.microsoft.com/office/drawing/2014/main" id="{34FC1F8D-6FA0-37AE-CFBA-684F4A585BEA}"/>
                  </a:ext>
                </a:extLst>
              </p:cNvPr>
              <p:cNvSpPr/>
              <p:nvPr/>
            </p:nvSpPr>
            <p:spPr>
              <a:xfrm>
                <a:off x="5651621" y="2672168"/>
                <a:ext cx="82650" cy="54625"/>
              </a:xfrm>
              <a:custGeom>
                <a:avLst/>
                <a:gdLst/>
                <a:ahLst/>
                <a:cxnLst/>
                <a:rect l="l" t="t" r="r" b="b"/>
                <a:pathLst>
                  <a:path w="6553" h="4331" extrusionOk="0">
                    <a:moveTo>
                      <a:pt x="6270" y="1"/>
                    </a:moveTo>
                    <a:cubicBezTo>
                      <a:pt x="6232" y="1"/>
                      <a:pt x="6194" y="9"/>
                      <a:pt x="6159" y="26"/>
                    </a:cubicBezTo>
                    <a:cubicBezTo>
                      <a:pt x="5373" y="393"/>
                      <a:pt x="4589" y="765"/>
                      <a:pt x="3825" y="1174"/>
                    </a:cubicBezTo>
                    <a:cubicBezTo>
                      <a:pt x="2763" y="1742"/>
                      <a:pt x="1892" y="2616"/>
                      <a:pt x="767" y="3082"/>
                    </a:cubicBezTo>
                    <a:cubicBezTo>
                      <a:pt x="495" y="3194"/>
                      <a:pt x="235" y="3387"/>
                      <a:pt x="145" y="3641"/>
                    </a:cubicBezTo>
                    <a:cubicBezTo>
                      <a:pt x="0" y="4038"/>
                      <a:pt x="515" y="3910"/>
                      <a:pt x="625" y="4118"/>
                    </a:cubicBezTo>
                    <a:cubicBezTo>
                      <a:pt x="706" y="4272"/>
                      <a:pt x="783" y="4331"/>
                      <a:pt x="863" y="4331"/>
                    </a:cubicBezTo>
                    <a:cubicBezTo>
                      <a:pt x="957" y="4331"/>
                      <a:pt x="1056" y="4250"/>
                      <a:pt x="1170" y="4150"/>
                    </a:cubicBezTo>
                    <a:cubicBezTo>
                      <a:pt x="1598" y="3775"/>
                      <a:pt x="2133" y="3507"/>
                      <a:pt x="2610" y="3264"/>
                    </a:cubicBezTo>
                    <a:cubicBezTo>
                      <a:pt x="4015" y="2550"/>
                      <a:pt x="5098" y="1452"/>
                      <a:pt x="6319" y="523"/>
                    </a:cubicBezTo>
                    <a:cubicBezTo>
                      <a:pt x="6419" y="447"/>
                      <a:pt x="6484" y="329"/>
                      <a:pt x="6552" y="245"/>
                    </a:cubicBezTo>
                    <a:cubicBezTo>
                      <a:pt x="6494" y="71"/>
                      <a:pt x="6380" y="1"/>
                      <a:pt x="6270" y="1"/>
                    </a:cubicBezTo>
                    <a:close/>
                  </a:path>
                </a:pathLst>
              </a:custGeom>
              <a:solidFill>
                <a:srgbClr val="0000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 name="Google Shape;967;p10">
                <a:extLst>
                  <a:ext uri="{FF2B5EF4-FFF2-40B4-BE49-F238E27FC236}">
                    <a16:creationId xmlns:a16="http://schemas.microsoft.com/office/drawing/2014/main" id="{379E7DCF-E095-BFFA-7149-B446005699E2}"/>
                  </a:ext>
                </a:extLst>
              </p:cNvPr>
              <p:cNvSpPr/>
              <p:nvPr/>
            </p:nvSpPr>
            <p:spPr>
              <a:xfrm>
                <a:off x="5476961" y="3165459"/>
                <a:ext cx="21189" cy="80367"/>
              </a:xfrm>
              <a:custGeom>
                <a:avLst/>
                <a:gdLst/>
                <a:ahLst/>
                <a:cxnLst/>
                <a:rect l="l" t="t" r="r" b="b"/>
                <a:pathLst>
                  <a:path w="1680" h="6372" extrusionOk="0">
                    <a:moveTo>
                      <a:pt x="928" y="1"/>
                    </a:moveTo>
                    <a:cubicBezTo>
                      <a:pt x="899" y="1"/>
                      <a:pt x="867" y="2"/>
                      <a:pt x="833" y="5"/>
                    </a:cubicBezTo>
                    <a:cubicBezTo>
                      <a:pt x="351" y="49"/>
                      <a:pt x="375" y="365"/>
                      <a:pt x="285" y="698"/>
                    </a:cubicBezTo>
                    <a:cubicBezTo>
                      <a:pt x="1" y="1735"/>
                      <a:pt x="316" y="2742"/>
                      <a:pt x="379" y="3762"/>
                    </a:cubicBezTo>
                    <a:cubicBezTo>
                      <a:pt x="433" y="4665"/>
                      <a:pt x="501" y="5562"/>
                      <a:pt x="1275" y="6371"/>
                    </a:cubicBezTo>
                    <a:cubicBezTo>
                      <a:pt x="1447" y="5906"/>
                      <a:pt x="1587" y="5494"/>
                      <a:pt x="1593" y="5164"/>
                    </a:cubicBezTo>
                    <a:cubicBezTo>
                      <a:pt x="1623" y="3646"/>
                      <a:pt x="1679" y="2115"/>
                      <a:pt x="1278" y="620"/>
                    </a:cubicBezTo>
                    <a:cubicBezTo>
                      <a:pt x="1208" y="358"/>
                      <a:pt x="1379" y="1"/>
                      <a:pt x="928" y="1"/>
                    </a:cubicBezTo>
                    <a:close/>
                  </a:path>
                </a:pathLst>
              </a:custGeom>
              <a:solidFill>
                <a:srgbClr val="0000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 name="Google Shape;968;p10">
                <a:extLst>
                  <a:ext uri="{FF2B5EF4-FFF2-40B4-BE49-F238E27FC236}">
                    <a16:creationId xmlns:a16="http://schemas.microsoft.com/office/drawing/2014/main" id="{59900097-8F76-7691-4AAE-92CDB360BB17}"/>
                  </a:ext>
                </a:extLst>
              </p:cNvPr>
              <p:cNvSpPr/>
              <p:nvPr/>
            </p:nvSpPr>
            <p:spPr>
              <a:xfrm>
                <a:off x="5581704" y="2608268"/>
                <a:ext cx="21353" cy="80190"/>
              </a:xfrm>
              <a:custGeom>
                <a:avLst/>
                <a:gdLst/>
                <a:ahLst/>
                <a:cxnLst/>
                <a:rect l="l" t="t" r="r" b="b"/>
                <a:pathLst>
                  <a:path w="1693" h="6358" extrusionOk="0">
                    <a:moveTo>
                      <a:pt x="1369" y="0"/>
                    </a:moveTo>
                    <a:cubicBezTo>
                      <a:pt x="623" y="671"/>
                      <a:pt x="618" y="1556"/>
                      <a:pt x="456" y="2321"/>
                    </a:cubicBezTo>
                    <a:cubicBezTo>
                      <a:pt x="200" y="3530"/>
                      <a:pt x="176" y="4787"/>
                      <a:pt x="28" y="6020"/>
                    </a:cubicBezTo>
                    <a:cubicBezTo>
                      <a:pt x="3" y="6223"/>
                      <a:pt x="1" y="6357"/>
                      <a:pt x="164" y="6357"/>
                    </a:cubicBezTo>
                    <a:cubicBezTo>
                      <a:pt x="194" y="6357"/>
                      <a:pt x="229" y="6353"/>
                      <a:pt x="270" y="6344"/>
                    </a:cubicBezTo>
                    <a:cubicBezTo>
                      <a:pt x="672" y="6255"/>
                      <a:pt x="1130" y="6358"/>
                      <a:pt x="1254" y="5687"/>
                    </a:cubicBezTo>
                    <a:cubicBezTo>
                      <a:pt x="1598" y="3824"/>
                      <a:pt x="1693" y="1971"/>
                      <a:pt x="1369" y="0"/>
                    </a:cubicBezTo>
                    <a:close/>
                  </a:path>
                </a:pathLst>
              </a:custGeom>
              <a:solidFill>
                <a:srgbClr val="0000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 name="Google Shape;969;p10">
                <a:extLst>
                  <a:ext uri="{FF2B5EF4-FFF2-40B4-BE49-F238E27FC236}">
                    <a16:creationId xmlns:a16="http://schemas.microsoft.com/office/drawing/2014/main" id="{5544092C-68E4-D9B4-D7CA-18130C0433A4}"/>
                  </a:ext>
                </a:extLst>
              </p:cNvPr>
              <p:cNvSpPr/>
              <p:nvPr/>
            </p:nvSpPr>
            <p:spPr>
              <a:xfrm>
                <a:off x="5373302" y="3135389"/>
                <a:ext cx="56441" cy="65308"/>
              </a:xfrm>
              <a:custGeom>
                <a:avLst/>
                <a:gdLst/>
                <a:ahLst/>
                <a:cxnLst/>
                <a:rect l="l" t="t" r="r" b="b"/>
                <a:pathLst>
                  <a:path w="4475" h="5178" extrusionOk="0">
                    <a:moveTo>
                      <a:pt x="3870" y="1"/>
                    </a:moveTo>
                    <a:cubicBezTo>
                      <a:pt x="3600" y="1"/>
                      <a:pt x="3418" y="343"/>
                      <a:pt x="3237" y="498"/>
                    </a:cubicBezTo>
                    <a:cubicBezTo>
                      <a:pt x="2089" y="1479"/>
                      <a:pt x="1318" y="2782"/>
                      <a:pt x="428" y="3978"/>
                    </a:cubicBezTo>
                    <a:cubicBezTo>
                      <a:pt x="204" y="4278"/>
                      <a:pt x="0" y="4690"/>
                      <a:pt x="136" y="5177"/>
                    </a:cubicBezTo>
                    <a:cubicBezTo>
                      <a:pt x="839" y="4812"/>
                      <a:pt x="1310" y="4286"/>
                      <a:pt x="1830" y="3752"/>
                    </a:cubicBezTo>
                    <a:cubicBezTo>
                      <a:pt x="2752" y="2800"/>
                      <a:pt x="3471" y="1705"/>
                      <a:pt x="4319" y="706"/>
                    </a:cubicBezTo>
                    <a:cubicBezTo>
                      <a:pt x="4474" y="523"/>
                      <a:pt x="4421" y="392"/>
                      <a:pt x="4270" y="229"/>
                    </a:cubicBezTo>
                    <a:cubicBezTo>
                      <a:pt x="4116" y="63"/>
                      <a:pt x="3985" y="1"/>
                      <a:pt x="3870" y="1"/>
                    </a:cubicBezTo>
                    <a:close/>
                  </a:path>
                </a:pathLst>
              </a:custGeom>
              <a:solidFill>
                <a:srgbClr val="0000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 name="Google Shape;970;p10">
                <a:extLst>
                  <a:ext uri="{FF2B5EF4-FFF2-40B4-BE49-F238E27FC236}">
                    <a16:creationId xmlns:a16="http://schemas.microsoft.com/office/drawing/2014/main" id="{64171188-066E-DFB2-4149-04C0C6EE9B62}"/>
                  </a:ext>
                </a:extLst>
              </p:cNvPr>
              <p:cNvSpPr/>
              <p:nvPr/>
            </p:nvSpPr>
            <p:spPr>
              <a:xfrm>
                <a:off x="5385235" y="2825890"/>
                <a:ext cx="102477" cy="219420"/>
              </a:xfrm>
              <a:custGeom>
                <a:avLst/>
                <a:gdLst/>
                <a:ahLst/>
                <a:cxnLst/>
                <a:rect l="l" t="t" r="r" b="b"/>
                <a:pathLst>
                  <a:path w="8125" h="17397" extrusionOk="0">
                    <a:moveTo>
                      <a:pt x="3387" y="0"/>
                    </a:moveTo>
                    <a:cubicBezTo>
                      <a:pt x="2435" y="252"/>
                      <a:pt x="1895" y="965"/>
                      <a:pt x="1626" y="1707"/>
                    </a:cubicBezTo>
                    <a:cubicBezTo>
                      <a:pt x="1126" y="3088"/>
                      <a:pt x="493" y="4443"/>
                      <a:pt x="347" y="5949"/>
                    </a:cubicBezTo>
                    <a:cubicBezTo>
                      <a:pt x="316" y="6268"/>
                      <a:pt x="429" y="6574"/>
                      <a:pt x="366" y="6828"/>
                    </a:cubicBezTo>
                    <a:cubicBezTo>
                      <a:pt x="0" y="8297"/>
                      <a:pt x="255" y="9693"/>
                      <a:pt x="745" y="11073"/>
                    </a:cubicBezTo>
                    <a:cubicBezTo>
                      <a:pt x="908" y="11531"/>
                      <a:pt x="1241" y="11955"/>
                      <a:pt x="1290" y="12417"/>
                    </a:cubicBezTo>
                    <a:cubicBezTo>
                      <a:pt x="1394" y="13405"/>
                      <a:pt x="2077" y="14100"/>
                      <a:pt x="2626" y="14718"/>
                    </a:cubicBezTo>
                    <a:cubicBezTo>
                      <a:pt x="3855" y="16101"/>
                      <a:pt x="5275" y="17325"/>
                      <a:pt x="7347" y="17386"/>
                    </a:cubicBezTo>
                    <a:cubicBezTo>
                      <a:pt x="7447" y="17389"/>
                      <a:pt x="7525" y="17396"/>
                      <a:pt x="7591" y="17396"/>
                    </a:cubicBezTo>
                    <a:cubicBezTo>
                      <a:pt x="7727" y="17396"/>
                      <a:pt x="7807" y="17364"/>
                      <a:pt x="7898" y="17193"/>
                    </a:cubicBezTo>
                    <a:cubicBezTo>
                      <a:pt x="8125" y="16771"/>
                      <a:pt x="7786" y="16725"/>
                      <a:pt x="7531" y="16582"/>
                    </a:cubicBezTo>
                    <a:cubicBezTo>
                      <a:pt x="6404" y="15953"/>
                      <a:pt x="5152" y="15522"/>
                      <a:pt x="4253" y="14531"/>
                    </a:cubicBezTo>
                    <a:cubicBezTo>
                      <a:pt x="3687" y="13908"/>
                      <a:pt x="2940" y="13360"/>
                      <a:pt x="2613" y="12627"/>
                    </a:cubicBezTo>
                    <a:cubicBezTo>
                      <a:pt x="2184" y="11660"/>
                      <a:pt x="1787" y="10656"/>
                      <a:pt x="1537" y="9589"/>
                    </a:cubicBezTo>
                    <a:cubicBezTo>
                      <a:pt x="1069" y="7595"/>
                      <a:pt x="1391" y="5702"/>
                      <a:pt x="1931" y="3815"/>
                    </a:cubicBezTo>
                    <a:cubicBezTo>
                      <a:pt x="2262" y="2657"/>
                      <a:pt x="2750" y="1550"/>
                      <a:pt x="3514" y="587"/>
                    </a:cubicBezTo>
                    <a:cubicBezTo>
                      <a:pt x="3718" y="330"/>
                      <a:pt x="3653" y="109"/>
                      <a:pt x="3387" y="0"/>
                    </a:cubicBezTo>
                    <a:close/>
                  </a:path>
                </a:pathLst>
              </a:custGeom>
              <a:solidFill>
                <a:srgbClr val="0000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 name="Google Shape;971;p10">
                <a:extLst>
                  <a:ext uri="{FF2B5EF4-FFF2-40B4-BE49-F238E27FC236}">
                    <a16:creationId xmlns:a16="http://schemas.microsoft.com/office/drawing/2014/main" id="{347F35B1-86EE-A0F2-6D6D-31B5E4BC76B3}"/>
                  </a:ext>
                </a:extLst>
              </p:cNvPr>
              <p:cNvSpPr/>
              <p:nvPr/>
            </p:nvSpPr>
            <p:spPr>
              <a:xfrm>
                <a:off x="5480492" y="2866934"/>
                <a:ext cx="103511" cy="101695"/>
              </a:xfrm>
              <a:custGeom>
                <a:avLst/>
                <a:gdLst/>
                <a:ahLst/>
                <a:cxnLst/>
                <a:rect l="l" t="t" r="r" b="b"/>
                <a:pathLst>
                  <a:path w="8207" h="8063" extrusionOk="0">
                    <a:moveTo>
                      <a:pt x="3609" y="1381"/>
                    </a:moveTo>
                    <a:cubicBezTo>
                      <a:pt x="3612" y="1381"/>
                      <a:pt x="3614" y="1381"/>
                      <a:pt x="3617" y="1381"/>
                    </a:cubicBezTo>
                    <a:cubicBezTo>
                      <a:pt x="5834" y="1401"/>
                      <a:pt x="7035" y="2869"/>
                      <a:pt x="7111" y="4730"/>
                    </a:cubicBezTo>
                    <a:cubicBezTo>
                      <a:pt x="7145" y="5556"/>
                      <a:pt x="4993" y="7186"/>
                      <a:pt x="3916" y="7195"/>
                    </a:cubicBezTo>
                    <a:cubicBezTo>
                      <a:pt x="2748" y="7057"/>
                      <a:pt x="1245" y="6248"/>
                      <a:pt x="1259" y="5095"/>
                    </a:cubicBezTo>
                    <a:cubicBezTo>
                      <a:pt x="1282" y="3173"/>
                      <a:pt x="2500" y="1381"/>
                      <a:pt x="3609" y="1381"/>
                    </a:cubicBezTo>
                    <a:close/>
                    <a:moveTo>
                      <a:pt x="3452" y="1"/>
                    </a:moveTo>
                    <a:cubicBezTo>
                      <a:pt x="1592" y="1"/>
                      <a:pt x="176" y="2345"/>
                      <a:pt x="100" y="3765"/>
                    </a:cubicBezTo>
                    <a:cubicBezTo>
                      <a:pt x="1" y="5648"/>
                      <a:pt x="682" y="6911"/>
                      <a:pt x="2715" y="7853"/>
                    </a:cubicBezTo>
                    <a:cubicBezTo>
                      <a:pt x="3044" y="8006"/>
                      <a:pt x="3343" y="8063"/>
                      <a:pt x="3625" y="8063"/>
                    </a:cubicBezTo>
                    <a:cubicBezTo>
                      <a:pt x="4430" y="8063"/>
                      <a:pt x="5090" y="7597"/>
                      <a:pt x="5861" y="7542"/>
                    </a:cubicBezTo>
                    <a:cubicBezTo>
                      <a:pt x="6585" y="7493"/>
                      <a:pt x="6873" y="6727"/>
                      <a:pt x="7298" y="6276"/>
                    </a:cubicBezTo>
                    <a:cubicBezTo>
                      <a:pt x="7993" y="5537"/>
                      <a:pt x="8206" y="4436"/>
                      <a:pt x="7811" y="3524"/>
                    </a:cubicBezTo>
                    <a:cubicBezTo>
                      <a:pt x="7469" y="2734"/>
                      <a:pt x="7158" y="1878"/>
                      <a:pt x="6439" y="1223"/>
                    </a:cubicBezTo>
                    <a:cubicBezTo>
                      <a:pt x="5688" y="541"/>
                      <a:pt x="4954" y="13"/>
                      <a:pt x="3900" y="13"/>
                    </a:cubicBezTo>
                    <a:cubicBezTo>
                      <a:pt x="3843" y="13"/>
                      <a:pt x="3786" y="15"/>
                      <a:pt x="3728" y="18"/>
                    </a:cubicBezTo>
                    <a:cubicBezTo>
                      <a:pt x="3635" y="6"/>
                      <a:pt x="3543" y="1"/>
                      <a:pt x="3452" y="1"/>
                    </a:cubicBezTo>
                    <a:close/>
                  </a:path>
                </a:pathLst>
              </a:custGeom>
              <a:solidFill>
                <a:srgbClr val="0000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 name="Google Shape;972;p10">
                <a:extLst>
                  <a:ext uri="{FF2B5EF4-FFF2-40B4-BE49-F238E27FC236}">
                    <a16:creationId xmlns:a16="http://schemas.microsoft.com/office/drawing/2014/main" id="{2EC58271-FFAD-C48C-3C05-1342B2458E50}"/>
                  </a:ext>
                </a:extLst>
              </p:cNvPr>
              <p:cNvSpPr/>
              <p:nvPr/>
            </p:nvSpPr>
            <p:spPr>
              <a:xfrm>
                <a:off x="5601772" y="2821765"/>
                <a:ext cx="63781" cy="207022"/>
              </a:xfrm>
              <a:custGeom>
                <a:avLst/>
                <a:gdLst/>
                <a:ahLst/>
                <a:cxnLst/>
                <a:rect l="l" t="t" r="r" b="b"/>
                <a:pathLst>
                  <a:path w="5057" h="16414" extrusionOk="0">
                    <a:moveTo>
                      <a:pt x="1371" y="1"/>
                    </a:moveTo>
                    <a:cubicBezTo>
                      <a:pt x="1406" y="765"/>
                      <a:pt x="2096" y="1001"/>
                      <a:pt x="2373" y="1513"/>
                    </a:cubicBezTo>
                    <a:cubicBezTo>
                      <a:pt x="3100" y="2854"/>
                      <a:pt x="3548" y="4240"/>
                      <a:pt x="3647" y="5806"/>
                    </a:cubicBezTo>
                    <a:cubicBezTo>
                      <a:pt x="3748" y="7385"/>
                      <a:pt x="3615" y="8938"/>
                      <a:pt x="3512" y="10492"/>
                    </a:cubicBezTo>
                    <a:cubicBezTo>
                      <a:pt x="3423" y="11822"/>
                      <a:pt x="2776" y="12982"/>
                      <a:pt x="1868" y="13978"/>
                    </a:cubicBezTo>
                    <a:cubicBezTo>
                      <a:pt x="1592" y="14280"/>
                      <a:pt x="1446" y="14757"/>
                      <a:pt x="1121" y="14939"/>
                    </a:cubicBezTo>
                    <a:cubicBezTo>
                      <a:pt x="497" y="15289"/>
                      <a:pt x="427" y="15968"/>
                      <a:pt x="1" y="16414"/>
                    </a:cubicBezTo>
                    <a:cubicBezTo>
                      <a:pt x="713" y="16330"/>
                      <a:pt x="1152" y="15888"/>
                      <a:pt x="1661" y="15541"/>
                    </a:cubicBezTo>
                    <a:cubicBezTo>
                      <a:pt x="3072" y="14578"/>
                      <a:pt x="3901" y="13278"/>
                      <a:pt x="4321" y="11631"/>
                    </a:cubicBezTo>
                    <a:cubicBezTo>
                      <a:pt x="4654" y="10328"/>
                      <a:pt x="4663" y="8992"/>
                      <a:pt x="4896" y="7681"/>
                    </a:cubicBezTo>
                    <a:cubicBezTo>
                      <a:pt x="5057" y="6777"/>
                      <a:pt x="5027" y="5738"/>
                      <a:pt x="4735" y="4879"/>
                    </a:cubicBezTo>
                    <a:cubicBezTo>
                      <a:pt x="4378" y="3837"/>
                      <a:pt x="4248" y="2701"/>
                      <a:pt x="3636" y="1748"/>
                    </a:cubicBezTo>
                    <a:cubicBezTo>
                      <a:pt x="3101" y="917"/>
                      <a:pt x="2496" y="170"/>
                      <a:pt x="1371" y="1"/>
                    </a:cubicBezTo>
                    <a:close/>
                  </a:path>
                </a:pathLst>
              </a:custGeom>
              <a:solidFill>
                <a:srgbClr val="0000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 name="Google Shape;973;p10">
                <a:extLst>
                  <a:ext uri="{FF2B5EF4-FFF2-40B4-BE49-F238E27FC236}">
                    <a16:creationId xmlns:a16="http://schemas.microsoft.com/office/drawing/2014/main" id="{6F678EFC-C1F7-0671-E207-4E34FC27DAE3}"/>
                  </a:ext>
                </a:extLst>
              </p:cNvPr>
              <p:cNvSpPr/>
              <p:nvPr/>
            </p:nvSpPr>
            <p:spPr>
              <a:xfrm>
                <a:off x="5447268" y="2777025"/>
                <a:ext cx="167885" cy="42592"/>
              </a:xfrm>
              <a:custGeom>
                <a:avLst/>
                <a:gdLst/>
                <a:ahLst/>
                <a:cxnLst/>
                <a:rect l="l" t="t" r="r" b="b"/>
                <a:pathLst>
                  <a:path w="13311" h="3377" extrusionOk="0">
                    <a:moveTo>
                      <a:pt x="6464" y="1"/>
                    </a:moveTo>
                    <a:cubicBezTo>
                      <a:pt x="6117" y="1"/>
                      <a:pt x="5773" y="25"/>
                      <a:pt x="5439" y="82"/>
                    </a:cubicBezTo>
                    <a:cubicBezTo>
                      <a:pt x="3865" y="351"/>
                      <a:pt x="2313" y="625"/>
                      <a:pt x="986" y="1781"/>
                    </a:cubicBezTo>
                    <a:cubicBezTo>
                      <a:pt x="435" y="2263"/>
                      <a:pt x="44" y="2596"/>
                      <a:pt x="1" y="3377"/>
                    </a:cubicBezTo>
                    <a:cubicBezTo>
                      <a:pt x="877" y="3136"/>
                      <a:pt x="1452" y="2493"/>
                      <a:pt x="2137" y="2081"/>
                    </a:cubicBezTo>
                    <a:cubicBezTo>
                      <a:pt x="2711" y="1734"/>
                      <a:pt x="3293" y="1544"/>
                      <a:pt x="3885" y="1359"/>
                    </a:cubicBezTo>
                    <a:cubicBezTo>
                      <a:pt x="4541" y="1154"/>
                      <a:pt x="5205" y="1078"/>
                      <a:pt x="5873" y="1078"/>
                    </a:cubicBezTo>
                    <a:cubicBezTo>
                      <a:pt x="6535" y="1078"/>
                      <a:pt x="7202" y="1153"/>
                      <a:pt x="7869" y="1255"/>
                    </a:cubicBezTo>
                    <a:cubicBezTo>
                      <a:pt x="8838" y="1403"/>
                      <a:pt x="9800" y="1490"/>
                      <a:pt x="10691" y="2003"/>
                    </a:cubicBezTo>
                    <a:cubicBezTo>
                      <a:pt x="11104" y="2240"/>
                      <a:pt x="11512" y="2632"/>
                      <a:pt x="12021" y="2632"/>
                    </a:cubicBezTo>
                    <a:cubicBezTo>
                      <a:pt x="12080" y="2632"/>
                      <a:pt x="12140" y="2627"/>
                      <a:pt x="12202" y="2616"/>
                    </a:cubicBezTo>
                    <a:cubicBezTo>
                      <a:pt x="12492" y="2562"/>
                      <a:pt x="12928" y="2658"/>
                      <a:pt x="13070" y="2339"/>
                    </a:cubicBezTo>
                    <a:cubicBezTo>
                      <a:pt x="13311" y="1795"/>
                      <a:pt x="12735" y="1824"/>
                      <a:pt x="12469" y="1639"/>
                    </a:cubicBezTo>
                    <a:cubicBezTo>
                      <a:pt x="11152" y="721"/>
                      <a:pt x="9627" y="377"/>
                      <a:pt x="8089" y="141"/>
                    </a:cubicBezTo>
                    <a:cubicBezTo>
                      <a:pt x="7558" y="59"/>
                      <a:pt x="7007" y="1"/>
                      <a:pt x="6464" y="1"/>
                    </a:cubicBezTo>
                    <a:close/>
                  </a:path>
                </a:pathLst>
              </a:custGeom>
              <a:solidFill>
                <a:srgbClr val="0000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 name="Google Shape;974;p10">
                <a:extLst>
                  <a:ext uri="{FF2B5EF4-FFF2-40B4-BE49-F238E27FC236}">
                    <a16:creationId xmlns:a16="http://schemas.microsoft.com/office/drawing/2014/main" id="{C2935DEA-A272-5F2E-CC61-42D3505124B1}"/>
                  </a:ext>
                </a:extLst>
              </p:cNvPr>
              <p:cNvSpPr/>
              <p:nvPr/>
            </p:nvSpPr>
            <p:spPr>
              <a:xfrm>
                <a:off x="5529219" y="3041708"/>
                <a:ext cx="39666" cy="17922"/>
              </a:xfrm>
              <a:custGeom>
                <a:avLst/>
                <a:gdLst/>
                <a:ahLst/>
                <a:cxnLst/>
                <a:rect l="l" t="t" r="r" b="b"/>
                <a:pathLst>
                  <a:path w="3145" h="1421" extrusionOk="0">
                    <a:moveTo>
                      <a:pt x="2880" y="0"/>
                    </a:moveTo>
                    <a:cubicBezTo>
                      <a:pt x="2827" y="0"/>
                      <a:pt x="2783" y="8"/>
                      <a:pt x="2783" y="8"/>
                    </a:cubicBezTo>
                    <a:cubicBezTo>
                      <a:pt x="2775" y="8"/>
                      <a:pt x="2766" y="8"/>
                      <a:pt x="2758" y="8"/>
                    </a:cubicBezTo>
                    <a:cubicBezTo>
                      <a:pt x="1843" y="8"/>
                      <a:pt x="1126" y="346"/>
                      <a:pt x="367" y="491"/>
                    </a:cubicBezTo>
                    <a:cubicBezTo>
                      <a:pt x="0" y="561"/>
                      <a:pt x="233" y="946"/>
                      <a:pt x="140" y="1177"/>
                    </a:cubicBezTo>
                    <a:cubicBezTo>
                      <a:pt x="65" y="1360"/>
                      <a:pt x="255" y="1362"/>
                      <a:pt x="383" y="1391"/>
                    </a:cubicBezTo>
                    <a:cubicBezTo>
                      <a:pt x="466" y="1411"/>
                      <a:pt x="559" y="1420"/>
                      <a:pt x="659" y="1420"/>
                    </a:cubicBezTo>
                    <a:cubicBezTo>
                      <a:pt x="1404" y="1420"/>
                      <a:pt x="2540" y="906"/>
                      <a:pt x="2873" y="358"/>
                    </a:cubicBezTo>
                    <a:cubicBezTo>
                      <a:pt x="2936" y="256"/>
                      <a:pt x="3144" y="184"/>
                      <a:pt x="3027" y="46"/>
                    </a:cubicBezTo>
                    <a:cubicBezTo>
                      <a:pt x="2997" y="9"/>
                      <a:pt x="2934" y="0"/>
                      <a:pt x="2880" y="0"/>
                    </a:cubicBezTo>
                    <a:close/>
                  </a:path>
                </a:pathLst>
              </a:custGeom>
              <a:solidFill>
                <a:srgbClr val="0000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7" name="Google Shape;975;p10">
            <a:extLst>
              <a:ext uri="{FF2B5EF4-FFF2-40B4-BE49-F238E27FC236}">
                <a16:creationId xmlns:a16="http://schemas.microsoft.com/office/drawing/2014/main" id="{E29725CC-609B-9E7A-E17C-D6C1B9BBA021}"/>
              </a:ext>
            </a:extLst>
          </p:cNvPr>
          <p:cNvGrpSpPr/>
          <p:nvPr/>
        </p:nvGrpSpPr>
        <p:grpSpPr>
          <a:xfrm>
            <a:off x="3096998" y="2965475"/>
            <a:ext cx="339373" cy="536154"/>
            <a:chOff x="3497766" y="2048168"/>
            <a:chExt cx="246101" cy="388799"/>
          </a:xfrm>
        </p:grpSpPr>
        <p:sp>
          <p:nvSpPr>
            <p:cNvPr id="69" name="Google Shape;976;p10">
              <a:extLst>
                <a:ext uri="{FF2B5EF4-FFF2-40B4-BE49-F238E27FC236}">
                  <a16:creationId xmlns:a16="http://schemas.microsoft.com/office/drawing/2014/main" id="{BC9FF689-4B09-CFC2-04C2-358FB889A61E}"/>
                </a:ext>
              </a:extLst>
            </p:cNvPr>
            <p:cNvSpPr/>
            <p:nvPr/>
          </p:nvSpPr>
          <p:spPr>
            <a:xfrm>
              <a:off x="3511003" y="2062499"/>
              <a:ext cx="218646" cy="357255"/>
            </a:xfrm>
            <a:custGeom>
              <a:avLst/>
              <a:gdLst/>
              <a:ahLst/>
              <a:cxnLst/>
              <a:rect l="l" t="t" r="r" b="b"/>
              <a:pathLst>
                <a:path w="17377" h="28393" extrusionOk="0">
                  <a:moveTo>
                    <a:pt x="13572" y="0"/>
                  </a:moveTo>
                  <a:cubicBezTo>
                    <a:pt x="13074" y="0"/>
                    <a:pt x="12546" y="262"/>
                    <a:pt x="12228" y="646"/>
                  </a:cubicBezTo>
                  <a:cubicBezTo>
                    <a:pt x="11377" y="1676"/>
                    <a:pt x="10457" y="2667"/>
                    <a:pt x="9854" y="3861"/>
                  </a:cubicBezTo>
                  <a:cubicBezTo>
                    <a:pt x="9344" y="4874"/>
                    <a:pt x="8650" y="5775"/>
                    <a:pt x="8119" y="6780"/>
                  </a:cubicBezTo>
                  <a:cubicBezTo>
                    <a:pt x="7687" y="7599"/>
                    <a:pt x="7541" y="8639"/>
                    <a:pt x="6744" y="9275"/>
                  </a:cubicBezTo>
                  <a:cubicBezTo>
                    <a:pt x="6445" y="9514"/>
                    <a:pt x="6427" y="9944"/>
                    <a:pt x="6324" y="10250"/>
                  </a:cubicBezTo>
                  <a:cubicBezTo>
                    <a:pt x="5649" y="12269"/>
                    <a:pt x="4684" y="14191"/>
                    <a:pt x="4380" y="16337"/>
                  </a:cubicBezTo>
                  <a:cubicBezTo>
                    <a:pt x="4235" y="17348"/>
                    <a:pt x="3928" y="18343"/>
                    <a:pt x="3760" y="19358"/>
                  </a:cubicBezTo>
                  <a:cubicBezTo>
                    <a:pt x="3732" y="19534"/>
                    <a:pt x="3712" y="19652"/>
                    <a:pt x="3591" y="19652"/>
                  </a:cubicBezTo>
                  <a:cubicBezTo>
                    <a:pt x="3521" y="19652"/>
                    <a:pt x="3418" y="19613"/>
                    <a:pt x="3259" y="19525"/>
                  </a:cubicBezTo>
                  <a:cubicBezTo>
                    <a:pt x="2586" y="19151"/>
                    <a:pt x="1869" y="18744"/>
                    <a:pt x="1051" y="18744"/>
                  </a:cubicBezTo>
                  <a:cubicBezTo>
                    <a:pt x="888" y="18744"/>
                    <a:pt x="722" y="18760"/>
                    <a:pt x="551" y="18795"/>
                  </a:cubicBezTo>
                  <a:cubicBezTo>
                    <a:pt x="0" y="18909"/>
                    <a:pt x="385" y="19235"/>
                    <a:pt x="358" y="19483"/>
                  </a:cubicBezTo>
                  <a:cubicBezTo>
                    <a:pt x="153" y="19774"/>
                    <a:pt x="235" y="19996"/>
                    <a:pt x="520" y="20211"/>
                  </a:cubicBezTo>
                  <a:cubicBezTo>
                    <a:pt x="682" y="20332"/>
                    <a:pt x="746" y="20514"/>
                    <a:pt x="452" y="20617"/>
                  </a:cubicBezTo>
                  <a:cubicBezTo>
                    <a:pt x="276" y="20679"/>
                    <a:pt x="424" y="20859"/>
                    <a:pt x="450" y="20870"/>
                  </a:cubicBezTo>
                  <a:cubicBezTo>
                    <a:pt x="1100" y="21124"/>
                    <a:pt x="1002" y="21827"/>
                    <a:pt x="1164" y="22288"/>
                  </a:cubicBezTo>
                  <a:cubicBezTo>
                    <a:pt x="1340" y="22788"/>
                    <a:pt x="1802" y="23310"/>
                    <a:pt x="1533" y="23935"/>
                  </a:cubicBezTo>
                  <a:cubicBezTo>
                    <a:pt x="1517" y="23980"/>
                    <a:pt x="1505" y="24025"/>
                    <a:pt x="1495" y="24072"/>
                  </a:cubicBezTo>
                  <a:cubicBezTo>
                    <a:pt x="2286" y="24182"/>
                    <a:pt x="1805" y="25106"/>
                    <a:pt x="2351" y="25410"/>
                  </a:cubicBezTo>
                  <a:cubicBezTo>
                    <a:pt x="2547" y="25519"/>
                    <a:pt x="2682" y="25777"/>
                    <a:pt x="2704" y="26086"/>
                  </a:cubicBezTo>
                  <a:cubicBezTo>
                    <a:pt x="2726" y="26396"/>
                    <a:pt x="2900" y="26693"/>
                    <a:pt x="3133" y="26961"/>
                  </a:cubicBezTo>
                  <a:cubicBezTo>
                    <a:pt x="3417" y="27284"/>
                    <a:pt x="3966" y="27452"/>
                    <a:pt x="3818" y="28099"/>
                  </a:cubicBezTo>
                  <a:cubicBezTo>
                    <a:pt x="3781" y="28262"/>
                    <a:pt x="4223" y="28393"/>
                    <a:pt x="4628" y="28393"/>
                  </a:cubicBezTo>
                  <a:cubicBezTo>
                    <a:pt x="4859" y="28393"/>
                    <a:pt x="5077" y="28350"/>
                    <a:pt x="5188" y="28247"/>
                  </a:cubicBezTo>
                  <a:cubicBezTo>
                    <a:pt x="5515" y="27945"/>
                    <a:pt x="5856" y="27625"/>
                    <a:pt x="6186" y="27359"/>
                  </a:cubicBezTo>
                  <a:cubicBezTo>
                    <a:pt x="7318" y="26438"/>
                    <a:pt x="8261" y="25326"/>
                    <a:pt x="9049" y="24156"/>
                  </a:cubicBezTo>
                  <a:cubicBezTo>
                    <a:pt x="9554" y="23409"/>
                    <a:pt x="10185" y="22650"/>
                    <a:pt x="10418" y="21715"/>
                  </a:cubicBezTo>
                  <a:cubicBezTo>
                    <a:pt x="10436" y="21639"/>
                    <a:pt x="10459" y="21563"/>
                    <a:pt x="10490" y="21490"/>
                  </a:cubicBezTo>
                  <a:cubicBezTo>
                    <a:pt x="11053" y="20239"/>
                    <a:pt x="10956" y="19872"/>
                    <a:pt x="9816" y="19872"/>
                  </a:cubicBezTo>
                  <a:cubicBezTo>
                    <a:pt x="9665" y="19872"/>
                    <a:pt x="9496" y="19879"/>
                    <a:pt x="9308" y="19890"/>
                  </a:cubicBezTo>
                  <a:cubicBezTo>
                    <a:pt x="9256" y="19894"/>
                    <a:pt x="9204" y="19895"/>
                    <a:pt x="9152" y="19895"/>
                  </a:cubicBezTo>
                  <a:cubicBezTo>
                    <a:pt x="9018" y="19895"/>
                    <a:pt x="8882" y="19887"/>
                    <a:pt x="8748" y="19887"/>
                  </a:cubicBezTo>
                  <a:cubicBezTo>
                    <a:pt x="8475" y="19887"/>
                    <a:pt x="8207" y="19920"/>
                    <a:pt x="7965" y="20121"/>
                  </a:cubicBezTo>
                  <a:cubicBezTo>
                    <a:pt x="7918" y="20160"/>
                    <a:pt x="7874" y="20177"/>
                    <a:pt x="7834" y="20177"/>
                  </a:cubicBezTo>
                  <a:cubicBezTo>
                    <a:pt x="7755" y="20177"/>
                    <a:pt x="7690" y="20112"/>
                    <a:pt x="7648" y="20023"/>
                  </a:cubicBezTo>
                  <a:cubicBezTo>
                    <a:pt x="7503" y="19721"/>
                    <a:pt x="7337" y="19416"/>
                    <a:pt x="7466" y="19066"/>
                  </a:cubicBezTo>
                  <a:cubicBezTo>
                    <a:pt x="8060" y="17471"/>
                    <a:pt x="8689" y="15885"/>
                    <a:pt x="9477" y="14379"/>
                  </a:cubicBezTo>
                  <a:cubicBezTo>
                    <a:pt x="9860" y="13648"/>
                    <a:pt x="10327" y="12929"/>
                    <a:pt x="10700" y="12207"/>
                  </a:cubicBezTo>
                  <a:cubicBezTo>
                    <a:pt x="11423" y="10813"/>
                    <a:pt x="12416" y="9650"/>
                    <a:pt x="13335" y="8415"/>
                  </a:cubicBezTo>
                  <a:cubicBezTo>
                    <a:pt x="14080" y="7416"/>
                    <a:pt x="14928" y="6509"/>
                    <a:pt x="15774" y="5597"/>
                  </a:cubicBezTo>
                  <a:cubicBezTo>
                    <a:pt x="16154" y="5187"/>
                    <a:pt x="16384" y="4673"/>
                    <a:pt x="16913" y="4353"/>
                  </a:cubicBezTo>
                  <a:cubicBezTo>
                    <a:pt x="17198" y="4179"/>
                    <a:pt x="17377" y="3659"/>
                    <a:pt x="17165" y="3202"/>
                  </a:cubicBezTo>
                  <a:cubicBezTo>
                    <a:pt x="16524" y="1809"/>
                    <a:pt x="15474" y="820"/>
                    <a:pt x="14132" y="129"/>
                  </a:cubicBezTo>
                  <a:cubicBezTo>
                    <a:pt x="13959" y="40"/>
                    <a:pt x="13768" y="0"/>
                    <a:pt x="13572" y="0"/>
                  </a:cubicBezTo>
                  <a:close/>
                </a:path>
              </a:pathLst>
            </a:custGeom>
            <a:solidFill>
              <a:srgbClr val="A6DFDA"/>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 name="Google Shape;977;p10">
              <a:extLst>
                <a:ext uri="{FF2B5EF4-FFF2-40B4-BE49-F238E27FC236}">
                  <a16:creationId xmlns:a16="http://schemas.microsoft.com/office/drawing/2014/main" id="{5E524E1F-61B6-3250-C158-9AE907356846}"/>
                </a:ext>
              </a:extLst>
            </p:cNvPr>
            <p:cNvSpPr/>
            <p:nvPr/>
          </p:nvSpPr>
          <p:spPr>
            <a:xfrm>
              <a:off x="3497766" y="2048168"/>
              <a:ext cx="246101" cy="388799"/>
            </a:xfrm>
            <a:custGeom>
              <a:avLst/>
              <a:gdLst/>
              <a:ahLst/>
              <a:cxnLst/>
              <a:rect l="l" t="t" r="r" b="b"/>
              <a:pathLst>
                <a:path w="19559" h="30900" extrusionOk="0">
                  <a:moveTo>
                    <a:pt x="14624" y="1139"/>
                  </a:moveTo>
                  <a:cubicBezTo>
                    <a:pt x="14820" y="1139"/>
                    <a:pt x="15011" y="1179"/>
                    <a:pt x="15184" y="1268"/>
                  </a:cubicBezTo>
                  <a:cubicBezTo>
                    <a:pt x="16526" y="1959"/>
                    <a:pt x="17576" y="2948"/>
                    <a:pt x="18217" y="4341"/>
                  </a:cubicBezTo>
                  <a:cubicBezTo>
                    <a:pt x="18429" y="4798"/>
                    <a:pt x="18250" y="5318"/>
                    <a:pt x="17965" y="5492"/>
                  </a:cubicBezTo>
                  <a:cubicBezTo>
                    <a:pt x="17436" y="5812"/>
                    <a:pt x="17206" y="6326"/>
                    <a:pt x="16826" y="6736"/>
                  </a:cubicBezTo>
                  <a:cubicBezTo>
                    <a:pt x="15980" y="7648"/>
                    <a:pt x="15132" y="8555"/>
                    <a:pt x="14387" y="9554"/>
                  </a:cubicBezTo>
                  <a:cubicBezTo>
                    <a:pt x="13468" y="10789"/>
                    <a:pt x="12475" y="11952"/>
                    <a:pt x="11752" y="13346"/>
                  </a:cubicBezTo>
                  <a:cubicBezTo>
                    <a:pt x="11379" y="14068"/>
                    <a:pt x="10912" y="14787"/>
                    <a:pt x="10529" y="15518"/>
                  </a:cubicBezTo>
                  <a:cubicBezTo>
                    <a:pt x="9741" y="17024"/>
                    <a:pt x="9112" y="18610"/>
                    <a:pt x="8518" y="20205"/>
                  </a:cubicBezTo>
                  <a:cubicBezTo>
                    <a:pt x="8389" y="20555"/>
                    <a:pt x="8555" y="20860"/>
                    <a:pt x="8700" y="21162"/>
                  </a:cubicBezTo>
                  <a:cubicBezTo>
                    <a:pt x="8742" y="21251"/>
                    <a:pt x="8807" y="21316"/>
                    <a:pt x="8886" y="21316"/>
                  </a:cubicBezTo>
                  <a:cubicBezTo>
                    <a:pt x="8926" y="21316"/>
                    <a:pt x="8970" y="21299"/>
                    <a:pt x="9017" y="21260"/>
                  </a:cubicBezTo>
                  <a:cubicBezTo>
                    <a:pt x="9259" y="21059"/>
                    <a:pt x="9527" y="21026"/>
                    <a:pt x="9800" y="21026"/>
                  </a:cubicBezTo>
                  <a:cubicBezTo>
                    <a:pt x="9934" y="21026"/>
                    <a:pt x="10070" y="21034"/>
                    <a:pt x="10204" y="21034"/>
                  </a:cubicBezTo>
                  <a:cubicBezTo>
                    <a:pt x="10256" y="21034"/>
                    <a:pt x="10308" y="21033"/>
                    <a:pt x="10360" y="21029"/>
                  </a:cubicBezTo>
                  <a:cubicBezTo>
                    <a:pt x="10548" y="21018"/>
                    <a:pt x="10717" y="21011"/>
                    <a:pt x="10868" y="21011"/>
                  </a:cubicBezTo>
                  <a:cubicBezTo>
                    <a:pt x="12008" y="21011"/>
                    <a:pt x="12105" y="21378"/>
                    <a:pt x="11542" y="22629"/>
                  </a:cubicBezTo>
                  <a:cubicBezTo>
                    <a:pt x="11511" y="22702"/>
                    <a:pt x="11488" y="22778"/>
                    <a:pt x="11470" y="22854"/>
                  </a:cubicBezTo>
                  <a:cubicBezTo>
                    <a:pt x="11237" y="23789"/>
                    <a:pt x="10606" y="24548"/>
                    <a:pt x="10101" y="25295"/>
                  </a:cubicBezTo>
                  <a:cubicBezTo>
                    <a:pt x="9313" y="26465"/>
                    <a:pt x="8370" y="27577"/>
                    <a:pt x="7238" y="28498"/>
                  </a:cubicBezTo>
                  <a:cubicBezTo>
                    <a:pt x="6908" y="28764"/>
                    <a:pt x="6567" y="29084"/>
                    <a:pt x="6240" y="29386"/>
                  </a:cubicBezTo>
                  <a:cubicBezTo>
                    <a:pt x="6129" y="29489"/>
                    <a:pt x="5911" y="29532"/>
                    <a:pt x="5680" y="29532"/>
                  </a:cubicBezTo>
                  <a:cubicBezTo>
                    <a:pt x="5275" y="29532"/>
                    <a:pt x="4833" y="29401"/>
                    <a:pt x="4870" y="29238"/>
                  </a:cubicBezTo>
                  <a:cubicBezTo>
                    <a:pt x="5018" y="28591"/>
                    <a:pt x="4469" y="28423"/>
                    <a:pt x="4185" y="28100"/>
                  </a:cubicBezTo>
                  <a:cubicBezTo>
                    <a:pt x="3952" y="27832"/>
                    <a:pt x="3778" y="27535"/>
                    <a:pt x="3756" y="27225"/>
                  </a:cubicBezTo>
                  <a:cubicBezTo>
                    <a:pt x="3734" y="26916"/>
                    <a:pt x="3599" y="26658"/>
                    <a:pt x="3403" y="26549"/>
                  </a:cubicBezTo>
                  <a:cubicBezTo>
                    <a:pt x="2857" y="26245"/>
                    <a:pt x="3338" y="25321"/>
                    <a:pt x="2547" y="25211"/>
                  </a:cubicBezTo>
                  <a:cubicBezTo>
                    <a:pt x="2557" y="25164"/>
                    <a:pt x="2569" y="25119"/>
                    <a:pt x="2585" y="25074"/>
                  </a:cubicBezTo>
                  <a:cubicBezTo>
                    <a:pt x="2854" y="24449"/>
                    <a:pt x="2392" y="23927"/>
                    <a:pt x="2216" y="23427"/>
                  </a:cubicBezTo>
                  <a:cubicBezTo>
                    <a:pt x="2054" y="22966"/>
                    <a:pt x="2152" y="22263"/>
                    <a:pt x="1502" y="22009"/>
                  </a:cubicBezTo>
                  <a:cubicBezTo>
                    <a:pt x="1476" y="21998"/>
                    <a:pt x="1328" y="21818"/>
                    <a:pt x="1504" y="21756"/>
                  </a:cubicBezTo>
                  <a:cubicBezTo>
                    <a:pt x="1798" y="21653"/>
                    <a:pt x="1734" y="21471"/>
                    <a:pt x="1572" y="21350"/>
                  </a:cubicBezTo>
                  <a:cubicBezTo>
                    <a:pt x="1287" y="21135"/>
                    <a:pt x="1205" y="20913"/>
                    <a:pt x="1410" y="20622"/>
                  </a:cubicBezTo>
                  <a:cubicBezTo>
                    <a:pt x="1437" y="20374"/>
                    <a:pt x="1052" y="20048"/>
                    <a:pt x="1603" y="19934"/>
                  </a:cubicBezTo>
                  <a:cubicBezTo>
                    <a:pt x="1774" y="19899"/>
                    <a:pt x="1940" y="19883"/>
                    <a:pt x="2103" y="19883"/>
                  </a:cubicBezTo>
                  <a:cubicBezTo>
                    <a:pt x="2921" y="19883"/>
                    <a:pt x="3638" y="20290"/>
                    <a:pt x="4311" y="20664"/>
                  </a:cubicBezTo>
                  <a:cubicBezTo>
                    <a:pt x="4470" y="20752"/>
                    <a:pt x="4573" y="20791"/>
                    <a:pt x="4643" y="20791"/>
                  </a:cubicBezTo>
                  <a:cubicBezTo>
                    <a:pt x="4764" y="20791"/>
                    <a:pt x="4784" y="20673"/>
                    <a:pt x="4812" y="20497"/>
                  </a:cubicBezTo>
                  <a:cubicBezTo>
                    <a:pt x="4980" y="19482"/>
                    <a:pt x="5287" y="18487"/>
                    <a:pt x="5432" y="17476"/>
                  </a:cubicBezTo>
                  <a:cubicBezTo>
                    <a:pt x="5736" y="15330"/>
                    <a:pt x="6701" y="13408"/>
                    <a:pt x="7376" y="11389"/>
                  </a:cubicBezTo>
                  <a:cubicBezTo>
                    <a:pt x="7479" y="11083"/>
                    <a:pt x="7497" y="10653"/>
                    <a:pt x="7796" y="10414"/>
                  </a:cubicBezTo>
                  <a:cubicBezTo>
                    <a:pt x="8593" y="9778"/>
                    <a:pt x="8739" y="8738"/>
                    <a:pt x="9171" y="7919"/>
                  </a:cubicBezTo>
                  <a:cubicBezTo>
                    <a:pt x="9702" y="6914"/>
                    <a:pt x="10396" y="6013"/>
                    <a:pt x="10906" y="5000"/>
                  </a:cubicBezTo>
                  <a:cubicBezTo>
                    <a:pt x="11509" y="3806"/>
                    <a:pt x="12429" y="2815"/>
                    <a:pt x="13280" y="1785"/>
                  </a:cubicBezTo>
                  <a:cubicBezTo>
                    <a:pt x="13598" y="1401"/>
                    <a:pt x="14126" y="1139"/>
                    <a:pt x="14624" y="1139"/>
                  </a:cubicBezTo>
                  <a:close/>
                  <a:moveTo>
                    <a:pt x="14269" y="0"/>
                  </a:moveTo>
                  <a:cubicBezTo>
                    <a:pt x="13583" y="0"/>
                    <a:pt x="13165" y="545"/>
                    <a:pt x="12757" y="978"/>
                  </a:cubicBezTo>
                  <a:cubicBezTo>
                    <a:pt x="10164" y="3729"/>
                    <a:pt x="8519" y="7100"/>
                    <a:pt x="6917" y="10464"/>
                  </a:cubicBezTo>
                  <a:cubicBezTo>
                    <a:pt x="6065" y="12253"/>
                    <a:pt x="5257" y="14096"/>
                    <a:pt x="4887" y="16075"/>
                  </a:cubicBezTo>
                  <a:cubicBezTo>
                    <a:pt x="4725" y="16946"/>
                    <a:pt x="4341" y="17759"/>
                    <a:pt x="4355" y="18679"/>
                  </a:cubicBezTo>
                  <a:cubicBezTo>
                    <a:pt x="4360" y="19079"/>
                    <a:pt x="4161" y="19295"/>
                    <a:pt x="3877" y="19295"/>
                  </a:cubicBezTo>
                  <a:cubicBezTo>
                    <a:pt x="3747" y="19295"/>
                    <a:pt x="3600" y="19250"/>
                    <a:pt x="3447" y="19156"/>
                  </a:cubicBezTo>
                  <a:cubicBezTo>
                    <a:pt x="3000" y="18885"/>
                    <a:pt x="2549" y="18777"/>
                    <a:pt x="2102" y="18777"/>
                  </a:cubicBezTo>
                  <a:cubicBezTo>
                    <a:pt x="1532" y="18777"/>
                    <a:pt x="969" y="18952"/>
                    <a:pt x="429" y="19184"/>
                  </a:cubicBezTo>
                  <a:cubicBezTo>
                    <a:pt x="1" y="19370"/>
                    <a:pt x="6" y="19995"/>
                    <a:pt x="82" y="20480"/>
                  </a:cubicBezTo>
                  <a:cubicBezTo>
                    <a:pt x="198" y="21211"/>
                    <a:pt x="430" y="21908"/>
                    <a:pt x="698" y="22601"/>
                  </a:cubicBezTo>
                  <a:cubicBezTo>
                    <a:pt x="1189" y="23870"/>
                    <a:pt x="1563" y="25194"/>
                    <a:pt x="2149" y="26416"/>
                  </a:cubicBezTo>
                  <a:cubicBezTo>
                    <a:pt x="2428" y="26997"/>
                    <a:pt x="2591" y="27638"/>
                    <a:pt x="2964" y="28174"/>
                  </a:cubicBezTo>
                  <a:cubicBezTo>
                    <a:pt x="3565" y="29038"/>
                    <a:pt x="4128" y="29929"/>
                    <a:pt x="4862" y="30690"/>
                  </a:cubicBezTo>
                  <a:cubicBezTo>
                    <a:pt x="5001" y="30833"/>
                    <a:pt x="5239" y="30900"/>
                    <a:pt x="5498" y="30900"/>
                  </a:cubicBezTo>
                  <a:cubicBezTo>
                    <a:pt x="5902" y="30900"/>
                    <a:pt x="6355" y="30736"/>
                    <a:pt x="6556" y="30447"/>
                  </a:cubicBezTo>
                  <a:cubicBezTo>
                    <a:pt x="6968" y="29857"/>
                    <a:pt x="7555" y="29487"/>
                    <a:pt x="8126" y="29089"/>
                  </a:cubicBezTo>
                  <a:cubicBezTo>
                    <a:pt x="8745" y="28657"/>
                    <a:pt x="9093" y="27972"/>
                    <a:pt x="9633" y="27449"/>
                  </a:cubicBezTo>
                  <a:cubicBezTo>
                    <a:pt x="10946" y="26182"/>
                    <a:pt x="11750" y="24533"/>
                    <a:pt x="12653" y="22972"/>
                  </a:cubicBezTo>
                  <a:cubicBezTo>
                    <a:pt x="12989" y="22391"/>
                    <a:pt x="13625" y="21093"/>
                    <a:pt x="13007" y="20511"/>
                  </a:cubicBezTo>
                  <a:cubicBezTo>
                    <a:pt x="12723" y="20243"/>
                    <a:pt x="12184" y="20055"/>
                    <a:pt x="11746" y="20055"/>
                  </a:cubicBezTo>
                  <a:cubicBezTo>
                    <a:pt x="11640" y="20055"/>
                    <a:pt x="11539" y="20066"/>
                    <a:pt x="11450" y="20090"/>
                  </a:cubicBezTo>
                  <a:cubicBezTo>
                    <a:pt x="11432" y="20094"/>
                    <a:pt x="11414" y="20096"/>
                    <a:pt x="11395" y="20096"/>
                  </a:cubicBezTo>
                  <a:cubicBezTo>
                    <a:pt x="11315" y="20096"/>
                    <a:pt x="11225" y="20061"/>
                    <a:pt x="11139" y="20060"/>
                  </a:cubicBezTo>
                  <a:cubicBezTo>
                    <a:pt x="10938" y="20040"/>
                    <a:pt x="10736" y="19999"/>
                    <a:pt x="10535" y="19999"/>
                  </a:cubicBezTo>
                  <a:cubicBezTo>
                    <a:pt x="10524" y="19999"/>
                    <a:pt x="10513" y="19999"/>
                    <a:pt x="10503" y="20000"/>
                  </a:cubicBezTo>
                  <a:cubicBezTo>
                    <a:pt x="10281" y="20004"/>
                    <a:pt x="10018" y="20142"/>
                    <a:pt x="9809" y="20142"/>
                  </a:cubicBezTo>
                  <a:cubicBezTo>
                    <a:pt x="9708" y="20142"/>
                    <a:pt x="9621" y="20110"/>
                    <a:pt x="9555" y="20017"/>
                  </a:cubicBezTo>
                  <a:cubicBezTo>
                    <a:pt x="9447" y="19861"/>
                    <a:pt x="9716" y="19405"/>
                    <a:pt x="9867" y="19113"/>
                  </a:cubicBezTo>
                  <a:cubicBezTo>
                    <a:pt x="10397" y="18080"/>
                    <a:pt x="10861" y="17014"/>
                    <a:pt x="11402" y="15983"/>
                  </a:cubicBezTo>
                  <a:cubicBezTo>
                    <a:pt x="11850" y="15129"/>
                    <a:pt x="12270" y="14267"/>
                    <a:pt x="12802" y="13455"/>
                  </a:cubicBezTo>
                  <a:cubicBezTo>
                    <a:pt x="13642" y="12175"/>
                    <a:pt x="14370" y="10840"/>
                    <a:pt x="15498" y="9742"/>
                  </a:cubicBezTo>
                  <a:cubicBezTo>
                    <a:pt x="16447" y="8818"/>
                    <a:pt x="17215" y="7701"/>
                    <a:pt x="18088" y="6690"/>
                  </a:cubicBezTo>
                  <a:cubicBezTo>
                    <a:pt x="18323" y="6418"/>
                    <a:pt x="18623" y="6207"/>
                    <a:pt x="18864" y="5963"/>
                  </a:cubicBezTo>
                  <a:cubicBezTo>
                    <a:pt x="19558" y="5263"/>
                    <a:pt x="19331" y="4604"/>
                    <a:pt x="19079" y="3865"/>
                  </a:cubicBezTo>
                  <a:cubicBezTo>
                    <a:pt x="18661" y="2636"/>
                    <a:pt x="17858" y="1814"/>
                    <a:pt x="16690" y="1233"/>
                  </a:cubicBezTo>
                  <a:cubicBezTo>
                    <a:pt x="16108" y="942"/>
                    <a:pt x="15636" y="475"/>
                    <a:pt x="14997" y="180"/>
                  </a:cubicBezTo>
                  <a:cubicBezTo>
                    <a:pt x="14723" y="53"/>
                    <a:pt x="14483" y="0"/>
                    <a:pt x="14269" y="0"/>
                  </a:cubicBezTo>
                  <a:close/>
                </a:path>
              </a:pathLst>
            </a:custGeom>
            <a:solidFill>
              <a:srgbClr val="0000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 name="Google Shape;978;p10">
            <a:extLst>
              <a:ext uri="{FF2B5EF4-FFF2-40B4-BE49-F238E27FC236}">
                <a16:creationId xmlns:a16="http://schemas.microsoft.com/office/drawing/2014/main" id="{40C747BF-00BB-43F2-C76F-E8B1F7FD70E9}"/>
              </a:ext>
            </a:extLst>
          </p:cNvPr>
          <p:cNvGrpSpPr/>
          <p:nvPr/>
        </p:nvGrpSpPr>
        <p:grpSpPr>
          <a:xfrm>
            <a:off x="2484305" y="3655355"/>
            <a:ext cx="1237596" cy="1280559"/>
            <a:chOff x="3053464" y="2436820"/>
            <a:chExt cx="897459" cy="928614"/>
          </a:xfrm>
        </p:grpSpPr>
        <p:grpSp>
          <p:nvGrpSpPr>
            <p:cNvPr id="58" name="Google Shape;979;p10">
              <a:extLst>
                <a:ext uri="{FF2B5EF4-FFF2-40B4-BE49-F238E27FC236}">
                  <a16:creationId xmlns:a16="http://schemas.microsoft.com/office/drawing/2014/main" id="{A96C7268-3D86-6449-E359-B9818F69665E}"/>
                </a:ext>
              </a:extLst>
            </p:cNvPr>
            <p:cNvGrpSpPr/>
            <p:nvPr/>
          </p:nvGrpSpPr>
          <p:grpSpPr>
            <a:xfrm>
              <a:off x="3053464" y="2436820"/>
              <a:ext cx="897459" cy="928614"/>
              <a:chOff x="3050314" y="2465320"/>
              <a:chExt cx="897459" cy="928614"/>
            </a:xfrm>
          </p:grpSpPr>
          <p:sp>
            <p:nvSpPr>
              <p:cNvPr id="67" name="Google Shape;980;p10">
                <a:extLst>
                  <a:ext uri="{FF2B5EF4-FFF2-40B4-BE49-F238E27FC236}">
                    <a16:creationId xmlns:a16="http://schemas.microsoft.com/office/drawing/2014/main" id="{EF759479-5BA2-6B4A-1F37-7C74DABF48C5}"/>
                  </a:ext>
                </a:extLst>
              </p:cNvPr>
              <p:cNvSpPr/>
              <p:nvPr/>
            </p:nvSpPr>
            <p:spPr>
              <a:xfrm>
                <a:off x="3050314" y="2465320"/>
                <a:ext cx="897459" cy="928614"/>
              </a:xfrm>
              <a:custGeom>
                <a:avLst/>
                <a:gdLst/>
                <a:ahLst/>
                <a:cxnLst/>
                <a:rect l="l" t="t" r="r" b="b"/>
                <a:pathLst>
                  <a:path w="71326" h="73802" extrusionOk="0">
                    <a:moveTo>
                      <a:pt x="43237" y="0"/>
                    </a:moveTo>
                    <a:cubicBezTo>
                      <a:pt x="41868" y="0"/>
                      <a:pt x="40497" y="154"/>
                      <a:pt x="39144" y="270"/>
                    </a:cubicBezTo>
                    <a:cubicBezTo>
                      <a:pt x="37706" y="393"/>
                      <a:pt x="36234" y="617"/>
                      <a:pt x="34798" y="1045"/>
                    </a:cubicBezTo>
                    <a:cubicBezTo>
                      <a:pt x="33851" y="1326"/>
                      <a:pt x="32841" y="1563"/>
                      <a:pt x="31842" y="1752"/>
                    </a:cubicBezTo>
                    <a:cubicBezTo>
                      <a:pt x="29554" y="2186"/>
                      <a:pt x="27449" y="3210"/>
                      <a:pt x="25295" y="4045"/>
                    </a:cubicBezTo>
                    <a:cubicBezTo>
                      <a:pt x="24909" y="4195"/>
                      <a:pt x="24445" y="4431"/>
                      <a:pt x="24050" y="4618"/>
                    </a:cubicBezTo>
                    <a:cubicBezTo>
                      <a:pt x="23370" y="4937"/>
                      <a:pt x="22736" y="5369"/>
                      <a:pt x="22106" y="5729"/>
                    </a:cubicBezTo>
                    <a:cubicBezTo>
                      <a:pt x="21653" y="5987"/>
                      <a:pt x="21007" y="5981"/>
                      <a:pt x="20662" y="6545"/>
                    </a:cubicBezTo>
                    <a:cubicBezTo>
                      <a:pt x="20458" y="6878"/>
                      <a:pt x="19979" y="7043"/>
                      <a:pt x="19621" y="7283"/>
                    </a:cubicBezTo>
                    <a:cubicBezTo>
                      <a:pt x="18601" y="7967"/>
                      <a:pt x="17486" y="8473"/>
                      <a:pt x="16543" y="9325"/>
                    </a:cubicBezTo>
                    <a:cubicBezTo>
                      <a:pt x="15627" y="10153"/>
                      <a:pt x="14489" y="10745"/>
                      <a:pt x="13573" y="11607"/>
                    </a:cubicBezTo>
                    <a:cubicBezTo>
                      <a:pt x="12943" y="12200"/>
                      <a:pt x="12193" y="12621"/>
                      <a:pt x="11587" y="13286"/>
                    </a:cubicBezTo>
                    <a:cubicBezTo>
                      <a:pt x="11159" y="13752"/>
                      <a:pt x="10842" y="14289"/>
                      <a:pt x="10420" y="14742"/>
                    </a:cubicBezTo>
                    <a:cubicBezTo>
                      <a:pt x="9877" y="15325"/>
                      <a:pt x="9264" y="15845"/>
                      <a:pt x="8684" y="16395"/>
                    </a:cubicBezTo>
                    <a:cubicBezTo>
                      <a:pt x="8003" y="17041"/>
                      <a:pt x="7645" y="17920"/>
                      <a:pt x="7075" y="18646"/>
                    </a:cubicBezTo>
                    <a:cubicBezTo>
                      <a:pt x="6170" y="19801"/>
                      <a:pt x="5266" y="21000"/>
                      <a:pt x="4560" y="22243"/>
                    </a:cubicBezTo>
                    <a:cubicBezTo>
                      <a:pt x="3703" y="23752"/>
                      <a:pt x="2631" y="25199"/>
                      <a:pt x="2360" y="27062"/>
                    </a:cubicBezTo>
                    <a:cubicBezTo>
                      <a:pt x="2217" y="28050"/>
                      <a:pt x="1606" y="28983"/>
                      <a:pt x="1494" y="30066"/>
                    </a:cubicBezTo>
                    <a:cubicBezTo>
                      <a:pt x="1461" y="30374"/>
                      <a:pt x="1366" y="30886"/>
                      <a:pt x="1089" y="31228"/>
                    </a:cubicBezTo>
                    <a:cubicBezTo>
                      <a:pt x="761" y="31636"/>
                      <a:pt x="442" y="32065"/>
                      <a:pt x="1091" y="32480"/>
                    </a:cubicBezTo>
                    <a:cubicBezTo>
                      <a:pt x="1022" y="32552"/>
                      <a:pt x="960" y="32572"/>
                      <a:pt x="898" y="32572"/>
                    </a:cubicBezTo>
                    <a:cubicBezTo>
                      <a:pt x="810" y="32572"/>
                      <a:pt x="725" y="32531"/>
                      <a:pt x="628" y="32531"/>
                    </a:cubicBezTo>
                    <a:cubicBezTo>
                      <a:pt x="600" y="32531"/>
                      <a:pt x="570" y="32534"/>
                      <a:pt x="539" y="32544"/>
                    </a:cubicBezTo>
                    <a:cubicBezTo>
                      <a:pt x="878" y="33222"/>
                      <a:pt x="876" y="33221"/>
                      <a:pt x="430" y="33754"/>
                    </a:cubicBezTo>
                    <a:cubicBezTo>
                      <a:pt x="346" y="33854"/>
                      <a:pt x="231" y="33950"/>
                      <a:pt x="279" y="34104"/>
                    </a:cubicBezTo>
                    <a:cubicBezTo>
                      <a:pt x="495" y="34790"/>
                      <a:pt x="335" y="35469"/>
                      <a:pt x="232" y="36147"/>
                    </a:cubicBezTo>
                    <a:cubicBezTo>
                      <a:pt x="8" y="37640"/>
                      <a:pt x="270" y="39154"/>
                      <a:pt x="58" y="40649"/>
                    </a:cubicBezTo>
                    <a:cubicBezTo>
                      <a:pt x="49" y="40728"/>
                      <a:pt x="58" y="40809"/>
                      <a:pt x="88" y="40884"/>
                    </a:cubicBezTo>
                    <a:cubicBezTo>
                      <a:pt x="246" y="41307"/>
                      <a:pt x="357" y="41699"/>
                      <a:pt x="145" y="42173"/>
                    </a:cubicBezTo>
                    <a:cubicBezTo>
                      <a:pt x="69" y="42344"/>
                      <a:pt x="0" y="42942"/>
                      <a:pt x="207" y="42951"/>
                    </a:cubicBezTo>
                    <a:cubicBezTo>
                      <a:pt x="982" y="42992"/>
                      <a:pt x="526" y="43438"/>
                      <a:pt x="543" y="43734"/>
                    </a:cubicBezTo>
                    <a:cubicBezTo>
                      <a:pt x="595" y="44603"/>
                      <a:pt x="735" y="45457"/>
                      <a:pt x="993" y="46294"/>
                    </a:cubicBezTo>
                    <a:cubicBezTo>
                      <a:pt x="1278" y="47220"/>
                      <a:pt x="1474" y="48180"/>
                      <a:pt x="1839" y="49071"/>
                    </a:cubicBezTo>
                    <a:cubicBezTo>
                      <a:pt x="2160" y="49850"/>
                      <a:pt x="2763" y="50434"/>
                      <a:pt x="2962" y="51367"/>
                    </a:cubicBezTo>
                    <a:cubicBezTo>
                      <a:pt x="3208" y="52510"/>
                      <a:pt x="3914" y="53595"/>
                      <a:pt x="4588" y="54593"/>
                    </a:cubicBezTo>
                    <a:cubicBezTo>
                      <a:pt x="5470" y="55902"/>
                      <a:pt x="6402" y="57174"/>
                      <a:pt x="7236" y="58518"/>
                    </a:cubicBezTo>
                    <a:cubicBezTo>
                      <a:pt x="8239" y="60134"/>
                      <a:pt x="9620" y="61443"/>
                      <a:pt x="10943" y="62782"/>
                    </a:cubicBezTo>
                    <a:cubicBezTo>
                      <a:pt x="11215" y="63057"/>
                      <a:pt x="11384" y="63481"/>
                      <a:pt x="11778" y="63641"/>
                    </a:cubicBezTo>
                    <a:cubicBezTo>
                      <a:pt x="13038" y="64156"/>
                      <a:pt x="13794" y="65326"/>
                      <a:pt x="14922" y="66047"/>
                    </a:cubicBezTo>
                    <a:cubicBezTo>
                      <a:pt x="15995" y="66735"/>
                      <a:pt x="16977" y="67623"/>
                      <a:pt x="17980" y="68446"/>
                    </a:cubicBezTo>
                    <a:cubicBezTo>
                      <a:pt x="18817" y="69135"/>
                      <a:pt x="19836" y="69488"/>
                      <a:pt x="20731" y="70061"/>
                    </a:cubicBezTo>
                    <a:cubicBezTo>
                      <a:pt x="21782" y="70731"/>
                      <a:pt x="22860" y="71316"/>
                      <a:pt x="24058" y="71672"/>
                    </a:cubicBezTo>
                    <a:cubicBezTo>
                      <a:pt x="24617" y="71837"/>
                      <a:pt x="25208" y="71946"/>
                      <a:pt x="25715" y="72212"/>
                    </a:cubicBezTo>
                    <a:cubicBezTo>
                      <a:pt x="27252" y="73018"/>
                      <a:pt x="28975" y="73004"/>
                      <a:pt x="30609" y="73354"/>
                    </a:cubicBezTo>
                    <a:cubicBezTo>
                      <a:pt x="32046" y="73664"/>
                      <a:pt x="33564" y="73589"/>
                      <a:pt x="35044" y="73723"/>
                    </a:cubicBezTo>
                    <a:cubicBezTo>
                      <a:pt x="35633" y="73776"/>
                      <a:pt x="36221" y="73801"/>
                      <a:pt x="36808" y="73801"/>
                    </a:cubicBezTo>
                    <a:cubicBezTo>
                      <a:pt x="38145" y="73801"/>
                      <a:pt x="39475" y="73673"/>
                      <a:pt x="40790" y="73463"/>
                    </a:cubicBezTo>
                    <a:cubicBezTo>
                      <a:pt x="41185" y="73400"/>
                      <a:pt x="41599" y="73276"/>
                      <a:pt x="42001" y="73276"/>
                    </a:cubicBezTo>
                    <a:cubicBezTo>
                      <a:pt x="42059" y="73276"/>
                      <a:pt x="42116" y="73278"/>
                      <a:pt x="42173" y="73284"/>
                    </a:cubicBezTo>
                    <a:cubicBezTo>
                      <a:pt x="42246" y="73291"/>
                      <a:pt x="42318" y="73295"/>
                      <a:pt x="42389" y="73295"/>
                    </a:cubicBezTo>
                    <a:cubicBezTo>
                      <a:pt x="42800" y="73295"/>
                      <a:pt x="43170" y="73180"/>
                      <a:pt x="43561" y="73065"/>
                    </a:cubicBezTo>
                    <a:cubicBezTo>
                      <a:pt x="44424" y="72810"/>
                      <a:pt x="45291" y="72559"/>
                      <a:pt x="46149" y="72299"/>
                    </a:cubicBezTo>
                    <a:cubicBezTo>
                      <a:pt x="46885" y="72077"/>
                      <a:pt x="47668" y="71985"/>
                      <a:pt x="48389" y="71649"/>
                    </a:cubicBezTo>
                    <a:cubicBezTo>
                      <a:pt x="48960" y="71383"/>
                      <a:pt x="49581" y="71226"/>
                      <a:pt x="50160" y="70979"/>
                    </a:cubicBezTo>
                    <a:cubicBezTo>
                      <a:pt x="50507" y="70831"/>
                      <a:pt x="51045" y="70826"/>
                      <a:pt x="51462" y="70571"/>
                    </a:cubicBezTo>
                    <a:cubicBezTo>
                      <a:pt x="52339" y="70033"/>
                      <a:pt x="53260" y="69580"/>
                      <a:pt x="54106" y="68972"/>
                    </a:cubicBezTo>
                    <a:cubicBezTo>
                      <a:pt x="54573" y="68636"/>
                      <a:pt x="55189" y="68471"/>
                      <a:pt x="55665" y="68079"/>
                    </a:cubicBezTo>
                    <a:cubicBezTo>
                      <a:pt x="56057" y="67757"/>
                      <a:pt x="56485" y="67342"/>
                      <a:pt x="56880" y="67183"/>
                    </a:cubicBezTo>
                    <a:cubicBezTo>
                      <a:pt x="57812" y="66806"/>
                      <a:pt x="58266" y="65873"/>
                      <a:pt x="59157" y="65514"/>
                    </a:cubicBezTo>
                    <a:cubicBezTo>
                      <a:pt x="59363" y="65431"/>
                      <a:pt x="59486" y="65276"/>
                      <a:pt x="59624" y="65105"/>
                    </a:cubicBezTo>
                    <a:cubicBezTo>
                      <a:pt x="60320" y="64254"/>
                      <a:pt x="60957" y="63325"/>
                      <a:pt x="61783" y="62620"/>
                    </a:cubicBezTo>
                    <a:cubicBezTo>
                      <a:pt x="62449" y="62053"/>
                      <a:pt x="63141" y="61441"/>
                      <a:pt x="63583" y="60774"/>
                    </a:cubicBezTo>
                    <a:cubicBezTo>
                      <a:pt x="64475" y="59428"/>
                      <a:pt x="65620" y="58282"/>
                      <a:pt x="66400" y="56832"/>
                    </a:cubicBezTo>
                    <a:cubicBezTo>
                      <a:pt x="67071" y="55586"/>
                      <a:pt x="67631" y="54273"/>
                      <a:pt x="68384" y="53081"/>
                    </a:cubicBezTo>
                    <a:cubicBezTo>
                      <a:pt x="69073" y="51988"/>
                      <a:pt x="69355" y="50743"/>
                      <a:pt x="69745" y="49578"/>
                    </a:cubicBezTo>
                    <a:cubicBezTo>
                      <a:pt x="70240" y="48102"/>
                      <a:pt x="70692" y="46557"/>
                      <a:pt x="70759" y="44938"/>
                    </a:cubicBezTo>
                    <a:cubicBezTo>
                      <a:pt x="70781" y="44432"/>
                      <a:pt x="70692" y="43777"/>
                      <a:pt x="70896" y="43412"/>
                    </a:cubicBezTo>
                    <a:cubicBezTo>
                      <a:pt x="71326" y="42642"/>
                      <a:pt x="71100" y="41803"/>
                      <a:pt x="71014" y="41181"/>
                    </a:cubicBezTo>
                    <a:cubicBezTo>
                      <a:pt x="70868" y="40128"/>
                      <a:pt x="71033" y="39095"/>
                      <a:pt x="70923" y="38051"/>
                    </a:cubicBezTo>
                    <a:cubicBezTo>
                      <a:pt x="70686" y="35823"/>
                      <a:pt x="70285" y="33660"/>
                      <a:pt x="69574" y="31539"/>
                    </a:cubicBezTo>
                    <a:cubicBezTo>
                      <a:pt x="69008" y="29848"/>
                      <a:pt x="68303" y="28263"/>
                      <a:pt x="67394" y="26701"/>
                    </a:cubicBezTo>
                    <a:cubicBezTo>
                      <a:pt x="66480" y="25127"/>
                      <a:pt x="65375" y="23680"/>
                      <a:pt x="64478" y="22095"/>
                    </a:cubicBezTo>
                    <a:cubicBezTo>
                      <a:pt x="63624" y="20583"/>
                      <a:pt x="62468" y="19216"/>
                      <a:pt x="61298" y="17915"/>
                    </a:cubicBezTo>
                    <a:cubicBezTo>
                      <a:pt x="59554" y="15974"/>
                      <a:pt x="57577" y="14291"/>
                      <a:pt x="55265" y="13015"/>
                    </a:cubicBezTo>
                    <a:cubicBezTo>
                      <a:pt x="54589" y="12640"/>
                      <a:pt x="53848" y="12345"/>
                      <a:pt x="53259" y="11809"/>
                    </a:cubicBezTo>
                    <a:cubicBezTo>
                      <a:pt x="53039" y="11612"/>
                      <a:pt x="52935" y="11484"/>
                      <a:pt x="53156" y="11176"/>
                    </a:cubicBezTo>
                    <a:cubicBezTo>
                      <a:pt x="53811" y="10268"/>
                      <a:pt x="54562" y="9422"/>
                      <a:pt x="55189" y="8516"/>
                    </a:cubicBezTo>
                    <a:cubicBezTo>
                      <a:pt x="56040" y="7284"/>
                      <a:pt x="56978" y="6113"/>
                      <a:pt x="57793" y="4851"/>
                    </a:cubicBezTo>
                    <a:cubicBezTo>
                      <a:pt x="58447" y="3838"/>
                      <a:pt x="58419" y="3317"/>
                      <a:pt x="57323" y="2774"/>
                    </a:cubicBezTo>
                    <a:cubicBezTo>
                      <a:pt x="56325" y="2280"/>
                      <a:pt x="55309" y="1742"/>
                      <a:pt x="54239" y="1489"/>
                    </a:cubicBezTo>
                    <a:cubicBezTo>
                      <a:pt x="52423" y="1060"/>
                      <a:pt x="50665" y="429"/>
                      <a:pt x="48747" y="327"/>
                    </a:cubicBezTo>
                    <a:cubicBezTo>
                      <a:pt x="47030" y="237"/>
                      <a:pt x="45311" y="40"/>
                      <a:pt x="43584" y="4"/>
                    </a:cubicBezTo>
                    <a:cubicBezTo>
                      <a:pt x="43469" y="2"/>
                      <a:pt x="43353" y="0"/>
                      <a:pt x="43237" y="0"/>
                    </a:cubicBezTo>
                    <a:close/>
                  </a:path>
                </a:pathLst>
              </a:custGeom>
              <a:solidFill>
                <a:srgbClr val="A6DFDA"/>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 name="Google Shape;981;p10">
                <a:extLst>
                  <a:ext uri="{FF2B5EF4-FFF2-40B4-BE49-F238E27FC236}">
                    <a16:creationId xmlns:a16="http://schemas.microsoft.com/office/drawing/2014/main" id="{2197A43C-0583-0050-4263-FFB50D000353}"/>
                  </a:ext>
                </a:extLst>
              </p:cNvPr>
              <p:cNvSpPr/>
              <p:nvPr/>
            </p:nvSpPr>
            <p:spPr>
              <a:xfrm>
                <a:off x="3050314" y="2465320"/>
                <a:ext cx="897459" cy="928614"/>
              </a:xfrm>
              <a:custGeom>
                <a:avLst/>
                <a:gdLst/>
                <a:ahLst/>
                <a:cxnLst/>
                <a:rect l="l" t="t" r="r" b="b"/>
                <a:pathLst>
                  <a:path w="71326" h="73802" extrusionOk="0">
                    <a:moveTo>
                      <a:pt x="45467" y="1554"/>
                    </a:moveTo>
                    <a:cubicBezTo>
                      <a:pt x="46650" y="1554"/>
                      <a:pt x="47855" y="1751"/>
                      <a:pt x="49044" y="1854"/>
                    </a:cubicBezTo>
                    <a:cubicBezTo>
                      <a:pt x="51397" y="2056"/>
                      <a:pt x="53657" y="2614"/>
                      <a:pt x="55768" y="3708"/>
                    </a:cubicBezTo>
                    <a:cubicBezTo>
                      <a:pt x="55973" y="3814"/>
                      <a:pt x="56220" y="3837"/>
                      <a:pt x="56521" y="3918"/>
                    </a:cubicBezTo>
                    <a:cubicBezTo>
                      <a:pt x="55681" y="5169"/>
                      <a:pt x="54892" y="6376"/>
                      <a:pt x="53952" y="7475"/>
                    </a:cubicBezTo>
                    <a:cubicBezTo>
                      <a:pt x="52965" y="8625"/>
                      <a:pt x="52198" y="9941"/>
                      <a:pt x="51188" y="11081"/>
                    </a:cubicBezTo>
                    <a:cubicBezTo>
                      <a:pt x="50628" y="11713"/>
                      <a:pt x="51283" y="12964"/>
                      <a:pt x="52249" y="13206"/>
                    </a:cubicBezTo>
                    <a:cubicBezTo>
                      <a:pt x="52582" y="13292"/>
                      <a:pt x="53114" y="13073"/>
                      <a:pt x="52982" y="13760"/>
                    </a:cubicBezTo>
                    <a:cubicBezTo>
                      <a:pt x="53518" y="13760"/>
                      <a:pt x="53870" y="14140"/>
                      <a:pt x="54253" y="14420"/>
                    </a:cubicBezTo>
                    <a:cubicBezTo>
                      <a:pt x="55247" y="15145"/>
                      <a:pt x="56412" y="15594"/>
                      <a:pt x="57286" y="16543"/>
                    </a:cubicBezTo>
                    <a:cubicBezTo>
                      <a:pt x="57686" y="16977"/>
                      <a:pt x="58347" y="17308"/>
                      <a:pt x="58739" y="17755"/>
                    </a:cubicBezTo>
                    <a:cubicBezTo>
                      <a:pt x="59346" y="18449"/>
                      <a:pt x="60200" y="18953"/>
                      <a:pt x="60534" y="19875"/>
                    </a:cubicBezTo>
                    <a:cubicBezTo>
                      <a:pt x="60632" y="20144"/>
                      <a:pt x="60889" y="20253"/>
                      <a:pt x="61062" y="20443"/>
                    </a:cubicBezTo>
                    <a:cubicBezTo>
                      <a:pt x="62031" y="21515"/>
                      <a:pt x="62907" y="22666"/>
                      <a:pt x="63681" y="23884"/>
                    </a:cubicBezTo>
                    <a:cubicBezTo>
                      <a:pt x="64476" y="25136"/>
                      <a:pt x="65677" y="26199"/>
                      <a:pt x="65921" y="27767"/>
                    </a:cubicBezTo>
                    <a:cubicBezTo>
                      <a:pt x="66029" y="28465"/>
                      <a:pt x="66397" y="28993"/>
                      <a:pt x="66743" y="29584"/>
                    </a:cubicBezTo>
                    <a:cubicBezTo>
                      <a:pt x="67202" y="30363"/>
                      <a:pt x="67398" y="31295"/>
                      <a:pt x="67717" y="32158"/>
                    </a:cubicBezTo>
                    <a:cubicBezTo>
                      <a:pt x="68043" y="33040"/>
                      <a:pt x="68261" y="33960"/>
                      <a:pt x="68527" y="34857"/>
                    </a:cubicBezTo>
                    <a:cubicBezTo>
                      <a:pt x="68767" y="35666"/>
                      <a:pt x="69221" y="36598"/>
                      <a:pt x="69050" y="37335"/>
                    </a:cubicBezTo>
                    <a:cubicBezTo>
                      <a:pt x="68821" y="38319"/>
                      <a:pt x="69499" y="39233"/>
                      <a:pt x="69011" y="40146"/>
                    </a:cubicBezTo>
                    <a:cubicBezTo>
                      <a:pt x="69659" y="40702"/>
                      <a:pt x="68941" y="41343"/>
                      <a:pt x="69064" y="41770"/>
                    </a:cubicBezTo>
                    <a:cubicBezTo>
                      <a:pt x="69339" y="42730"/>
                      <a:pt x="68893" y="43553"/>
                      <a:pt x="68936" y="44418"/>
                    </a:cubicBezTo>
                    <a:cubicBezTo>
                      <a:pt x="68975" y="45230"/>
                      <a:pt x="68955" y="46050"/>
                      <a:pt x="68770" y="46794"/>
                    </a:cubicBezTo>
                    <a:cubicBezTo>
                      <a:pt x="68656" y="47251"/>
                      <a:pt x="68676" y="47823"/>
                      <a:pt x="68280" y="48240"/>
                    </a:cubicBezTo>
                    <a:cubicBezTo>
                      <a:pt x="68045" y="48486"/>
                      <a:pt x="68011" y="48827"/>
                      <a:pt x="68082" y="49233"/>
                    </a:cubicBezTo>
                    <a:cubicBezTo>
                      <a:pt x="68185" y="49821"/>
                      <a:pt x="67679" y="50303"/>
                      <a:pt x="67485" y="50852"/>
                    </a:cubicBezTo>
                    <a:cubicBezTo>
                      <a:pt x="66968" y="52303"/>
                      <a:pt x="66279" y="53696"/>
                      <a:pt x="65654" y="55108"/>
                    </a:cubicBezTo>
                    <a:cubicBezTo>
                      <a:pt x="65095" y="56370"/>
                      <a:pt x="64378" y="57504"/>
                      <a:pt x="63523" y="58616"/>
                    </a:cubicBezTo>
                    <a:cubicBezTo>
                      <a:pt x="62569" y="59854"/>
                      <a:pt x="61522" y="61018"/>
                      <a:pt x="60508" y="62188"/>
                    </a:cubicBezTo>
                    <a:cubicBezTo>
                      <a:pt x="59733" y="63082"/>
                      <a:pt x="58727" y="63848"/>
                      <a:pt x="57798" y="64638"/>
                    </a:cubicBezTo>
                    <a:cubicBezTo>
                      <a:pt x="56331" y="65884"/>
                      <a:pt x="54610" y="66702"/>
                      <a:pt x="53092" y="67846"/>
                    </a:cubicBezTo>
                    <a:cubicBezTo>
                      <a:pt x="52195" y="68522"/>
                      <a:pt x="51040" y="68879"/>
                      <a:pt x="50003" y="69381"/>
                    </a:cubicBezTo>
                    <a:cubicBezTo>
                      <a:pt x="48436" y="70139"/>
                      <a:pt x="46747" y="70583"/>
                      <a:pt x="45081" y="71066"/>
                    </a:cubicBezTo>
                    <a:cubicBezTo>
                      <a:pt x="43186" y="71613"/>
                      <a:pt x="41240" y="71826"/>
                      <a:pt x="39267" y="71826"/>
                    </a:cubicBezTo>
                    <a:cubicBezTo>
                      <a:pt x="39170" y="71826"/>
                      <a:pt x="39072" y="71826"/>
                      <a:pt x="38975" y="71825"/>
                    </a:cubicBezTo>
                    <a:cubicBezTo>
                      <a:pt x="38966" y="71825"/>
                      <a:pt x="38957" y="71825"/>
                      <a:pt x="38948" y="71825"/>
                    </a:cubicBezTo>
                    <a:cubicBezTo>
                      <a:pt x="38300" y="71825"/>
                      <a:pt x="37632" y="72055"/>
                      <a:pt x="36997" y="72055"/>
                    </a:cubicBezTo>
                    <a:cubicBezTo>
                      <a:pt x="36882" y="72055"/>
                      <a:pt x="36769" y="72048"/>
                      <a:pt x="36657" y="72030"/>
                    </a:cubicBezTo>
                    <a:cubicBezTo>
                      <a:pt x="36287" y="71972"/>
                      <a:pt x="35918" y="71954"/>
                      <a:pt x="35550" y="71954"/>
                    </a:cubicBezTo>
                    <a:cubicBezTo>
                      <a:pt x="34891" y="71954"/>
                      <a:pt x="34232" y="72013"/>
                      <a:pt x="33565" y="72013"/>
                    </a:cubicBezTo>
                    <a:cubicBezTo>
                      <a:pt x="33207" y="72013"/>
                      <a:pt x="32846" y="71996"/>
                      <a:pt x="32482" y="71943"/>
                    </a:cubicBezTo>
                    <a:cubicBezTo>
                      <a:pt x="30682" y="71682"/>
                      <a:pt x="28960" y="71187"/>
                      <a:pt x="27230" y="70734"/>
                    </a:cubicBezTo>
                    <a:cubicBezTo>
                      <a:pt x="26734" y="70605"/>
                      <a:pt x="26085" y="70226"/>
                      <a:pt x="25607" y="70079"/>
                    </a:cubicBezTo>
                    <a:cubicBezTo>
                      <a:pt x="24869" y="69855"/>
                      <a:pt x="24200" y="69479"/>
                      <a:pt x="23524" y="69185"/>
                    </a:cubicBezTo>
                    <a:cubicBezTo>
                      <a:pt x="21890" y="68476"/>
                      <a:pt x="20365" y="67514"/>
                      <a:pt x="18901" y="66491"/>
                    </a:cubicBezTo>
                    <a:cubicBezTo>
                      <a:pt x="18439" y="66166"/>
                      <a:pt x="17951" y="65879"/>
                      <a:pt x="17442" y="65634"/>
                    </a:cubicBezTo>
                    <a:cubicBezTo>
                      <a:pt x="16562" y="65204"/>
                      <a:pt x="15625" y="64737"/>
                      <a:pt x="15127" y="63776"/>
                    </a:cubicBezTo>
                    <a:cubicBezTo>
                      <a:pt x="15073" y="63672"/>
                      <a:pt x="14937" y="63572"/>
                      <a:pt x="14821" y="63543"/>
                    </a:cubicBezTo>
                    <a:cubicBezTo>
                      <a:pt x="13985" y="63330"/>
                      <a:pt x="13601" y="62491"/>
                      <a:pt x="12869" y="62149"/>
                    </a:cubicBezTo>
                    <a:cubicBezTo>
                      <a:pt x="12646" y="62045"/>
                      <a:pt x="12663" y="61861"/>
                      <a:pt x="12615" y="61690"/>
                    </a:cubicBezTo>
                    <a:cubicBezTo>
                      <a:pt x="12548" y="61450"/>
                      <a:pt x="12441" y="61217"/>
                      <a:pt x="12207" y="61124"/>
                    </a:cubicBezTo>
                    <a:cubicBezTo>
                      <a:pt x="11493" y="60839"/>
                      <a:pt x="11094" y="60246"/>
                      <a:pt x="10608" y="59696"/>
                    </a:cubicBezTo>
                    <a:cubicBezTo>
                      <a:pt x="9420" y="58345"/>
                      <a:pt x="8612" y="56732"/>
                      <a:pt x="7467" y="55363"/>
                    </a:cubicBezTo>
                    <a:cubicBezTo>
                      <a:pt x="7166" y="55001"/>
                      <a:pt x="7245" y="54553"/>
                      <a:pt x="7069" y="54164"/>
                    </a:cubicBezTo>
                    <a:cubicBezTo>
                      <a:pt x="6856" y="53690"/>
                      <a:pt x="5991" y="53842"/>
                      <a:pt x="6116" y="52926"/>
                    </a:cubicBezTo>
                    <a:cubicBezTo>
                      <a:pt x="6170" y="52512"/>
                      <a:pt x="5535" y="51874"/>
                      <a:pt x="5269" y="51306"/>
                    </a:cubicBezTo>
                    <a:cubicBezTo>
                      <a:pt x="4781" y="50263"/>
                      <a:pt x="4224" y="49242"/>
                      <a:pt x="3835" y="48161"/>
                    </a:cubicBezTo>
                    <a:cubicBezTo>
                      <a:pt x="3418" y="47007"/>
                      <a:pt x="3107" y="45815"/>
                      <a:pt x="2833" y="44608"/>
                    </a:cubicBezTo>
                    <a:cubicBezTo>
                      <a:pt x="2566" y="43430"/>
                      <a:pt x="2385" y="42232"/>
                      <a:pt x="2234" y="41055"/>
                    </a:cubicBezTo>
                    <a:cubicBezTo>
                      <a:pt x="2155" y="40431"/>
                      <a:pt x="2205" y="39716"/>
                      <a:pt x="2172" y="39042"/>
                    </a:cubicBezTo>
                    <a:cubicBezTo>
                      <a:pt x="2127" y="38056"/>
                      <a:pt x="2194" y="37074"/>
                      <a:pt x="2325" y="36100"/>
                    </a:cubicBezTo>
                    <a:cubicBezTo>
                      <a:pt x="2525" y="34616"/>
                      <a:pt x="2752" y="33137"/>
                      <a:pt x="3007" y="31661"/>
                    </a:cubicBezTo>
                    <a:cubicBezTo>
                      <a:pt x="3116" y="31023"/>
                      <a:pt x="3404" y="30410"/>
                      <a:pt x="3466" y="29770"/>
                    </a:cubicBezTo>
                    <a:cubicBezTo>
                      <a:pt x="3525" y="29145"/>
                      <a:pt x="3819" y="28594"/>
                      <a:pt x="4026" y="28058"/>
                    </a:cubicBezTo>
                    <a:cubicBezTo>
                      <a:pt x="4411" y="27058"/>
                      <a:pt x="4891" y="26068"/>
                      <a:pt x="5327" y="25085"/>
                    </a:cubicBezTo>
                    <a:cubicBezTo>
                      <a:pt x="6182" y="23150"/>
                      <a:pt x="7478" y="21513"/>
                      <a:pt x="8603" y="19769"/>
                    </a:cubicBezTo>
                    <a:cubicBezTo>
                      <a:pt x="9595" y="18231"/>
                      <a:pt x="10835" y="16856"/>
                      <a:pt x="12150" y="15543"/>
                    </a:cubicBezTo>
                    <a:cubicBezTo>
                      <a:pt x="12749" y="14947"/>
                      <a:pt x="13653" y="14515"/>
                      <a:pt x="13875" y="13527"/>
                    </a:cubicBezTo>
                    <a:cubicBezTo>
                      <a:pt x="13945" y="13217"/>
                      <a:pt x="14427" y="13228"/>
                      <a:pt x="14699" y="13020"/>
                    </a:cubicBezTo>
                    <a:cubicBezTo>
                      <a:pt x="15669" y="12276"/>
                      <a:pt x="16566" y="11455"/>
                      <a:pt x="17490" y="10660"/>
                    </a:cubicBezTo>
                    <a:cubicBezTo>
                      <a:pt x="18140" y="10100"/>
                      <a:pt x="19194" y="10047"/>
                      <a:pt x="19548" y="9081"/>
                    </a:cubicBezTo>
                    <a:cubicBezTo>
                      <a:pt x="19638" y="9099"/>
                      <a:pt x="19722" y="9108"/>
                      <a:pt x="19802" y="9108"/>
                    </a:cubicBezTo>
                    <a:cubicBezTo>
                      <a:pt x="20809" y="9108"/>
                      <a:pt x="21113" y="7759"/>
                      <a:pt x="22030" y="7745"/>
                    </a:cubicBezTo>
                    <a:cubicBezTo>
                      <a:pt x="22985" y="7729"/>
                      <a:pt x="23375" y="6807"/>
                      <a:pt x="24211" y="6667"/>
                    </a:cubicBezTo>
                    <a:cubicBezTo>
                      <a:pt x="24711" y="6583"/>
                      <a:pt x="24920" y="5979"/>
                      <a:pt x="25579" y="5979"/>
                    </a:cubicBezTo>
                    <a:cubicBezTo>
                      <a:pt x="25617" y="5979"/>
                      <a:pt x="25656" y="5981"/>
                      <a:pt x="25698" y="5985"/>
                    </a:cubicBezTo>
                    <a:cubicBezTo>
                      <a:pt x="25717" y="5987"/>
                      <a:pt x="25738" y="5988"/>
                      <a:pt x="25759" y="5988"/>
                    </a:cubicBezTo>
                    <a:cubicBezTo>
                      <a:pt x="26189" y="5988"/>
                      <a:pt x="26832" y="5556"/>
                      <a:pt x="27278" y="5273"/>
                    </a:cubicBezTo>
                    <a:cubicBezTo>
                      <a:pt x="28941" y="4218"/>
                      <a:pt x="30853" y="3960"/>
                      <a:pt x="32651" y="3352"/>
                    </a:cubicBezTo>
                    <a:cubicBezTo>
                      <a:pt x="34297" y="2795"/>
                      <a:pt x="36069" y="2815"/>
                      <a:pt x="37726" y="2348"/>
                    </a:cubicBezTo>
                    <a:cubicBezTo>
                      <a:pt x="39974" y="1717"/>
                      <a:pt x="42288" y="1829"/>
                      <a:pt x="44567" y="1597"/>
                    </a:cubicBezTo>
                    <a:cubicBezTo>
                      <a:pt x="44865" y="1567"/>
                      <a:pt x="45165" y="1554"/>
                      <a:pt x="45467" y="1554"/>
                    </a:cubicBezTo>
                    <a:close/>
                    <a:moveTo>
                      <a:pt x="43237" y="0"/>
                    </a:moveTo>
                    <a:cubicBezTo>
                      <a:pt x="41868" y="0"/>
                      <a:pt x="40497" y="154"/>
                      <a:pt x="39144" y="270"/>
                    </a:cubicBezTo>
                    <a:cubicBezTo>
                      <a:pt x="37706" y="393"/>
                      <a:pt x="36234" y="617"/>
                      <a:pt x="34798" y="1045"/>
                    </a:cubicBezTo>
                    <a:cubicBezTo>
                      <a:pt x="33851" y="1326"/>
                      <a:pt x="32841" y="1563"/>
                      <a:pt x="31842" y="1752"/>
                    </a:cubicBezTo>
                    <a:cubicBezTo>
                      <a:pt x="29554" y="2186"/>
                      <a:pt x="27449" y="3210"/>
                      <a:pt x="25295" y="4045"/>
                    </a:cubicBezTo>
                    <a:cubicBezTo>
                      <a:pt x="24909" y="4195"/>
                      <a:pt x="24445" y="4431"/>
                      <a:pt x="24050" y="4618"/>
                    </a:cubicBezTo>
                    <a:cubicBezTo>
                      <a:pt x="23370" y="4937"/>
                      <a:pt x="22736" y="5369"/>
                      <a:pt x="22106" y="5729"/>
                    </a:cubicBezTo>
                    <a:cubicBezTo>
                      <a:pt x="21653" y="5987"/>
                      <a:pt x="21007" y="5981"/>
                      <a:pt x="20662" y="6545"/>
                    </a:cubicBezTo>
                    <a:cubicBezTo>
                      <a:pt x="20458" y="6878"/>
                      <a:pt x="19979" y="7043"/>
                      <a:pt x="19621" y="7283"/>
                    </a:cubicBezTo>
                    <a:cubicBezTo>
                      <a:pt x="18601" y="7967"/>
                      <a:pt x="17486" y="8473"/>
                      <a:pt x="16543" y="9325"/>
                    </a:cubicBezTo>
                    <a:cubicBezTo>
                      <a:pt x="15627" y="10153"/>
                      <a:pt x="14489" y="10745"/>
                      <a:pt x="13573" y="11607"/>
                    </a:cubicBezTo>
                    <a:cubicBezTo>
                      <a:pt x="12943" y="12200"/>
                      <a:pt x="12193" y="12621"/>
                      <a:pt x="11587" y="13286"/>
                    </a:cubicBezTo>
                    <a:cubicBezTo>
                      <a:pt x="11159" y="13752"/>
                      <a:pt x="10842" y="14289"/>
                      <a:pt x="10420" y="14742"/>
                    </a:cubicBezTo>
                    <a:cubicBezTo>
                      <a:pt x="9877" y="15325"/>
                      <a:pt x="9264" y="15845"/>
                      <a:pt x="8684" y="16395"/>
                    </a:cubicBezTo>
                    <a:cubicBezTo>
                      <a:pt x="8003" y="17041"/>
                      <a:pt x="7645" y="17920"/>
                      <a:pt x="7075" y="18646"/>
                    </a:cubicBezTo>
                    <a:cubicBezTo>
                      <a:pt x="6170" y="19801"/>
                      <a:pt x="5266" y="21000"/>
                      <a:pt x="4560" y="22243"/>
                    </a:cubicBezTo>
                    <a:cubicBezTo>
                      <a:pt x="3703" y="23752"/>
                      <a:pt x="2631" y="25199"/>
                      <a:pt x="2360" y="27062"/>
                    </a:cubicBezTo>
                    <a:cubicBezTo>
                      <a:pt x="2217" y="28050"/>
                      <a:pt x="1606" y="28983"/>
                      <a:pt x="1494" y="30066"/>
                    </a:cubicBezTo>
                    <a:cubicBezTo>
                      <a:pt x="1461" y="30374"/>
                      <a:pt x="1366" y="30886"/>
                      <a:pt x="1089" y="31228"/>
                    </a:cubicBezTo>
                    <a:cubicBezTo>
                      <a:pt x="761" y="31636"/>
                      <a:pt x="442" y="32065"/>
                      <a:pt x="1091" y="32480"/>
                    </a:cubicBezTo>
                    <a:cubicBezTo>
                      <a:pt x="1022" y="32552"/>
                      <a:pt x="960" y="32572"/>
                      <a:pt x="898" y="32572"/>
                    </a:cubicBezTo>
                    <a:cubicBezTo>
                      <a:pt x="810" y="32572"/>
                      <a:pt x="725" y="32531"/>
                      <a:pt x="628" y="32531"/>
                    </a:cubicBezTo>
                    <a:cubicBezTo>
                      <a:pt x="600" y="32531"/>
                      <a:pt x="570" y="32534"/>
                      <a:pt x="539" y="32544"/>
                    </a:cubicBezTo>
                    <a:cubicBezTo>
                      <a:pt x="878" y="33222"/>
                      <a:pt x="876" y="33221"/>
                      <a:pt x="430" y="33754"/>
                    </a:cubicBezTo>
                    <a:cubicBezTo>
                      <a:pt x="346" y="33854"/>
                      <a:pt x="231" y="33950"/>
                      <a:pt x="279" y="34104"/>
                    </a:cubicBezTo>
                    <a:cubicBezTo>
                      <a:pt x="495" y="34790"/>
                      <a:pt x="335" y="35469"/>
                      <a:pt x="232" y="36147"/>
                    </a:cubicBezTo>
                    <a:cubicBezTo>
                      <a:pt x="8" y="37640"/>
                      <a:pt x="270" y="39154"/>
                      <a:pt x="58" y="40649"/>
                    </a:cubicBezTo>
                    <a:cubicBezTo>
                      <a:pt x="49" y="40728"/>
                      <a:pt x="58" y="40809"/>
                      <a:pt x="88" y="40884"/>
                    </a:cubicBezTo>
                    <a:cubicBezTo>
                      <a:pt x="246" y="41307"/>
                      <a:pt x="357" y="41699"/>
                      <a:pt x="145" y="42173"/>
                    </a:cubicBezTo>
                    <a:cubicBezTo>
                      <a:pt x="69" y="42344"/>
                      <a:pt x="0" y="42942"/>
                      <a:pt x="207" y="42951"/>
                    </a:cubicBezTo>
                    <a:cubicBezTo>
                      <a:pt x="982" y="42992"/>
                      <a:pt x="526" y="43438"/>
                      <a:pt x="543" y="43734"/>
                    </a:cubicBezTo>
                    <a:cubicBezTo>
                      <a:pt x="595" y="44603"/>
                      <a:pt x="735" y="45457"/>
                      <a:pt x="993" y="46294"/>
                    </a:cubicBezTo>
                    <a:cubicBezTo>
                      <a:pt x="1278" y="47220"/>
                      <a:pt x="1474" y="48180"/>
                      <a:pt x="1839" y="49071"/>
                    </a:cubicBezTo>
                    <a:cubicBezTo>
                      <a:pt x="2160" y="49850"/>
                      <a:pt x="2763" y="50434"/>
                      <a:pt x="2962" y="51367"/>
                    </a:cubicBezTo>
                    <a:cubicBezTo>
                      <a:pt x="3208" y="52510"/>
                      <a:pt x="3914" y="53595"/>
                      <a:pt x="4588" y="54593"/>
                    </a:cubicBezTo>
                    <a:cubicBezTo>
                      <a:pt x="5470" y="55902"/>
                      <a:pt x="6402" y="57174"/>
                      <a:pt x="7236" y="58518"/>
                    </a:cubicBezTo>
                    <a:cubicBezTo>
                      <a:pt x="8239" y="60134"/>
                      <a:pt x="9620" y="61443"/>
                      <a:pt x="10943" y="62782"/>
                    </a:cubicBezTo>
                    <a:cubicBezTo>
                      <a:pt x="11215" y="63057"/>
                      <a:pt x="11384" y="63481"/>
                      <a:pt x="11778" y="63641"/>
                    </a:cubicBezTo>
                    <a:cubicBezTo>
                      <a:pt x="13038" y="64156"/>
                      <a:pt x="13794" y="65326"/>
                      <a:pt x="14922" y="66047"/>
                    </a:cubicBezTo>
                    <a:cubicBezTo>
                      <a:pt x="15995" y="66735"/>
                      <a:pt x="16977" y="67623"/>
                      <a:pt x="17980" y="68446"/>
                    </a:cubicBezTo>
                    <a:cubicBezTo>
                      <a:pt x="18817" y="69135"/>
                      <a:pt x="19836" y="69488"/>
                      <a:pt x="20731" y="70061"/>
                    </a:cubicBezTo>
                    <a:cubicBezTo>
                      <a:pt x="21782" y="70731"/>
                      <a:pt x="22860" y="71316"/>
                      <a:pt x="24058" y="71672"/>
                    </a:cubicBezTo>
                    <a:cubicBezTo>
                      <a:pt x="24617" y="71837"/>
                      <a:pt x="25208" y="71946"/>
                      <a:pt x="25715" y="72212"/>
                    </a:cubicBezTo>
                    <a:cubicBezTo>
                      <a:pt x="27252" y="73018"/>
                      <a:pt x="28975" y="73004"/>
                      <a:pt x="30609" y="73354"/>
                    </a:cubicBezTo>
                    <a:cubicBezTo>
                      <a:pt x="32046" y="73664"/>
                      <a:pt x="33564" y="73589"/>
                      <a:pt x="35044" y="73723"/>
                    </a:cubicBezTo>
                    <a:cubicBezTo>
                      <a:pt x="35633" y="73776"/>
                      <a:pt x="36221" y="73801"/>
                      <a:pt x="36808" y="73801"/>
                    </a:cubicBezTo>
                    <a:cubicBezTo>
                      <a:pt x="38145" y="73801"/>
                      <a:pt x="39475" y="73673"/>
                      <a:pt x="40790" y="73463"/>
                    </a:cubicBezTo>
                    <a:cubicBezTo>
                      <a:pt x="41185" y="73400"/>
                      <a:pt x="41599" y="73276"/>
                      <a:pt x="42001" y="73276"/>
                    </a:cubicBezTo>
                    <a:cubicBezTo>
                      <a:pt x="42059" y="73276"/>
                      <a:pt x="42116" y="73278"/>
                      <a:pt x="42173" y="73284"/>
                    </a:cubicBezTo>
                    <a:cubicBezTo>
                      <a:pt x="42246" y="73291"/>
                      <a:pt x="42318" y="73295"/>
                      <a:pt x="42389" y="73295"/>
                    </a:cubicBezTo>
                    <a:cubicBezTo>
                      <a:pt x="42800" y="73295"/>
                      <a:pt x="43170" y="73180"/>
                      <a:pt x="43561" y="73065"/>
                    </a:cubicBezTo>
                    <a:cubicBezTo>
                      <a:pt x="44424" y="72810"/>
                      <a:pt x="45291" y="72559"/>
                      <a:pt x="46149" y="72299"/>
                    </a:cubicBezTo>
                    <a:cubicBezTo>
                      <a:pt x="46885" y="72077"/>
                      <a:pt x="47668" y="71985"/>
                      <a:pt x="48389" y="71649"/>
                    </a:cubicBezTo>
                    <a:cubicBezTo>
                      <a:pt x="48960" y="71383"/>
                      <a:pt x="49581" y="71226"/>
                      <a:pt x="50160" y="70979"/>
                    </a:cubicBezTo>
                    <a:cubicBezTo>
                      <a:pt x="50507" y="70831"/>
                      <a:pt x="51045" y="70826"/>
                      <a:pt x="51462" y="70571"/>
                    </a:cubicBezTo>
                    <a:cubicBezTo>
                      <a:pt x="52339" y="70033"/>
                      <a:pt x="53260" y="69580"/>
                      <a:pt x="54106" y="68972"/>
                    </a:cubicBezTo>
                    <a:cubicBezTo>
                      <a:pt x="54573" y="68636"/>
                      <a:pt x="55189" y="68471"/>
                      <a:pt x="55665" y="68079"/>
                    </a:cubicBezTo>
                    <a:cubicBezTo>
                      <a:pt x="56057" y="67757"/>
                      <a:pt x="56485" y="67342"/>
                      <a:pt x="56880" y="67183"/>
                    </a:cubicBezTo>
                    <a:cubicBezTo>
                      <a:pt x="57812" y="66806"/>
                      <a:pt x="58266" y="65873"/>
                      <a:pt x="59157" y="65514"/>
                    </a:cubicBezTo>
                    <a:cubicBezTo>
                      <a:pt x="59363" y="65431"/>
                      <a:pt x="59486" y="65276"/>
                      <a:pt x="59624" y="65105"/>
                    </a:cubicBezTo>
                    <a:cubicBezTo>
                      <a:pt x="60320" y="64254"/>
                      <a:pt x="60957" y="63325"/>
                      <a:pt x="61783" y="62620"/>
                    </a:cubicBezTo>
                    <a:cubicBezTo>
                      <a:pt x="62449" y="62053"/>
                      <a:pt x="63141" y="61441"/>
                      <a:pt x="63583" y="60774"/>
                    </a:cubicBezTo>
                    <a:cubicBezTo>
                      <a:pt x="64475" y="59428"/>
                      <a:pt x="65620" y="58282"/>
                      <a:pt x="66400" y="56832"/>
                    </a:cubicBezTo>
                    <a:cubicBezTo>
                      <a:pt x="67071" y="55586"/>
                      <a:pt x="67631" y="54273"/>
                      <a:pt x="68384" y="53081"/>
                    </a:cubicBezTo>
                    <a:cubicBezTo>
                      <a:pt x="69073" y="51988"/>
                      <a:pt x="69355" y="50743"/>
                      <a:pt x="69745" y="49578"/>
                    </a:cubicBezTo>
                    <a:cubicBezTo>
                      <a:pt x="70240" y="48102"/>
                      <a:pt x="70692" y="46557"/>
                      <a:pt x="70759" y="44938"/>
                    </a:cubicBezTo>
                    <a:cubicBezTo>
                      <a:pt x="70781" y="44432"/>
                      <a:pt x="70692" y="43777"/>
                      <a:pt x="70896" y="43412"/>
                    </a:cubicBezTo>
                    <a:cubicBezTo>
                      <a:pt x="71326" y="42642"/>
                      <a:pt x="71100" y="41803"/>
                      <a:pt x="71014" y="41181"/>
                    </a:cubicBezTo>
                    <a:cubicBezTo>
                      <a:pt x="70868" y="40128"/>
                      <a:pt x="71033" y="39095"/>
                      <a:pt x="70923" y="38051"/>
                    </a:cubicBezTo>
                    <a:cubicBezTo>
                      <a:pt x="70686" y="35823"/>
                      <a:pt x="70285" y="33660"/>
                      <a:pt x="69574" y="31539"/>
                    </a:cubicBezTo>
                    <a:cubicBezTo>
                      <a:pt x="69008" y="29848"/>
                      <a:pt x="68303" y="28263"/>
                      <a:pt x="67394" y="26701"/>
                    </a:cubicBezTo>
                    <a:cubicBezTo>
                      <a:pt x="66480" y="25127"/>
                      <a:pt x="65375" y="23680"/>
                      <a:pt x="64478" y="22095"/>
                    </a:cubicBezTo>
                    <a:cubicBezTo>
                      <a:pt x="63624" y="20583"/>
                      <a:pt x="62468" y="19216"/>
                      <a:pt x="61298" y="17915"/>
                    </a:cubicBezTo>
                    <a:cubicBezTo>
                      <a:pt x="59554" y="15974"/>
                      <a:pt x="57577" y="14291"/>
                      <a:pt x="55265" y="13015"/>
                    </a:cubicBezTo>
                    <a:cubicBezTo>
                      <a:pt x="54589" y="12640"/>
                      <a:pt x="53848" y="12345"/>
                      <a:pt x="53259" y="11809"/>
                    </a:cubicBezTo>
                    <a:cubicBezTo>
                      <a:pt x="53039" y="11612"/>
                      <a:pt x="52935" y="11484"/>
                      <a:pt x="53156" y="11176"/>
                    </a:cubicBezTo>
                    <a:cubicBezTo>
                      <a:pt x="53811" y="10268"/>
                      <a:pt x="54562" y="9422"/>
                      <a:pt x="55189" y="8516"/>
                    </a:cubicBezTo>
                    <a:cubicBezTo>
                      <a:pt x="56040" y="7284"/>
                      <a:pt x="56978" y="6113"/>
                      <a:pt x="57793" y="4851"/>
                    </a:cubicBezTo>
                    <a:cubicBezTo>
                      <a:pt x="58447" y="3838"/>
                      <a:pt x="58419" y="3317"/>
                      <a:pt x="57323" y="2774"/>
                    </a:cubicBezTo>
                    <a:cubicBezTo>
                      <a:pt x="56325" y="2280"/>
                      <a:pt x="55309" y="1742"/>
                      <a:pt x="54239" y="1489"/>
                    </a:cubicBezTo>
                    <a:cubicBezTo>
                      <a:pt x="52423" y="1060"/>
                      <a:pt x="50665" y="429"/>
                      <a:pt x="48747" y="327"/>
                    </a:cubicBezTo>
                    <a:cubicBezTo>
                      <a:pt x="47030" y="237"/>
                      <a:pt x="45311" y="40"/>
                      <a:pt x="43584" y="4"/>
                    </a:cubicBezTo>
                    <a:cubicBezTo>
                      <a:pt x="43469" y="2"/>
                      <a:pt x="43353" y="0"/>
                      <a:pt x="43237" y="0"/>
                    </a:cubicBezTo>
                    <a:close/>
                  </a:path>
                </a:pathLst>
              </a:custGeom>
              <a:solidFill>
                <a:srgbClr val="0000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9" name="Google Shape;982;p10">
              <a:extLst>
                <a:ext uri="{FF2B5EF4-FFF2-40B4-BE49-F238E27FC236}">
                  <a16:creationId xmlns:a16="http://schemas.microsoft.com/office/drawing/2014/main" id="{5492ADF7-B731-401E-2210-C05440B05759}"/>
                </a:ext>
              </a:extLst>
            </p:cNvPr>
            <p:cNvGrpSpPr/>
            <p:nvPr/>
          </p:nvGrpSpPr>
          <p:grpSpPr>
            <a:xfrm>
              <a:off x="3303729" y="2660792"/>
              <a:ext cx="502688" cy="564678"/>
              <a:chOff x="3303729" y="2660792"/>
              <a:chExt cx="502688" cy="564678"/>
            </a:xfrm>
          </p:grpSpPr>
          <p:sp>
            <p:nvSpPr>
              <p:cNvPr id="60" name="Google Shape;983;p10">
                <a:extLst>
                  <a:ext uri="{FF2B5EF4-FFF2-40B4-BE49-F238E27FC236}">
                    <a16:creationId xmlns:a16="http://schemas.microsoft.com/office/drawing/2014/main" id="{1638D7F5-B877-85BE-F5E6-473C1065972D}"/>
                  </a:ext>
                </a:extLst>
              </p:cNvPr>
              <p:cNvSpPr/>
              <p:nvPr/>
            </p:nvSpPr>
            <p:spPr>
              <a:xfrm>
                <a:off x="3333802" y="2748065"/>
                <a:ext cx="315871" cy="477405"/>
              </a:xfrm>
              <a:custGeom>
                <a:avLst/>
                <a:gdLst/>
                <a:ahLst/>
                <a:cxnLst/>
                <a:rect l="l" t="t" r="r" b="b"/>
                <a:pathLst>
                  <a:path w="25104" h="37942" extrusionOk="0">
                    <a:moveTo>
                      <a:pt x="12374" y="11363"/>
                    </a:moveTo>
                    <a:cubicBezTo>
                      <a:pt x="12484" y="11363"/>
                      <a:pt x="12593" y="11368"/>
                      <a:pt x="12702" y="11380"/>
                    </a:cubicBezTo>
                    <a:cubicBezTo>
                      <a:pt x="12807" y="11391"/>
                      <a:pt x="12914" y="11393"/>
                      <a:pt x="13021" y="11393"/>
                    </a:cubicBezTo>
                    <a:cubicBezTo>
                      <a:pt x="13095" y="11393"/>
                      <a:pt x="13170" y="11392"/>
                      <a:pt x="13244" y="11392"/>
                    </a:cubicBezTo>
                    <a:cubicBezTo>
                      <a:pt x="13602" y="11392"/>
                      <a:pt x="13963" y="11417"/>
                      <a:pt x="14287" y="11707"/>
                    </a:cubicBezTo>
                    <a:cubicBezTo>
                      <a:pt x="14737" y="12108"/>
                      <a:pt x="14539" y="12567"/>
                      <a:pt x="14458" y="12946"/>
                    </a:cubicBezTo>
                    <a:cubicBezTo>
                      <a:pt x="14003" y="15074"/>
                      <a:pt x="13581" y="17209"/>
                      <a:pt x="13522" y="19391"/>
                    </a:cubicBezTo>
                    <a:cubicBezTo>
                      <a:pt x="13478" y="21037"/>
                      <a:pt x="13250" y="22669"/>
                      <a:pt x="13463" y="24340"/>
                    </a:cubicBezTo>
                    <a:cubicBezTo>
                      <a:pt x="13548" y="25016"/>
                      <a:pt x="13771" y="25695"/>
                      <a:pt x="13758" y="26402"/>
                    </a:cubicBezTo>
                    <a:cubicBezTo>
                      <a:pt x="13752" y="26685"/>
                      <a:pt x="13782" y="26752"/>
                      <a:pt x="13494" y="26762"/>
                    </a:cubicBezTo>
                    <a:cubicBezTo>
                      <a:pt x="12881" y="26780"/>
                      <a:pt x="12268" y="26734"/>
                      <a:pt x="11654" y="26871"/>
                    </a:cubicBezTo>
                    <a:cubicBezTo>
                      <a:pt x="11610" y="26880"/>
                      <a:pt x="11547" y="26889"/>
                      <a:pt x="11477" y="26889"/>
                    </a:cubicBezTo>
                    <a:cubicBezTo>
                      <a:pt x="11318" y="26889"/>
                      <a:pt x="11121" y="26842"/>
                      <a:pt x="11033" y="26643"/>
                    </a:cubicBezTo>
                    <a:cubicBezTo>
                      <a:pt x="10921" y="26388"/>
                      <a:pt x="11010" y="26328"/>
                      <a:pt x="11160" y="26328"/>
                    </a:cubicBezTo>
                    <a:cubicBezTo>
                      <a:pt x="11210" y="26328"/>
                      <a:pt x="11267" y="26335"/>
                      <a:pt x="11325" y="26343"/>
                    </a:cubicBezTo>
                    <a:cubicBezTo>
                      <a:pt x="11322" y="26216"/>
                      <a:pt x="11350" y="26076"/>
                      <a:pt x="11310" y="25961"/>
                    </a:cubicBezTo>
                    <a:cubicBezTo>
                      <a:pt x="11193" y="25632"/>
                      <a:pt x="11277" y="25212"/>
                      <a:pt x="11216" y="24995"/>
                    </a:cubicBezTo>
                    <a:cubicBezTo>
                      <a:pt x="10826" y="23571"/>
                      <a:pt x="11434" y="22016"/>
                      <a:pt x="10723" y="20698"/>
                    </a:cubicBezTo>
                    <a:cubicBezTo>
                      <a:pt x="10275" y="19867"/>
                      <a:pt x="10754" y="19024"/>
                      <a:pt x="10408" y="18242"/>
                    </a:cubicBezTo>
                    <a:cubicBezTo>
                      <a:pt x="10103" y="17557"/>
                      <a:pt x="10319" y="16726"/>
                      <a:pt x="9680" y="15904"/>
                    </a:cubicBezTo>
                    <a:lnTo>
                      <a:pt x="9680" y="15904"/>
                    </a:lnTo>
                    <a:lnTo>
                      <a:pt x="10170" y="16176"/>
                    </a:lnTo>
                    <a:cubicBezTo>
                      <a:pt x="9787" y="15728"/>
                      <a:pt x="9628" y="15074"/>
                      <a:pt x="9540" y="14630"/>
                    </a:cubicBezTo>
                    <a:cubicBezTo>
                      <a:pt x="9373" y="13780"/>
                      <a:pt x="9032" y="12805"/>
                      <a:pt x="9454" y="11940"/>
                    </a:cubicBezTo>
                    <a:cubicBezTo>
                      <a:pt x="9626" y="11588"/>
                      <a:pt x="9946" y="11538"/>
                      <a:pt x="10287" y="11538"/>
                    </a:cubicBezTo>
                    <a:cubicBezTo>
                      <a:pt x="10423" y="11538"/>
                      <a:pt x="10563" y="11546"/>
                      <a:pt x="10698" y="11546"/>
                    </a:cubicBezTo>
                    <a:cubicBezTo>
                      <a:pt x="10794" y="11546"/>
                      <a:pt x="10888" y="11542"/>
                      <a:pt x="10977" y="11528"/>
                    </a:cubicBezTo>
                    <a:cubicBezTo>
                      <a:pt x="11438" y="11455"/>
                      <a:pt x="11911" y="11363"/>
                      <a:pt x="12374" y="11363"/>
                    </a:cubicBezTo>
                    <a:close/>
                    <a:moveTo>
                      <a:pt x="11873" y="1316"/>
                    </a:moveTo>
                    <a:cubicBezTo>
                      <a:pt x="13102" y="1316"/>
                      <a:pt x="14303" y="1559"/>
                      <a:pt x="15504" y="1959"/>
                    </a:cubicBezTo>
                    <a:cubicBezTo>
                      <a:pt x="17422" y="2598"/>
                      <a:pt x="19032" y="3745"/>
                      <a:pt x="20309" y="5343"/>
                    </a:cubicBezTo>
                    <a:cubicBezTo>
                      <a:pt x="20790" y="5943"/>
                      <a:pt x="21062" y="6683"/>
                      <a:pt x="21723" y="7181"/>
                    </a:cubicBezTo>
                    <a:cubicBezTo>
                      <a:pt x="21994" y="7385"/>
                      <a:pt x="22126" y="8057"/>
                      <a:pt x="22118" y="8343"/>
                    </a:cubicBezTo>
                    <a:cubicBezTo>
                      <a:pt x="22096" y="9087"/>
                      <a:pt x="22569" y="9591"/>
                      <a:pt x="22758" y="10207"/>
                    </a:cubicBezTo>
                    <a:cubicBezTo>
                      <a:pt x="23055" y="11179"/>
                      <a:pt x="23066" y="12198"/>
                      <a:pt x="23369" y="13136"/>
                    </a:cubicBezTo>
                    <a:cubicBezTo>
                      <a:pt x="23607" y="13875"/>
                      <a:pt x="23476" y="14633"/>
                      <a:pt x="23492" y="15312"/>
                    </a:cubicBezTo>
                    <a:cubicBezTo>
                      <a:pt x="23506" y="15991"/>
                      <a:pt x="23201" y="16896"/>
                      <a:pt x="22759" y="17573"/>
                    </a:cubicBezTo>
                    <a:cubicBezTo>
                      <a:pt x="22460" y="18029"/>
                      <a:pt x="22198" y="18505"/>
                      <a:pt x="21902" y="18959"/>
                    </a:cubicBezTo>
                    <a:cubicBezTo>
                      <a:pt x="21358" y="19796"/>
                      <a:pt x="20802" y="20626"/>
                      <a:pt x="20281" y="21477"/>
                    </a:cubicBezTo>
                    <a:cubicBezTo>
                      <a:pt x="19772" y="22305"/>
                      <a:pt x="19088" y="23073"/>
                      <a:pt x="18878" y="24022"/>
                    </a:cubicBezTo>
                    <a:cubicBezTo>
                      <a:pt x="18702" y="24809"/>
                      <a:pt x="18394" y="25509"/>
                      <a:pt x="18074" y="26227"/>
                    </a:cubicBezTo>
                    <a:cubicBezTo>
                      <a:pt x="17971" y="26457"/>
                      <a:pt x="17920" y="26494"/>
                      <a:pt x="17657" y="26517"/>
                    </a:cubicBezTo>
                    <a:cubicBezTo>
                      <a:pt x="17418" y="26539"/>
                      <a:pt x="17180" y="26546"/>
                      <a:pt x="16940" y="26546"/>
                    </a:cubicBezTo>
                    <a:cubicBezTo>
                      <a:pt x="16595" y="26546"/>
                      <a:pt x="16248" y="26532"/>
                      <a:pt x="15899" y="26532"/>
                    </a:cubicBezTo>
                    <a:cubicBezTo>
                      <a:pt x="15483" y="26532"/>
                      <a:pt x="15063" y="26551"/>
                      <a:pt x="14639" y="26634"/>
                    </a:cubicBezTo>
                    <a:cubicBezTo>
                      <a:pt x="15347" y="25931"/>
                      <a:pt x="14969" y="25072"/>
                      <a:pt x="14832" y="24452"/>
                    </a:cubicBezTo>
                    <a:cubicBezTo>
                      <a:pt x="14656" y="23649"/>
                      <a:pt x="14696" y="22884"/>
                      <a:pt x="14717" y="22112"/>
                    </a:cubicBezTo>
                    <a:cubicBezTo>
                      <a:pt x="14734" y="21438"/>
                      <a:pt x="14899" y="20695"/>
                      <a:pt x="14869" y="20093"/>
                    </a:cubicBezTo>
                    <a:cubicBezTo>
                      <a:pt x="14811" y="18881"/>
                      <a:pt x="15129" y="17742"/>
                      <a:pt x="15166" y="16563"/>
                    </a:cubicBezTo>
                    <a:cubicBezTo>
                      <a:pt x="15208" y="15202"/>
                      <a:pt x="15784" y="13906"/>
                      <a:pt x="15821" y="12531"/>
                    </a:cubicBezTo>
                    <a:cubicBezTo>
                      <a:pt x="16549" y="12119"/>
                      <a:pt x="15787" y="11269"/>
                      <a:pt x="16362" y="10754"/>
                    </a:cubicBezTo>
                    <a:cubicBezTo>
                      <a:pt x="16630" y="10515"/>
                      <a:pt x="16204" y="10392"/>
                      <a:pt x="16003" y="10355"/>
                    </a:cubicBezTo>
                    <a:cubicBezTo>
                      <a:pt x="15546" y="10271"/>
                      <a:pt x="15078" y="10172"/>
                      <a:pt x="14616" y="10172"/>
                    </a:cubicBezTo>
                    <a:cubicBezTo>
                      <a:pt x="14595" y="10172"/>
                      <a:pt x="14575" y="10172"/>
                      <a:pt x="14555" y="10173"/>
                    </a:cubicBezTo>
                    <a:cubicBezTo>
                      <a:pt x="13292" y="10196"/>
                      <a:pt x="12024" y="10117"/>
                      <a:pt x="10770" y="10390"/>
                    </a:cubicBezTo>
                    <a:cubicBezTo>
                      <a:pt x="10536" y="10442"/>
                      <a:pt x="10300" y="10456"/>
                      <a:pt x="10062" y="10456"/>
                    </a:cubicBezTo>
                    <a:cubicBezTo>
                      <a:pt x="9757" y="10456"/>
                      <a:pt x="9450" y="10432"/>
                      <a:pt x="9142" y="10432"/>
                    </a:cubicBezTo>
                    <a:cubicBezTo>
                      <a:pt x="8863" y="10432"/>
                      <a:pt x="8582" y="10452"/>
                      <a:pt x="8303" y="10526"/>
                    </a:cubicBezTo>
                    <a:cubicBezTo>
                      <a:pt x="7646" y="10702"/>
                      <a:pt x="7418" y="10979"/>
                      <a:pt x="7648" y="11633"/>
                    </a:cubicBezTo>
                    <a:cubicBezTo>
                      <a:pt x="8167" y="13105"/>
                      <a:pt x="8444" y="14633"/>
                      <a:pt x="8743" y="16162"/>
                    </a:cubicBezTo>
                    <a:cubicBezTo>
                      <a:pt x="9054" y="17755"/>
                      <a:pt x="9493" y="19324"/>
                      <a:pt x="9698" y="20938"/>
                    </a:cubicBezTo>
                    <a:cubicBezTo>
                      <a:pt x="9922" y="22708"/>
                      <a:pt x="10059" y="24491"/>
                      <a:pt x="10263" y="26265"/>
                    </a:cubicBezTo>
                    <a:cubicBezTo>
                      <a:pt x="10314" y="26701"/>
                      <a:pt x="10140" y="26891"/>
                      <a:pt x="9819" y="26891"/>
                    </a:cubicBezTo>
                    <a:cubicBezTo>
                      <a:pt x="9778" y="26891"/>
                      <a:pt x="9734" y="26888"/>
                      <a:pt x="9687" y="26882"/>
                    </a:cubicBezTo>
                    <a:cubicBezTo>
                      <a:pt x="9461" y="26851"/>
                      <a:pt x="9237" y="26840"/>
                      <a:pt x="9013" y="26840"/>
                    </a:cubicBezTo>
                    <a:cubicBezTo>
                      <a:pt x="8559" y="26840"/>
                      <a:pt x="8107" y="26887"/>
                      <a:pt x="7654" y="26916"/>
                    </a:cubicBezTo>
                    <a:cubicBezTo>
                      <a:pt x="7637" y="26917"/>
                      <a:pt x="7620" y="26917"/>
                      <a:pt x="7604" y="26917"/>
                    </a:cubicBezTo>
                    <a:cubicBezTo>
                      <a:pt x="7320" y="26917"/>
                      <a:pt x="7078" y="26756"/>
                      <a:pt x="7088" y="26475"/>
                    </a:cubicBezTo>
                    <a:cubicBezTo>
                      <a:pt x="7114" y="25772"/>
                      <a:pt x="6827" y="25158"/>
                      <a:pt x="6574" y="24551"/>
                    </a:cubicBezTo>
                    <a:cubicBezTo>
                      <a:pt x="6125" y="23475"/>
                      <a:pt x="5745" y="22344"/>
                      <a:pt x="4894" y="21484"/>
                    </a:cubicBezTo>
                    <a:cubicBezTo>
                      <a:pt x="4748" y="21334"/>
                      <a:pt x="4807" y="21200"/>
                      <a:pt x="4798" y="21025"/>
                    </a:cubicBezTo>
                    <a:cubicBezTo>
                      <a:pt x="4773" y="20528"/>
                      <a:pt x="4333" y="20199"/>
                      <a:pt x="4100" y="19789"/>
                    </a:cubicBezTo>
                    <a:cubicBezTo>
                      <a:pt x="3504" y="18741"/>
                      <a:pt x="3011" y="17626"/>
                      <a:pt x="2545" y="16518"/>
                    </a:cubicBezTo>
                    <a:cubicBezTo>
                      <a:pt x="2223" y="15748"/>
                      <a:pt x="2057" y="14850"/>
                      <a:pt x="1807" y="14046"/>
                    </a:cubicBezTo>
                    <a:cubicBezTo>
                      <a:pt x="1430" y="12831"/>
                      <a:pt x="1273" y="11672"/>
                      <a:pt x="1407" y="10437"/>
                    </a:cubicBezTo>
                    <a:cubicBezTo>
                      <a:pt x="1693" y="7791"/>
                      <a:pt x="2822" y="5517"/>
                      <a:pt x="4849" y="3855"/>
                    </a:cubicBezTo>
                    <a:cubicBezTo>
                      <a:pt x="6100" y="2829"/>
                      <a:pt x="7629" y="2180"/>
                      <a:pt x="9258" y="1698"/>
                    </a:cubicBezTo>
                    <a:cubicBezTo>
                      <a:pt x="10149" y="1434"/>
                      <a:pt x="11018" y="1316"/>
                      <a:pt x="11873" y="1316"/>
                    </a:cubicBezTo>
                    <a:close/>
                    <a:moveTo>
                      <a:pt x="17809" y="27426"/>
                    </a:moveTo>
                    <a:cubicBezTo>
                      <a:pt x="17916" y="27426"/>
                      <a:pt x="17996" y="27527"/>
                      <a:pt x="17968" y="27670"/>
                    </a:cubicBezTo>
                    <a:cubicBezTo>
                      <a:pt x="17954" y="27742"/>
                      <a:pt x="17839" y="27820"/>
                      <a:pt x="17854" y="27869"/>
                    </a:cubicBezTo>
                    <a:cubicBezTo>
                      <a:pt x="17969" y="28250"/>
                      <a:pt x="18022" y="28843"/>
                      <a:pt x="17815" y="28954"/>
                    </a:cubicBezTo>
                    <a:cubicBezTo>
                      <a:pt x="17677" y="29028"/>
                      <a:pt x="17510" y="29050"/>
                      <a:pt x="17332" y="29050"/>
                    </a:cubicBezTo>
                    <a:cubicBezTo>
                      <a:pt x="17073" y="29050"/>
                      <a:pt x="16789" y="29003"/>
                      <a:pt x="16530" y="29003"/>
                    </a:cubicBezTo>
                    <a:cubicBezTo>
                      <a:pt x="16426" y="28997"/>
                      <a:pt x="16322" y="28994"/>
                      <a:pt x="16218" y="28994"/>
                    </a:cubicBezTo>
                    <a:cubicBezTo>
                      <a:pt x="15253" y="28994"/>
                      <a:pt x="14304" y="29240"/>
                      <a:pt x="13340" y="29240"/>
                    </a:cubicBezTo>
                    <a:cubicBezTo>
                      <a:pt x="13206" y="29240"/>
                      <a:pt x="13073" y="29235"/>
                      <a:pt x="12939" y="29224"/>
                    </a:cubicBezTo>
                    <a:cubicBezTo>
                      <a:pt x="11272" y="29094"/>
                      <a:pt x="9605" y="28989"/>
                      <a:pt x="7937" y="28873"/>
                    </a:cubicBezTo>
                    <a:cubicBezTo>
                      <a:pt x="7904" y="28870"/>
                      <a:pt x="7868" y="28870"/>
                      <a:pt x="7833" y="28870"/>
                    </a:cubicBezTo>
                    <a:cubicBezTo>
                      <a:pt x="7814" y="28870"/>
                      <a:pt x="7795" y="28870"/>
                      <a:pt x="7776" y="28870"/>
                    </a:cubicBezTo>
                    <a:cubicBezTo>
                      <a:pt x="7561" y="28870"/>
                      <a:pt x="7350" y="28856"/>
                      <a:pt x="7390" y="28513"/>
                    </a:cubicBezTo>
                    <a:cubicBezTo>
                      <a:pt x="7429" y="28187"/>
                      <a:pt x="7593" y="27961"/>
                      <a:pt x="7956" y="27841"/>
                    </a:cubicBezTo>
                    <a:cubicBezTo>
                      <a:pt x="8175" y="27770"/>
                      <a:pt x="8394" y="27747"/>
                      <a:pt x="8611" y="27747"/>
                    </a:cubicBezTo>
                    <a:cubicBezTo>
                      <a:pt x="8951" y="27747"/>
                      <a:pt x="9289" y="27803"/>
                      <a:pt x="9622" y="27813"/>
                    </a:cubicBezTo>
                    <a:cubicBezTo>
                      <a:pt x="10381" y="27837"/>
                      <a:pt x="11140" y="27859"/>
                      <a:pt x="11898" y="27859"/>
                    </a:cubicBezTo>
                    <a:cubicBezTo>
                      <a:pt x="13007" y="27859"/>
                      <a:pt x="14114" y="27812"/>
                      <a:pt x="15214" y="27655"/>
                    </a:cubicBezTo>
                    <a:cubicBezTo>
                      <a:pt x="15454" y="27620"/>
                      <a:pt x="15696" y="27613"/>
                      <a:pt x="15938" y="27613"/>
                    </a:cubicBezTo>
                    <a:cubicBezTo>
                      <a:pt x="16115" y="27613"/>
                      <a:pt x="16292" y="27617"/>
                      <a:pt x="16469" y="27617"/>
                    </a:cubicBezTo>
                    <a:cubicBezTo>
                      <a:pt x="16898" y="27617"/>
                      <a:pt x="17326" y="27594"/>
                      <a:pt x="17742" y="27438"/>
                    </a:cubicBezTo>
                    <a:cubicBezTo>
                      <a:pt x="17765" y="27430"/>
                      <a:pt x="17787" y="27426"/>
                      <a:pt x="17809" y="27426"/>
                    </a:cubicBezTo>
                    <a:close/>
                    <a:moveTo>
                      <a:pt x="17336" y="29586"/>
                    </a:moveTo>
                    <a:cubicBezTo>
                      <a:pt x="17613" y="29586"/>
                      <a:pt x="17601" y="29747"/>
                      <a:pt x="17587" y="30360"/>
                    </a:cubicBezTo>
                    <a:cubicBezTo>
                      <a:pt x="17584" y="30536"/>
                      <a:pt x="17601" y="30724"/>
                      <a:pt x="17658" y="30887"/>
                    </a:cubicBezTo>
                    <a:cubicBezTo>
                      <a:pt x="17782" y="31233"/>
                      <a:pt x="17667" y="31318"/>
                      <a:pt x="17365" y="31318"/>
                    </a:cubicBezTo>
                    <a:cubicBezTo>
                      <a:pt x="17345" y="31318"/>
                      <a:pt x="17325" y="31317"/>
                      <a:pt x="17304" y="31317"/>
                    </a:cubicBezTo>
                    <a:cubicBezTo>
                      <a:pt x="17223" y="31314"/>
                      <a:pt x="17142" y="31313"/>
                      <a:pt x="17061" y="31313"/>
                    </a:cubicBezTo>
                    <a:cubicBezTo>
                      <a:pt x="16015" y="31313"/>
                      <a:pt x="14967" y="31513"/>
                      <a:pt x="13938" y="31513"/>
                    </a:cubicBezTo>
                    <a:cubicBezTo>
                      <a:pt x="13847" y="31513"/>
                      <a:pt x="13756" y="31511"/>
                      <a:pt x="13665" y="31508"/>
                    </a:cubicBezTo>
                    <a:cubicBezTo>
                      <a:pt x="13506" y="31502"/>
                      <a:pt x="13347" y="31499"/>
                      <a:pt x="13188" y="31499"/>
                    </a:cubicBezTo>
                    <a:cubicBezTo>
                      <a:pt x="12035" y="31499"/>
                      <a:pt x="10890" y="31640"/>
                      <a:pt x="9742" y="31640"/>
                    </a:cubicBezTo>
                    <a:cubicBezTo>
                      <a:pt x="9429" y="31640"/>
                      <a:pt x="9115" y="31630"/>
                      <a:pt x="8801" y="31603"/>
                    </a:cubicBezTo>
                    <a:cubicBezTo>
                      <a:pt x="8130" y="31545"/>
                      <a:pt x="7712" y="31166"/>
                      <a:pt x="7709" y="30615"/>
                    </a:cubicBezTo>
                    <a:cubicBezTo>
                      <a:pt x="7591" y="29970"/>
                      <a:pt x="7874" y="29710"/>
                      <a:pt x="8381" y="29710"/>
                    </a:cubicBezTo>
                    <a:cubicBezTo>
                      <a:pt x="8437" y="29710"/>
                      <a:pt x="8495" y="29713"/>
                      <a:pt x="8556" y="29719"/>
                    </a:cubicBezTo>
                    <a:cubicBezTo>
                      <a:pt x="9918" y="29854"/>
                      <a:pt x="11286" y="29926"/>
                      <a:pt x="12640" y="30052"/>
                    </a:cubicBezTo>
                    <a:cubicBezTo>
                      <a:pt x="12867" y="30073"/>
                      <a:pt x="13092" y="30082"/>
                      <a:pt x="13314" y="30082"/>
                    </a:cubicBezTo>
                    <a:cubicBezTo>
                      <a:pt x="14480" y="30082"/>
                      <a:pt x="15582" y="29825"/>
                      <a:pt x="16712" y="29664"/>
                    </a:cubicBezTo>
                    <a:cubicBezTo>
                      <a:pt x="17006" y="29623"/>
                      <a:pt x="17204" y="29586"/>
                      <a:pt x="17336" y="29586"/>
                    </a:cubicBezTo>
                    <a:close/>
                    <a:moveTo>
                      <a:pt x="17494" y="31925"/>
                    </a:moveTo>
                    <a:cubicBezTo>
                      <a:pt x="17779" y="31925"/>
                      <a:pt x="17592" y="32390"/>
                      <a:pt x="17588" y="32752"/>
                    </a:cubicBezTo>
                    <a:lnTo>
                      <a:pt x="17587" y="32752"/>
                    </a:lnTo>
                    <a:cubicBezTo>
                      <a:pt x="17682" y="33109"/>
                      <a:pt x="17716" y="33659"/>
                      <a:pt x="17419" y="33904"/>
                    </a:cubicBezTo>
                    <a:cubicBezTo>
                      <a:pt x="17350" y="33960"/>
                      <a:pt x="17254" y="33979"/>
                      <a:pt x="17143" y="33979"/>
                    </a:cubicBezTo>
                    <a:cubicBezTo>
                      <a:pt x="16909" y="33979"/>
                      <a:pt x="16606" y="33894"/>
                      <a:pt x="16347" y="33894"/>
                    </a:cubicBezTo>
                    <a:cubicBezTo>
                      <a:pt x="16314" y="33894"/>
                      <a:pt x="16282" y="33896"/>
                      <a:pt x="16250" y="33899"/>
                    </a:cubicBezTo>
                    <a:cubicBezTo>
                      <a:pt x="15691" y="33955"/>
                      <a:pt x="15133" y="33978"/>
                      <a:pt x="14577" y="33978"/>
                    </a:cubicBezTo>
                    <a:cubicBezTo>
                      <a:pt x="12615" y="33978"/>
                      <a:pt x="10671" y="33687"/>
                      <a:pt x="8721" y="33505"/>
                    </a:cubicBezTo>
                    <a:cubicBezTo>
                      <a:pt x="8460" y="33480"/>
                      <a:pt x="8118" y="33555"/>
                      <a:pt x="8147" y="33057"/>
                    </a:cubicBezTo>
                    <a:cubicBezTo>
                      <a:pt x="8171" y="32663"/>
                      <a:pt x="8361" y="32614"/>
                      <a:pt x="8605" y="32614"/>
                    </a:cubicBezTo>
                    <a:cubicBezTo>
                      <a:pt x="8664" y="32614"/>
                      <a:pt x="8727" y="32617"/>
                      <a:pt x="8791" y="32619"/>
                    </a:cubicBezTo>
                    <a:cubicBezTo>
                      <a:pt x="9918" y="32647"/>
                      <a:pt x="11047" y="32692"/>
                      <a:pt x="12174" y="32692"/>
                    </a:cubicBezTo>
                    <a:cubicBezTo>
                      <a:pt x="12354" y="32692"/>
                      <a:pt x="12533" y="32691"/>
                      <a:pt x="12713" y="32689"/>
                    </a:cubicBezTo>
                    <a:cubicBezTo>
                      <a:pt x="13889" y="32671"/>
                      <a:pt x="15062" y="32566"/>
                      <a:pt x="16236" y="32502"/>
                    </a:cubicBezTo>
                    <a:cubicBezTo>
                      <a:pt x="16538" y="32486"/>
                      <a:pt x="16761" y="32251"/>
                      <a:pt x="16986" y="32124"/>
                    </a:cubicBezTo>
                    <a:cubicBezTo>
                      <a:pt x="17233" y="31983"/>
                      <a:pt x="17393" y="31925"/>
                      <a:pt x="17494" y="31925"/>
                    </a:cubicBezTo>
                    <a:close/>
                    <a:moveTo>
                      <a:pt x="11410" y="34923"/>
                    </a:moveTo>
                    <a:cubicBezTo>
                      <a:pt x="11492" y="34923"/>
                      <a:pt x="11570" y="35105"/>
                      <a:pt x="11654" y="35109"/>
                    </a:cubicBezTo>
                    <a:cubicBezTo>
                      <a:pt x="12411" y="35151"/>
                      <a:pt x="13161" y="35376"/>
                      <a:pt x="13927" y="35376"/>
                    </a:cubicBezTo>
                    <a:cubicBezTo>
                      <a:pt x="14242" y="35376"/>
                      <a:pt x="14559" y="35338"/>
                      <a:pt x="14881" y="35234"/>
                    </a:cubicBezTo>
                    <a:lnTo>
                      <a:pt x="14881" y="35234"/>
                    </a:lnTo>
                    <a:cubicBezTo>
                      <a:pt x="14541" y="35472"/>
                      <a:pt x="14500" y="35896"/>
                      <a:pt x="14119" y="36120"/>
                    </a:cubicBezTo>
                    <a:cubicBezTo>
                      <a:pt x="13703" y="36366"/>
                      <a:pt x="13276" y="36490"/>
                      <a:pt x="12864" y="36490"/>
                    </a:cubicBezTo>
                    <a:cubicBezTo>
                      <a:pt x="12260" y="36490"/>
                      <a:pt x="11686" y="36225"/>
                      <a:pt x="11221" y="35694"/>
                    </a:cubicBezTo>
                    <a:cubicBezTo>
                      <a:pt x="10941" y="35374"/>
                      <a:pt x="11230" y="35266"/>
                      <a:pt x="11293" y="35083"/>
                    </a:cubicBezTo>
                    <a:cubicBezTo>
                      <a:pt x="11333" y="34963"/>
                      <a:pt x="11372" y="34923"/>
                      <a:pt x="11410" y="34923"/>
                    </a:cubicBezTo>
                    <a:close/>
                    <a:moveTo>
                      <a:pt x="11219" y="60"/>
                    </a:moveTo>
                    <a:cubicBezTo>
                      <a:pt x="10143" y="60"/>
                      <a:pt x="9112" y="387"/>
                      <a:pt x="8144" y="743"/>
                    </a:cubicBezTo>
                    <a:cubicBezTo>
                      <a:pt x="6865" y="1212"/>
                      <a:pt x="5635" y="1799"/>
                      <a:pt x="4496" y="2681"/>
                    </a:cubicBezTo>
                    <a:cubicBezTo>
                      <a:pt x="3186" y="3695"/>
                      <a:pt x="2136" y="4809"/>
                      <a:pt x="1572" y="6313"/>
                    </a:cubicBezTo>
                    <a:cubicBezTo>
                      <a:pt x="1366" y="6861"/>
                      <a:pt x="943" y="7234"/>
                      <a:pt x="777" y="7822"/>
                    </a:cubicBezTo>
                    <a:cubicBezTo>
                      <a:pt x="540" y="8653"/>
                      <a:pt x="585" y="9502"/>
                      <a:pt x="371" y="10319"/>
                    </a:cubicBezTo>
                    <a:cubicBezTo>
                      <a:pt x="324" y="10495"/>
                      <a:pt x="41" y="10551"/>
                      <a:pt x="126" y="10786"/>
                    </a:cubicBezTo>
                    <a:cubicBezTo>
                      <a:pt x="343" y="11385"/>
                      <a:pt x="288" y="12043"/>
                      <a:pt x="480" y="12626"/>
                    </a:cubicBezTo>
                    <a:cubicBezTo>
                      <a:pt x="646" y="13139"/>
                      <a:pt x="0" y="13715"/>
                      <a:pt x="652" y="14135"/>
                    </a:cubicBezTo>
                    <a:cubicBezTo>
                      <a:pt x="307" y="15409"/>
                      <a:pt x="1831" y="16246"/>
                      <a:pt x="1446" y="17529"/>
                    </a:cubicBezTo>
                    <a:cubicBezTo>
                      <a:pt x="2152" y="17864"/>
                      <a:pt x="2082" y="18683"/>
                      <a:pt x="2332" y="19229"/>
                    </a:cubicBezTo>
                    <a:cubicBezTo>
                      <a:pt x="3090" y="20885"/>
                      <a:pt x="4204" y="22317"/>
                      <a:pt x="5056" y="23907"/>
                    </a:cubicBezTo>
                    <a:cubicBezTo>
                      <a:pt x="5775" y="25245"/>
                      <a:pt x="5641" y="26684"/>
                      <a:pt x="6098" y="28033"/>
                    </a:cubicBezTo>
                    <a:cubicBezTo>
                      <a:pt x="6360" y="28806"/>
                      <a:pt x="6480" y="29730"/>
                      <a:pt x="6436" y="30592"/>
                    </a:cubicBezTo>
                    <a:cubicBezTo>
                      <a:pt x="6392" y="31435"/>
                      <a:pt x="6859" y="32174"/>
                      <a:pt x="6704" y="33064"/>
                    </a:cubicBezTo>
                    <a:cubicBezTo>
                      <a:pt x="6529" y="34065"/>
                      <a:pt x="7463" y="34880"/>
                      <a:pt x="8343" y="34891"/>
                    </a:cubicBezTo>
                    <a:cubicBezTo>
                      <a:pt x="8345" y="34891"/>
                      <a:pt x="8346" y="34891"/>
                      <a:pt x="8348" y="34891"/>
                    </a:cubicBezTo>
                    <a:cubicBezTo>
                      <a:pt x="8591" y="34891"/>
                      <a:pt x="8915" y="34721"/>
                      <a:pt x="9185" y="34721"/>
                    </a:cubicBezTo>
                    <a:cubicBezTo>
                      <a:pt x="9460" y="34721"/>
                      <a:pt x="9679" y="34897"/>
                      <a:pt x="9701" y="35605"/>
                    </a:cubicBezTo>
                    <a:cubicBezTo>
                      <a:pt x="9734" y="36682"/>
                      <a:pt x="11630" y="37743"/>
                      <a:pt x="12732" y="37906"/>
                    </a:cubicBezTo>
                    <a:cubicBezTo>
                      <a:pt x="12892" y="37930"/>
                      <a:pt x="13045" y="37941"/>
                      <a:pt x="13191" y="37941"/>
                    </a:cubicBezTo>
                    <a:cubicBezTo>
                      <a:pt x="14529" y="37941"/>
                      <a:pt x="15282" y="36995"/>
                      <a:pt x="15961" y="36018"/>
                    </a:cubicBezTo>
                    <a:cubicBezTo>
                      <a:pt x="16261" y="35585"/>
                      <a:pt x="16493" y="35370"/>
                      <a:pt x="16986" y="35280"/>
                    </a:cubicBezTo>
                    <a:cubicBezTo>
                      <a:pt x="18301" y="35039"/>
                      <a:pt x="18753" y="34684"/>
                      <a:pt x="18845" y="33518"/>
                    </a:cubicBezTo>
                    <a:cubicBezTo>
                      <a:pt x="18897" y="32881"/>
                      <a:pt x="18864" y="32213"/>
                      <a:pt x="18886" y="31562"/>
                    </a:cubicBezTo>
                    <a:cubicBezTo>
                      <a:pt x="18926" y="30452"/>
                      <a:pt x="19136" y="29325"/>
                      <a:pt x="19133" y="28241"/>
                    </a:cubicBezTo>
                    <a:cubicBezTo>
                      <a:pt x="19131" y="27316"/>
                      <a:pt x="19533" y="26497"/>
                      <a:pt x="19466" y="25569"/>
                    </a:cubicBezTo>
                    <a:cubicBezTo>
                      <a:pt x="19404" y="24732"/>
                      <a:pt x="20231" y="24206"/>
                      <a:pt x="20639" y="23528"/>
                    </a:cubicBezTo>
                    <a:cubicBezTo>
                      <a:pt x="21681" y="21787"/>
                      <a:pt x="22957" y="20202"/>
                      <a:pt x="23837" y="18346"/>
                    </a:cubicBezTo>
                    <a:cubicBezTo>
                      <a:pt x="24589" y="16761"/>
                      <a:pt x="25103" y="15194"/>
                      <a:pt x="24883" y="13438"/>
                    </a:cubicBezTo>
                    <a:cubicBezTo>
                      <a:pt x="24828" y="13009"/>
                      <a:pt x="24579" y="12531"/>
                      <a:pt x="24699" y="12169"/>
                    </a:cubicBezTo>
                    <a:cubicBezTo>
                      <a:pt x="24956" y="11389"/>
                      <a:pt x="24528" y="10753"/>
                      <a:pt x="24282" y="10168"/>
                    </a:cubicBezTo>
                    <a:cubicBezTo>
                      <a:pt x="24183" y="9930"/>
                      <a:pt x="24407" y="9286"/>
                      <a:pt x="23806" y="9258"/>
                    </a:cubicBezTo>
                    <a:cubicBezTo>
                      <a:pt x="24022" y="8359"/>
                      <a:pt x="23391" y="7723"/>
                      <a:pt x="23128" y="6967"/>
                    </a:cubicBezTo>
                    <a:cubicBezTo>
                      <a:pt x="22992" y="6576"/>
                      <a:pt x="22772" y="6251"/>
                      <a:pt x="22579" y="5909"/>
                    </a:cubicBezTo>
                    <a:cubicBezTo>
                      <a:pt x="21997" y="4876"/>
                      <a:pt x="21193" y="3970"/>
                      <a:pt x="20286" y="3270"/>
                    </a:cubicBezTo>
                    <a:cubicBezTo>
                      <a:pt x="19589" y="2731"/>
                      <a:pt x="18831" y="2191"/>
                      <a:pt x="18055" y="1715"/>
                    </a:cubicBezTo>
                    <a:cubicBezTo>
                      <a:pt x="17112" y="1136"/>
                      <a:pt x="16118" y="803"/>
                      <a:pt x="15126" y="431"/>
                    </a:cubicBezTo>
                    <a:cubicBezTo>
                      <a:pt x="13979" y="1"/>
                      <a:pt x="12736" y="251"/>
                      <a:pt x="11548" y="71"/>
                    </a:cubicBezTo>
                    <a:cubicBezTo>
                      <a:pt x="11438" y="64"/>
                      <a:pt x="11328" y="60"/>
                      <a:pt x="11219" y="60"/>
                    </a:cubicBezTo>
                    <a:close/>
                  </a:path>
                </a:pathLst>
              </a:custGeom>
              <a:solidFill>
                <a:srgbClr val="0000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 name="Google Shape;984;p10">
                <a:extLst>
                  <a:ext uri="{FF2B5EF4-FFF2-40B4-BE49-F238E27FC236}">
                    <a16:creationId xmlns:a16="http://schemas.microsoft.com/office/drawing/2014/main" id="{8087603C-A268-4339-69E7-1197904A2921}"/>
                  </a:ext>
                </a:extLst>
              </p:cNvPr>
              <p:cNvSpPr/>
              <p:nvPr/>
            </p:nvSpPr>
            <p:spPr>
              <a:xfrm>
                <a:off x="3661643" y="2996585"/>
                <a:ext cx="100975" cy="88040"/>
              </a:xfrm>
              <a:custGeom>
                <a:avLst/>
                <a:gdLst/>
                <a:ahLst/>
                <a:cxnLst/>
                <a:rect l="l" t="t" r="r" b="b"/>
                <a:pathLst>
                  <a:path w="8025" h="6997" extrusionOk="0">
                    <a:moveTo>
                      <a:pt x="616" y="1"/>
                    </a:moveTo>
                    <a:cubicBezTo>
                      <a:pt x="1" y="1"/>
                      <a:pt x="154" y="1119"/>
                      <a:pt x="515" y="1583"/>
                    </a:cubicBezTo>
                    <a:cubicBezTo>
                      <a:pt x="792" y="1939"/>
                      <a:pt x="928" y="2226"/>
                      <a:pt x="1155" y="2590"/>
                    </a:cubicBezTo>
                    <a:cubicBezTo>
                      <a:pt x="1617" y="3335"/>
                      <a:pt x="2692" y="3719"/>
                      <a:pt x="3362" y="4332"/>
                    </a:cubicBezTo>
                    <a:cubicBezTo>
                      <a:pt x="4106" y="5009"/>
                      <a:pt x="4958" y="6082"/>
                      <a:pt x="5884" y="6480"/>
                    </a:cubicBezTo>
                    <a:cubicBezTo>
                      <a:pt x="6225" y="6627"/>
                      <a:pt x="7059" y="6996"/>
                      <a:pt x="7573" y="6996"/>
                    </a:cubicBezTo>
                    <a:cubicBezTo>
                      <a:pt x="7833" y="6996"/>
                      <a:pt x="8010" y="6902"/>
                      <a:pt x="8003" y="6639"/>
                    </a:cubicBezTo>
                    <a:cubicBezTo>
                      <a:pt x="8024" y="6471"/>
                      <a:pt x="7866" y="6273"/>
                      <a:pt x="7737" y="6079"/>
                    </a:cubicBezTo>
                    <a:cubicBezTo>
                      <a:pt x="7113" y="5147"/>
                      <a:pt x="6217" y="4486"/>
                      <a:pt x="5330" y="3848"/>
                    </a:cubicBezTo>
                    <a:cubicBezTo>
                      <a:pt x="4989" y="3604"/>
                      <a:pt x="4988" y="3072"/>
                      <a:pt x="4481" y="3021"/>
                    </a:cubicBezTo>
                    <a:cubicBezTo>
                      <a:pt x="3924" y="2965"/>
                      <a:pt x="3684" y="2431"/>
                      <a:pt x="3292" y="2132"/>
                    </a:cubicBezTo>
                    <a:cubicBezTo>
                      <a:pt x="2587" y="1596"/>
                      <a:pt x="1660" y="311"/>
                      <a:pt x="836" y="40"/>
                    </a:cubicBezTo>
                    <a:cubicBezTo>
                      <a:pt x="754" y="13"/>
                      <a:pt x="680" y="1"/>
                      <a:pt x="616" y="1"/>
                    </a:cubicBezTo>
                    <a:close/>
                  </a:path>
                </a:pathLst>
              </a:custGeom>
              <a:solidFill>
                <a:srgbClr val="0000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 name="Google Shape;985;p10">
                <a:extLst>
                  <a:ext uri="{FF2B5EF4-FFF2-40B4-BE49-F238E27FC236}">
                    <a16:creationId xmlns:a16="http://schemas.microsoft.com/office/drawing/2014/main" id="{025D5BFB-B3F6-5696-9BD1-321C661AEADD}"/>
                  </a:ext>
                </a:extLst>
              </p:cNvPr>
              <p:cNvSpPr/>
              <p:nvPr/>
            </p:nvSpPr>
            <p:spPr>
              <a:xfrm>
                <a:off x="3681775" y="2965707"/>
                <a:ext cx="124642" cy="47310"/>
              </a:xfrm>
              <a:custGeom>
                <a:avLst/>
                <a:gdLst/>
                <a:ahLst/>
                <a:cxnLst/>
                <a:rect l="l" t="t" r="r" b="b"/>
                <a:pathLst>
                  <a:path w="9906" h="3760" extrusionOk="0">
                    <a:moveTo>
                      <a:pt x="1238" y="1"/>
                    </a:moveTo>
                    <a:cubicBezTo>
                      <a:pt x="874" y="1"/>
                      <a:pt x="0" y="452"/>
                      <a:pt x="74" y="643"/>
                    </a:cubicBezTo>
                    <a:cubicBezTo>
                      <a:pt x="233" y="1052"/>
                      <a:pt x="589" y="1366"/>
                      <a:pt x="1000" y="1511"/>
                    </a:cubicBezTo>
                    <a:cubicBezTo>
                      <a:pt x="2577" y="2072"/>
                      <a:pt x="4121" y="2738"/>
                      <a:pt x="5774" y="3081"/>
                    </a:cubicBezTo>
                    <a:cubicBezTo>
                      <a:pt x="6801" y="3293"/>
                      <a:pt x="7777" y="3759"/>
                      <a:pt x="8849" y="3759"/>
                    </a:cubicBezTo>
                    <a:cubicBezTo>
                      <a:pt x="8980" y="3759"/>
                      <a:pt x="9112" y="3752"/>
                      <a:pt x="9246" y="3737"/>
                    </a:cubicBezTo>
                    <a:cubicBezTo>
                      <a:pt x="9264" y="3738"/>
                      <a:pt x="9281" y="3739"/>
                      <a:pt x="9298" y="3739"/>
                    </a:cubicBezTo>
                    <a:cubicBezTo>
                      <a:pt x="9537" y="3739"/>
                      <a:pt x="9740" y="3627"/>
                      <a:pt x="9906" y="3438"/>
                    </a:cubicBezTo>
                    <a:cubicBezTo>
                      <a:pt x="9682" y="3333"/>
                      <a:pt x="9716" y="2883"/>
                      <a:pt x="9406" y="2883"/>
                    </a:cubicBezTo>
                    <a:cubicBezTo>
                      <a:pt x="9351" y="2883"/>
                      <a:pt x="9284" y="2898"/>
                      <a:pt x="9203" y="2931"/>
                    </a:cubicBezTo>
                    <a:cubicBezTo>
                      <a:pt x="9146" y="2954"/>
                      <a:pt x="9094" y="2965"/>
                      <a:pt x="9045" y="2965"/>
                    </a:cubicBezTo>
                    <a:cubicBezTo>
                      <a:pt x="8806" y="2965"/>
                      <a:pt x="8644" y="2726"/>
                      <a:pt x="8451" y="2611"/>
                    </a:cubicBezTo>
                    <a:cubicBezTo>
                      <a:pt x="7697" y="2167"/>
                      <a:pt x="6880" y="1574"/>
                      <a:pt x="6081" y="1574"/>
                    </a:cubicBezTo>
                    <a:cubicBezTo>
                      <a:pt x="6051" y="1574"/>
                      <a:pt x="6022" y="1575"/>
                      <a:pt x="5992" y="1576"/>
                    </a:cubicBezTo>
                    <a:cubicBezTo>
                      <a:pt x="5956" y="1578"/>
                      <a:pt x="5920" y="1579"/>
                      <a:pt x="5885" y="1579"/>
                    </a:cubicBezTo>
                    <a:cubicBezTo>
                      <a:pt x="4991" y="1579"/>
                      <a:pt x="4354" y="960"/>
                      <a:pt x="3468" y="960"/>
                    </a:cubicBezTo>
                    <a:cubicBezTo>
                      <a:pt x="3438" y="960"/>
                      <a:pt x="3408" y="960"/>
                      <a:pt x="3377" y="962"/>
                    </a:cubicBezTo>
                    <a:cubicBezTo>
                      <a:pt x="3361" y="963"/>
                      <a:pt x="3344" y="963"/>
                      <a:pt x="3328" y="963"/>
                    </a:cubicBezTo>
                    <a:cubicBezTo>
                      <a:pt x="2682" y="963"/>
                      <a:pt x="2005" y="344"/>
                      <a:pt x="1341" y="19"/>
                    </a:cubicBezTo>
                    <a:cubicBezTo>
                      <a:pt x="1315" y="6"/>
                      <a:pt x="1280" y="1"/>
                      <a:pt x="1238" y="1"/>
                    </a:cubicBezTo>
                    <a:close/>
                  </a:path>
                </a:pathLst>
              </a:custGeom>
              <a:solidFill>
                <a:srgbClr val="0000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 name="Google Shape;986;p10">
                <a:extLst>
                  <a:ext uri="{FF2B5EF4-FFF2-40B4-BE49-F238E27FC236}">
                    <a16:creationId xmlns:a16="http://schemas.microsoft.com/office/drawing/2014/main" id="{436EFA4D-1B44-282F-8B1E-47D2A2FB1038}"/>
                  </a:ext>
                </a:extLst>
              </p:cNvPr>
              <p:cNvSpPr/>
              <p:nvPr/>
            </p:nvSpPr>
            <p:spPr>
              <a:xfrm>
                <a:off x="3637396" y="3039807"/>
                <a:ext cx="64058" cy="93765"/>
              </a:xfrm>
              <a:custGeom>
                <a:avLst/>
                <a:gdLst/>
                <a:ahLst/>
                <a:cxnLst/>
                <a:rect l="l" t="t" r="r" b="b"/>
                <a:pathLst>
                  <a:path w="5091" h="7452" extrusionOk="0">
                    <a:moveTo>
                      <a:pt x="991" y="1"/>
                    </a:moveTo>
                    <a:cubicBezTo>
                      <a:pt x="521" y="1"/>
                      <a:pt x="1" y="536"/>
                      <a:pt x="195" y="804"/>
                    </a:cubicBezTo>
                    <a:cubicBezTo>
                      <a:pt x="711" y="1515"/>
                      <a:pt x="909" y="2384"/>
                      <a:pt x="1406" y="3098"/>
                    </a:cubicBezTo>
                    <a:cubicBezTo>
                      <a:pt x="1714" y="3540"/>
                      <a:pt x="2148" y="4053"/>
                      <a:pt x="2189" y="4478"/>
                    </a:cubicBezTo>
                    <a:cubicBezTo>
                      <a:pt x="2271" y="5318"/>
                      <a:pt x="3408" y="5391"/>
                      <a:pt x="3267" y="6259"/>
                    </a:cubicBezTo>
                    <a:cubicBezTo>
                      <a:pt x="3269" y="6259"/>
                      <a:pt x="3271" y="6259"/>
                      <a:pt x="3273" y="6259"/>
                    </a:cubicBezTo>
                    <a:cubicBezTo>
                      <a:pt x="3922" y="6259"/>
                      <a:pt x="4015" y="6952"/>
                      <a:pt x="4455" y="7217"/>
                    </a:cubicBezTo>
                    <a:cubicBezTo>
                      <a:pt x="4558" y="7278"/>
                      <a:pt x="4622" y="7452"/>
                      <a:pt x="4737" y="7452"/>
                    </a:cubicBezTo>
                    <a:cubicBezTo>
                      <a:pt x="4778" y="7452"/>
                      <a:pt x="4826" y="7430"/>
                      <a:pt x="4883" y="7373"/>
                    </a:cubicBezTo>
                    <a:cubicBezTo>
                      <a:pt x="5015" y="7242"/>
                      <a:pt x="5090" y="7053"/>
                      <a:pt x="4992" y="6857"/>
                    </a:cubicBezTo>
                    <a:cubicBezTo>
                      <a:pt x="4628" y="6113"/>
                      <a:pt x="4252" y="5377"/>
                      <a:pt x="3898" y="4629"/>
                    </a:cubicBezTo>
                    <a:cubicBezTo>
                      <a:pt x="3645" y="4088"/>
                      <a:pt x="3376" y="3568"/>
                      <a:pt x="3041" y="3059"/>
                    </a:cubicBezTo>
                    <a:cubicBezTo>
                      <a:pt x="2505" y="2243"/>
                      <a:pt x="2141" y="1309"/>
                      <a:pt x="1730" y="415"/>
                    </a:cubicBezTo>
                    <a:cubicBezTo>
                      <a:pt x="1562" y="49"/>
                      <a:pt x="1184" y="174"/>
                      <a:pt x="997" y="1"/>
                    </a:cubicBezTo>
                    <a:cubicBezTo>
                      <a:pt x="995" y="1"/>
                      <a:pt x="993" y="1"/>
                      <a:pt x="991" y="1"/>
                    </a:cubicBezTo>
                    <a:close/>
                  </a:path>
                </a:pathLst>
              </a:custGeom>
              <a:solidFill>
                <a:srgbClr val="0000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 name="Google Shape;987;p10">
                <a:extLst>
                  <a:ext uri="{FF2B5EF4-FFF2-40B4-BE49-F238E27FC236}">
                    <a16:creationId xmlns:a16="http://schemas.microsoft.com/office/drawing/2014/main" id="{1C5ACAE3-D847-BE6A-06B1-431A6971F04F}"/>
                  </a:ext>
                </a:extLst>
              </p:cNvPr>
              <p:cNvSpPr/>
              <p:nvPr/>
            </p:nvSpPr>
            <p:spPr>
              <a:xfrm>
                <a:off x="3328554" y="2699093"/>
                <a:ext cx="84240" cy="80264"/>
              </a:xfrm>
              <a:custGeom>
                <a:avLst/>
                <a:gdLst/>
                <a:ahLst/>
                <a:cxnLst/>
                <a:rect l="l" t="t" r="r" b="b"/>
                <a:pathLst>
                  <a:path w="6695" h="6379" extrusionOk="0">
                    <a:moveTo>
                      <a:pt x="1" y="0"/>
                    </a:moveTo>
                    <a:lnTo>
                      <a:pt x="1" y="0"/>
                    </a:lnTo>
                    <a:cubicBezTo>
                      <a:pt x="150" y="1491"/>
                      <a:pt x="1366" y="2267"/>
                      <a:pt x="2225" y="3269"/>
                    </a:cubicBezTo>
                    <a:cubicBezTo>
                      <a:pt x="2818" y="3959"/>
                      <a:pt x="3487" y="4597"/>
                      <a:pt x="4184" y="5185"/>
                    </a:cubicBezTo>
                    <a:cubicBezTo>
                      <a:pt x="4769" y="5679"/>
                      <a:pt x="5293" y="6379"/>
                      <a:pt x="6110" y="6379"/>
                    </a:cubicBezTo>
                    <a:cubicBezTo>
                      <a:pt x="6289" y="6379"/>
                      <a:pt x="6483" y="6345"/>
                      <a:pt x="6694" y="6268"/>
                    </a:cubicBezTo>
                    <a:cubicBezTo>
                      <a:pt x="6519" y="5303"/>
                      <a:pt x="1247" y="363"/>
                      <a:pt x="1" y="0"/>
                    </a:cubicBezTo>
                    <a:close/>
                  </a:path>
                </a:pathLst>
              </a:custGeom>
              <a:solidFill>
                <a:srgbClr val="0000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 name="Google Shape;988;p10">
                <a:extLst>
                  <a:ext uri="{FF2B5EF4-FFF2-40B4-BE49-F238E27FC236}">
                    <a16:creationId xmlns:a16="http://schemas.microsoft.com/office/drawing/2014/main" id="{EB01BB0D-3B4D-D6B1-2AEE-15CC6B88CB2B}"/>
                  </a:ext>
                </a:extLst>
              </p:cNvPr>
              <p:cNvSpPr/>
              <p:nvPr/>
            </p:nvSpPr>
            <p:spPr>
              <a:xfrm>
                <a:off x="3385264" y="2660792"/>
                <a:ext cx="57439" cy="102824"/>
              </a:xfrm>
              <a:custGeom>
                <a:avLst/>
                <a:gdLst/>
                <a:ahLst/>
                <a:cxnLst/>
                <a:rect l="l" t="t" r="r" b="b"/>
                <a:pathLst>
                  <a:path w="4565" h="8172" extrusionOk="0">
                    <a:moveTo>
                      <a:pt x="465" y="1"/>
                    </a:moveTo>
                    <a:cubicBezTo>
                      <a:pt x="452" y="1"/>
                      <a:pt x="440" y="2"/>
                      <a:pt x="426" y="5"/>
                    </a:cubicBezTo>
                    <a:cubicBezTo>
                      <a:pt x="0" y="97"/>
                      <a:pt x="475" y="462"/>
                      <a:pt x="395" y="708"/>
                    </a:cubicBezTo>
                    <a:cubicBezTo>
                      <a:pt x="386" y="733"/>
                      <a:pt x="387" y="761"/>
                      <a:pt x="359" y="1003"/>
                    </a:cubicBezTo>
                    <a:cubicBezTo>
                      <a:pt x="719" y="1761"/>
                      <a:pt x="884" y="2760"/>
                      <a:pt x="1329" y="3737"/>
                    </a:cubicBezTo>
                    <a:cubicBezTo>
                      <a:pt x="1845" y="4866"/>
                      <a:pt x="2503" y="5941"/>
                      <a:pt x="2922" y="7112"/>
                    </a:cubicBezTo>
                    <a:cubicBezTo>
                      <a:pt x="3090" y="7581"/>
                      <a:pt x="3556" y="7697"/>
                      <a:pt x="3773" y="8094"/>
                    </a:cubicBezTo>
                    <a:cubicBezTo>
                      <a:pt x="3803" y="8150"/>
                      <a:pt x="3844" y="8171"/>
                      <a:pt x="3890" y="8171"/>
                    </a:cubicBezTo>
                    <a:cubicBezTo>
                      <a:pt x="4019" y="8171"/>
                      <a:pt x="4193" y="8007"/>
                      <a:pt x="4328" y="7951"/>
                    </a:cubicBezTo>
                    <a:cubicBezTo>
                      <a:pt x="4564" y="7853"/>
                      <a:pt x="4518" y="7655"/>
                      <a:pt x="4434" y="7481"/>
                    </a:cubicBezTo>
                    <a:cubicBezTo>
                      <a:pt x="3751" y="6041"/>
                      <a:pt x="3069" y="4597"/>
                      <a:pt x="2371" y="3163"/>
                    </a:cubicBezTo>
                    <a:cubicBezTo>
                      <a:pt x="1960" y="2318"/>
                      <a:pt x="1592" y="1456"/>
                      <a:pt x="1038" y="680"/>
                    </a:cubicBezTo>
                    <a:cubicBezTo>
                      <a:pt x="858" y="430"/>
                      <a:pt x="692" y="1"/>
                      <a:pt x="465" y="1"/>
                    </a:cubicBezTo>
                    <a:close/>
                  </a:path>
                </a:pathLst>
              </a:custGeom>
              <a:solidFill>
                <a:srgbClr val="0000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 name="Google Shape;989;p10">
                <a:extLst>
                  <a:ext uri="{FF2B5EF4-FFF2-40B4-BE49-F238E27FC236}">
                    <a16:creationId xmlns:a16="http://schemas.microsoft.com/office/drawing/2014/main" id="{9C018CD5-89B7-2F7A-2D1D-C2BA6502A7BD}"/>
                  </a:ext>
                </a:extLst>
              </p:cNvPr>
              <p:cNvSpPr/>
              <p:nvPr/>
            </p:nvSpPr>
            <p:spPr>
              <a:xfrm>
                <a:off x="3303729" y="2787235"/>
                <a:ext cx="96281" cy="36728"/>
              </a:xfrm>
              <a:custGeom>
                <a:avLst/>
                <a:gdLst/>
                <a:ahLst/>
                <a:cxnLst/>
                <a:rect l="l" t="t" r="r" b="b"/>
                <a:pathLst>
                  <a:path w="7652" h="2919" extrusionOk="0">
                    <a:moveTo>
                      <a:pt x="1158" y="0"/>
                    </a:moveTo>
                    <a:cubicBezTo>
                      <a:pt x="927" y="0"/>
                      <a:pt x="700" y="29"/>
                      <a:pt x="550" y="108"/>
                    </a:cubicBezTo>
                    <a:cubicBezTo>
                      <a:pt x="443" y="164"/>
                      <a:pt x="368" y="220"/>
                      <a:pt x="323" y="274"/>
                    </a:cubicBezTo>
                    <a:cubicBezTo>
                      <a:pt x="1" y="652"/>
                      <a:pt x="1073" y="948"/>
                      <a:pt x="1490" y="1165"/>
                    </a:cubicBezTo>
                    <a:cubicBezTo>
                      <a:pt x="2697" y="1796"/>
                      <a:pt x="3986" y="2272"/>
                      <a:pt x="5257" y="2768"/>
                    </a:cubicBezTo>
                    <a:cubicBezTo>
                      <a:pt x="5498" y="2861"/>
                      <a:pt x="5747" y="2919"/>
                      <a:pt x="5992" y="2919"/>
                    </a:cubicBezTo>
                    <a:cubicBezTo>
                      <a:pt x="6302" y="2919"/>
                      <a:pt x="6606" y="2827"/>
                      <a:pt x="6881" y="2601"/>
                    </a:cubicBezTo>
                    <a:cubicBezTo>
                      <a:pt x="7652" y="1970"/>
                      <a:pt x="6113" y="1349"/>
                      <a:pt x="5565" y="1217"/>
                    </a:cubicBezTo>
                    <a:cubicBezTo>
                      <a:pt x="5068" y="1099"/>
                      <a:pt x="4576" y="1179"/>
                      <a:pt x="4126" y="990"/>
                    </a:cubicBezTo>
                    <a:cubicBezTo>
                      <a:pt x="3807" y="855"/>
                      <a:pt x="3604" y="543"/>
                      <a:pt x="3308" y="543"/>
                    </a:cubicBezTo>
                    <a:cubicBezTo>
                      <a:pt x="3206" y="543"/>
                      <a:pt x="3093" y="580"/>
                      <a:pt x="2961" y="672"/>
                    </a:cubicBezTo>
                    <a:cubicBezTo>
                      <a:pt x="2960" y="674"/>
                      <a:pt x="2957" y="674"/>
                      <a:pt x="2954" y="674"/>
                    </a:cubicBezTo>
                    <a:cubicBezTo>
                      <a:pt x="2851" y="674"/>
                      <a:pt x="1997" y="109"/>
                      <a:pt x="1801" y="66"/>
                    </a:cubicBezTo>
                    <a:cubicBezTo>
                      <a:pt x="1637" y="30"/>
                      <a:pt x="1396" y="0"/>
                      <a:pt x="1158" y="0"/>
                    </a:cubicBezTo>
                    <a:close/>
                  </a:path>
                </a:pathLst>
              </a:custGeom>
              <a:solidFill>
                <a:srgbClr val="0000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9" name="Google Shape;990;p10">
            <a:extLst>
              <a:ext uri="{FF2B5EF4-FFF2-40B4-BE49-F238E27FC236}">
                <a16:creationId xmlns:a16="http://schemas.microsoft.com/office/drawing/2014/main" id="{FE3BDC1E-C8E3-124C-74A7-9AAA929702C2}"/>
              </a:ext>
            </a:extLst>
          </p:cNvPr>
          <p:cNvGrpSpPr/>
          <p:nvPr/>
        </p:nvGrpSpPr>
        <p:grpSpPr>
          <a:xfrm>
            <a:off x="1733945" y="2186962"/>
            <a:ext cx="542077" cy="289102"/>
            <a:chOff x="2509330" y="1371995"/>
            <a:chExt cx="393094" cy="209646"/>
          </a:xfrm>
        </p:grpSpPr>
        <p:sp>
          <p:nvSpPr>
            <p:cNvPr id="56" name="Google Shape;991;p10">
              <a:extLst>
                <a:ext uri="{FF2B5EF4-FFF2-40B4-BE49-F238E27FC236}">
                  <a16:creationId xmlns:a16="http://schemas.microsoft.com/office/drawing/2014/main" id="{8E7B7F49-FF31-EA9A-99CD-7CDDE290186C}"/>
                </a:ext>
              </a:extLst>
            </p:cNvPr>
            <p:cNvSpPr/>
            <p:nvPr/>
          </p:nvSpPr>
          <p:spPr>
            <a:xfrm>
              <a:off x="2509330" y="1371995"/>
              <a:ext cx="393094" cy="209646"/>
            </a:xfrm>
            <a:custGeom>
              <a:avLst/>
              <a:gdLst/>
              <a:ahLst/>
              <a:cxnLst/>
              <a:rect l="l" t="t" r="r" b="b"/>
              <a:pathLst>
                <a:path w="29950" h="15973" extrusionOk="0">
                  <a:moveTo>
                    <a:pt x="27452" y="1"/>
                  </a:moveTo>
                  <a:cubicBezTo>
                    <a:pt x="27319" y="1"/>
                    <a:pt x="27186" y="4"/>
                    <a:pt x="27057" y="4"/>
                  </a:cubicBezTo>
                  <a:cubicBezTo>
                    <a:pt x="23277" y="6"/>
                    <a:pt x="19696" y="1121"/>
                    <a:pt x="16149" y="2263"/>
                  </a:cubicBezTo>
                  <a:cubicBezTo>
                    <a:pt x="14263" y="2870"/>
                    <a:pt x="12368" y="3546"/>
                    <a:pt x="10674" y="4635"/>
                  </a:cubicBezTo>
                  <a:cubicBezTo>
                    <a:pt x="9930" y="5113"/>
                    <a:pt x="9073" y="5393"/>
                    <a:pt x="8413" y="6032"/>
                  </a:cubicBezTo>
                  <a:cubicBezTo>
                    <a:pt x="8259" y="6183"/>
                    <a:pt x="8102" y="6253"/>
                    <a:pt x="7959" y="6253"/>
                  </a:cubicBezTo>
                  <a:cubicBezTo>
                    <a:pt x="7718" y="6253"/>
                    <a:pt x="7518" y="6051"/>
                    <a:pt x="7443" y="5699"/>
                  </a:cubicBezTo>
                  <a:cubicBezTo>
                    <a:pt x="7195" y="4536"/>
                    <a:pt x="6316" y="3940"/>
                    <a:pt x="5352" y="3521"/>
                  </a:cubicBezTo>
                  <a:cubicBezTo>
                    <a:pt x="5282" y="3491"/>
                    <a:pt x="5211" y="3477"/>
                    <a:pt x="5140" y="3477"/>
                  </a:cubicBezTo>
                  <a:cubicBezTo>
                    <a:pt x="4780" y="3477"/>
                    <a:pt x="4424" y="3834"/>
                    <a:pt x="4173" y="4158"/>
                  </a:cubicBezTo>
                  <a:cubicBezTo>
                    <a:pt x="3720" y="4744"/>
                    <a:pt x="3372" y="5391"/>
                    <a:pt x="3053" y="6060"/>
                  </a:cubicBezTo>
                  <a:cubicBezTo>
                    <a:pt x="2466" y="7289"/>
                    <a:pt x="1758" y="8468"/>
                    <a:pt x="1272" y="9733"/>
                  </a:cubicBezTo>
                  <a:cubicBezTo>
                    <a:pt x="1040" y="10335"/>
                    <a:pt x="687" y="10893"/>
                    <a:pt x="551" y="11533"/>
                  </a:cubicBezTo>
                  <a:cubicBezTo>
                    <a:pt x="335" y="12561"/>
                    <a:pt x="72" y="13583"/>
                    <a:pt x="22" y="14641"/>
                  </a:cubicBezTo>
                  <a:cubicBezTo>
                    <a:pt x="0" y="15120"/>
                    <a:pt x="697" y="15714"/>
                    <a:pt x="1256" y="15714"/>
                  </a:cubicBezTo>
                  <a:cubicBezTo>
                    <a:pt x="1292" y="15714"/>
                    <a:pt x="1327" y="15711"/>
                    <a:pt x="1362" y="15706"/>
                  </a:cubicBezTo>
                  <a:cubicBezTo>
                    <a:pt x="1514" y="15684"/>
                    <a:pt x="1665" y="15674"/>
                    <a:pt x="1815" y="15674"/>
                  </a:cubicBezTo>
                  <a:cubicBezTo>
                    <a:pt x="2362" y="15674"/>
                    <a:pt x="2891" y="15805"/>
                    <a:pt x="3426" y="15916"/>
                  </a:cubicBezTo>
                  <a:cubicBezTo>
                    <a:pt x="3624" y="15958"/>
                    <a:pt x="3823" y="15972"/>
                    <a:pt x="4021" y="15972"/>
                  </a:cubicBezTo>
                  <a:cubicBezTo>
                    <a:pt x="4506" y="15972"/>
                    <a:pt x="4992" y="15885"/>
                    <a:pt x="5483" y="15885"/>
                  </a:cubicBezTo>
                  <a:cubicBezTo>
                    <a:pt x="5539" y="15885"/>
                    <a:pt x="5596" y="15886"/>
                    <a:pt x="5652" y="15888"/>
                  </a:cubicBezTo>
                  <a:cubicBezTo>
                    <a:pt x="5782" y="15895"/>
                    <a:pt x="5911" y="15897"/>
                    <a:pt x="6039" y="15897"/>
                  </a:cubicBezTo>
                  <a:cubicBezTo>
                    <a:pt x="7725" y="15897"/>
                    <a:pt x="9351" y="15400"/>
                    <a:pt x="10982" y="15014"/>
                  </a:cubicBezTo>
                  <a:cubicBezTo>
                    <a:pt x="11635" y="14860"/>
                    <a:pt x="13016" y="14434"/>
                    <a:pt x="13016" y="13583"/>
                  </a:cubicBezTo>
                  <a:cubicBezTo>
                    <a:pt x="13016" y="13099"/>
                    <a:pt x="12656" y="12412"/>
                    <a:pt x="12254" y="12161"/>
                  </a:cubicBezTo>
                  <a:cubicBezTo>
                    <a:pt x="12173" y="12113"/>
                    <a:pt x="12134" y="11996"/>
                    <a:pt x="12064" y="11919"/>
                  </a:cubicBezTo>
                  <a:cubicBezTo>
                    <a:pt x="11935" y="11749"/>
                    <a:pt x="11822" y="11564"/>
                    <a:pt x="11672" y="11413"/>
                  </a:cubicBezTo>
                  <a:cubicBezTo>
                    <a:pt x="11442" y="11178"/>
                    <a:pt x="10938" y="11079"/>
                    <a:pt x="11010" y="10736"/>
                  </a:cubicBezTo>
                  <a:cubicBezTo>
                    <a:pt x="11049" y="10550"/>
                    <a:pt x="11564" y="10433"/>
                    <a:pt x="11881" y="10341"/>
                  </a:cubicBezTo>
                  <a:cubicBezTo>
                    <a:pt x="12996" y="10021"/>
                    <a:pt x="14090" y="9626"/>
                    <a:pt x="15211" y="9313"/>
                  </a:cubicBezTo>
                  <a:cubicBezTo>
                    <a:pt x="16140" y="9053"/>
                    <a:pt x="17055" y="8767"/>
                    <a:pt x="18012" y="8597"/>
                  </a:cubicBezTo>
                  <a:cubicBezTo>
                    <a:pt x="19399" y="8350"/>
                    <a:pt x="20756" y="8003"/>
                    <a:pt x="22191" y="8003"/>
                  </a:cubicBezTo>
                  <a:cubicBezTo>
                    <a:pt x="22314" y="8003"/>
                    <a:pt x="22438" y="8005"/>
                    <a:pt x="22563" y="8011"/>
                  </a:cubicBezTo>
                  <a:cubicBezTo>
                    <a:pt x="22721" y="8018"/>
                    <a:pt x="22879" y="8021"/>
                    <a:pt x="23037" y="8021"/>
                  </a:cubicBezTo>
                  <a:cubicBezTo>
                    <a:pt x="24205" y="8021"/>
                    <a:pt x="25384" y="7853"/>
                    <a:pt x="26560" y="7802"/>
                  </a:cubicBezTo>
                  <a:cubicBezTo>
                    <a:pt x="26594" y="7801"/>
                    <a:pt x="26628" y="7800"/>
                    <a:pt x="26663" y="7800"/>
                  </a:cubicBezTo>
                  <a:cubicBezTo>
                    <a:pt x="26988" y="7800"/>
                    <a:pt x="27311" y="7861"/>
                    <a:pt x="27621" y="7869"/>
                  </a:cubicBezTo>
                  <a:cubicBezTo>
                    <a:pt x="27639" y="7870"/>
                    <a:pt x="27657" y="7870"/>
                    <a:pt x="27674" y="7870"/>
                  </a:cubicBezTo>
                  <a:cubicBezTo>
                    <a:pt x="28619" y="7870"/>
                    <a:pt x="28937" y="7264"/>
                    <a:pt x="29296" y="6586"/>
                  </a:cubicBezTo>
                  <a:cubicBezTo>
                    <a:pt x="29903" y="5436"/>
                    <a:pt x="29949" y="4291"/>
                    <a:pt x="29571" y="3039"/>
                  </a:cubicBezTo>
                  <a:cubicBezTo>
                    <a:pt x="29385" y="2417"/>
                    <a:pt x="29400" y="1754"/>
                    <a:pt x="29176" y="1087"/>
                  </a:cubicBezTo>
                  <a:cubicBezTo>
                    <a:pt x="28840" y="83"/>
                    <a:pt x="28132" y="1"/>
                    <a:pt x="27452" y="1"/>
                  </a:cubicBezTo>
                  <a:close/>
                </a:path>
              </a:pathLst>
            </a:custGeom>
            <a:solidFill>
              <a:srgbClr val="FED58A"/>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 name="Google Shape;992;p10">
              <a:extLst>
                <a:ext uri="{FF2B5EF4-FFF2-40B4-BE49-F238E27FC236}">
                  <a16:creationId xmlns:a16="http://schemas.microsoft.com/office/drawing/2014/main" id="{2FA984D6-38FA-E85D-C124-DFF9F7E00C1E}"/>
                </a:ext>
              </a:extLst>
            </p:cNvPr>
            <p:cNvSpPr/>
            <p:nvPr/>
          </p:nvSpPr>
          <p:spPr>
            <a:xfrm>
              <a:off x="2509330" y="1371995"/>
              <a:ext cx="393094" cy="209646"/>
            </a:xfrm>
            <a:custGeom>
              <a:avLst/>
              <a:gdLst/>
              <a:ahLst/>
              <a:cxnLst/>
              <a:rect l="l" t="t" r="r" b="b"/>
              <a:pathLst>
                <a:path w="29950" h="15973" extrusionOk="0">
                  <a:moveTo>
                    <a:pt x="26933" y="937"/>
                  </a:moveTo>
                  <a:cubicBezTo>
                    <a:pt x="27600" y="937"/>
                    <a:pt x="28332" y="1344"/>
                    <a:pt x="28512" y="1972"/>
                  </a:cubicBezTo>
                  <a:cubicBezTo>
                    <a:pt x="28929" y="3422"/>
                    <a:pt x="28929" y="4865"/>
                    <a:pt x="28356" y="6287"/>
                  </a:cubicBezTo>
                  <a:cubicBezTo>
                    <a:pt x="28195" y="6687"/>
                    <a:pt x="27805" y="6911"/>
                    <a:pt x="27493" y="6911"/>
                  </a:cubicBezTo>
                  <a:cubicBezTo>
                    <a:pt x="27441" y="6911"/>
                    <a:pt x="27391" y="6905"/>
                    <a:pt x="27345" y="6892"/>
                  </a:cubicBezTo>
                  <a:cubicBezTo>
                    <a:pt x="27162" y="6842"/>
                    <a:pt x="26986" y="6824"/>
                    <a:pt x="26812" y="6824"/>
                  </a:cubicBezTo>
                  <a:cubicBezTo>
                    <a:pt x="26420" y="6824"/>
                    <a:pt x="26046" y="6914"/>
                    <a:pt x="25657" y="6917"/>
                  </a:cubicBezTo>
                  <a:cubicBezTo>
                    <a:pt x="24414" y="6927"/>
                    <a:pt x="23173" y="6931"/>
                    <a:pt x="21935" y="7076"/>
                  </a:cubicBezTo>
                  <a:cubicBezTo>
                    <a:pt x="20406" y="7253"/>
                    <a:pt x="18878" y="7328"/>
                    <a:pt x="17368" y="7759"/>
                  </a:cubicBezTo>
                  <a:cubicBezTo>
                    <a:pt x="16587" y="7981"/>
                    <a:pt x="15743" y="8137"/>
                    <a:pt x="14949" y="8359"/>
                  </a:cubicBezTo>
                  <a:cubicBezTo>
                    <a:pt x="13312" y="8818"/>
                    <a:pt x="11727" y="9448"/>
                    <a:pt x="10160" y="10109"/>
                  </a:cubicBezTo>
                  <a:cubicBezTo>
                    <a:pt x="9817" y="10254"/>
                    <a:pt x="9708" y="10587"/>
                    <a:pt x="9586" y="10898"/>
                  </a:cubicBezTo>
                  <a:cubicBezTo>
                    <a:pt x="9533" y="11036"/>
                    <a:pt x="9554" y="11175"/>
                    <a:pt x="9734" y="11197"/>
                  </a:cubicBezTo>
                  <a:cubicBezTo>
                    <a:pt x="10258" y="11261"/>
                    <a:pt x="10489" y="11705"/>
                    <a:pt x="10823" y="12017"/>
                  </a:cubicBezTo>
                  <a:cubicBezTo>
                    <a:pt x="12001" y="13119"/>
                    <a:pt x="11938" y="13466"/>
                    <a:pt x="10470" y="13973"/>
                  </a:cubicBezTo>
                  <a:cubicBezTo>
                    <a:pt x="10395" y="14001"/>
                    <a:pt x="10324" y="14036"/>
                    <a:pt x="10257" y="14076"/>
                  </a:cubicBezTo>
                  <a:cubicBezTo>
                    <a:pt x="9417" y="14548"/>
                    <a:pt x="8432" y="14610"/>
                    <a:pt x="7541" y="14754"/>
                  </a:cubicBezTo>
                  <a:cubicBezTo>
                    <a:pt x="6693" y="14894"/>
                    <a:pt x="5823" y="14977"/>
                    <a:pt x="4945" y="14977"/>
                  </a:cubicBezTo>
                  <a:cubicBezTo>
                    <a:pt x="4381" y="14977"/>
                    <a:pt x="3814" y="14942"/>
                    <a:pt x="3247" y="14866"/>
                  </a:cubicBezTo>
                  <a:cubicBezTo>
                    <a:pt x="2827" y="14810"/>
                    <a:pt x="2360" y="14782"/>
                    <a:pt x="1917" y="14751"/>
                  </a:cubicBezTo>
                  <a:cubicBezTo>
                    <a:pt x="1500" y="14723"/>
                    <a:pt x="858" y="13785"/>
                    <a:pt x="1083" y="13653"/>
                  </a:cubicBezTo>
                  <a:cubicBezTo>
                    <a:pt x="1657" y="13317"/>
                    <a:pt x="1401" y="12802"/>
                    <a:pt x="1443" y="12374"/>
                  </a:cubicBezTo>
                  <a:cubicBezTo>
                    <a:pt x="1477" y="12020"/>
                    <a:pt x="1573" y="11688"/>
                    <a:pt x="1785" y="11460"/>
                  </a:cubicBezTo>
                  <a:cubicBezTo>
                    <a:pt x="1995" y="11231"/>
                    <a:pt x="2090" y="10957"/>
                    <a:pt x="2034" y="10741"/>
                  </a:cubicBezTo>
                  <a:cubicBezTo>
                    <a:pt x="1881" y="10134"/>
                    <a:pt x="2883" y="9851"/>
                    <a:pt x="2421" y="9199"/>
                  </a:cubicBezTo>
                  <a:cubicBezTo>
                    <a:pt x="2462" y="9174"/>
                    <a:pt x="2504" y="9151"/>
                    <a:pt x="2547" y="9132"/>
                  </a:cubicBezTo>
                  <a:cubicBezTo>
                    <a:pt x="3187" y="8899"/>
                    <a:pt x="3249" y="8207"/>
                    <a:pt x="3493" y="7735"/>
                  </a:cubicBezTo>
                  <a:cubicBezTo>
                    <a:pt x="3717" y="7301"/>
                    <a:pt x="4296" y="6891"/>
                    <a:pt x="4034" y="6242"/>
                  </a:cubicBezTo>
                  <a:cubicBezTo>
                    <a:pt x="4025" y="6220"/>
                    <a:pt x="4046" y="6052"/>
                    <a:pt x="4151" y="6052"/>
                  </a:cubicBezTo>
                  <a:cubicBezTo>
                    <a:pt x="4171" y="6052"/>
                    <a:pt x="4194" y="6057"/>
                    <a:pt x="4219" y="6071"/>
                  </a:cubicBezTo>
                  <a:cubicBezTo>
                    <a:pt x="4291" y="6108"/>
                    <a:pt x="4349" y="6124"/>
                    <a:pt x="4397" y="6124"/>
                  </a:cubicBezTo>
                  <a:cubicBezTo>
                    <a:pt x="4535" y="6124"/>
                    <a:pt x="4579" y="5990"/>
                    <a:pt x="4563" y="5841"/>
                  </a:cubicBezTo>
                  <a:cubicBezTo>
                    <a:pt x="4524" y="5488"/>
                    <a:pt x="4629" y="5275"/>
                    <a:pt x="4983" y="5225"/>
                  </a:cubicBezTo>
                  <a:cubicBezTo>
                    <a:pt x="5134" y="5109"/>
                    <a:pt x="5154" y="4788"/>
                    <a:pt x="5362" y="4788"/>
                  </a:cubicBezTo>
                  <a:cubicBezTo>
                    <a:pt x="5426" y="4788"/>
                    <a:pt x="5507" y="4818"/>
                    <a:pt x="5615" y="4893"/>
                  </a:cubicBezTo>
                  <a:cubicBezTo>
                    <a:pt x="6477" y="5497"/>
                    <a:pt x="6715" y="6469"/>
                    <a:pt x="6942" y="7365"/>
                  </a:cubicBezTo>
                  <a:cubicBezTo>
                    <a:pt x="7011" y="7641"/>
                    <a:pt x="7078" y="7735"/>
                    <a:pt x="7165" y="7735"/>
                  </a:cubicBezTo>
                  <a:cubicBezTo>
                    <a:pt x="7231" y="7735"/>
                    <a:pt x="7308" y="7683"/>
                    <a:pt x="7407" y="7616"/>
                  </a:cubicBezTo>
                  <a:cubicBezTo>
                    <a:pt x="8263" y="7040"/>
                    <a:pt x="9196" y="6583"/>
                    <a:pt x="10030" y="5993"/>
                  </a:cubicBezTo>
                  <a:cubicBezTo>
                    <a:pt x="11800" y="4743"/>
                    <a:pt x="13860" y="4126"/>
                    <a:pt x="15792" y="3234"/>
                  </a:cubicBezTo>
                  <a:cubicBezTo>
                    <a:pt x="16061" y="3108"/>
                    <a:pt x="16356" y="2863"/>
                    <a:pt x="16695" y="2863"/>
                  </a:cubicBezTo>
                  <a:cubicBezTo>
                    <a:pt x="16727" y="2863"/>
                    <a:pt x="16758" y="2865"/>
                    <a:pt x="16790" y="2870"/>
                  </a:cubicBezTo>
                  <a:cubicBezTo>
                    <a:pt x="16895" y="2884"/>
                    <a:pt x="16998" y="2891"/>
                    <a:pt x="17099" y="2891"/>
                  </a:cubicBezTo>
                  <a:cubicBezTo>
                    <a:pt x="17978" y="2891"/>
                    <a:pt x="18748" y="2382"/>
                    <a:pt x="19549" y="2159"/>
                  </a:cubicBezTo>
                  <a:cubicBezTo>
                    <a:pt x="20645" y="1855"/>
                    <a:pt x="21775" y="1743"/>
                    <a:pt x="22862" y="1420"/>
                  </a:cubicBezTo>
                  <a:cubicBezTo>
                    <a:pt x="24144" y="1039"/>
                    <a:pt x="25497" y="1028"/>
                    <a:pt x="26829" y="941"/>
                  </a:cubicBezTo>
                  <a:cubicBezTo>
                    <a:pt x="26863" y="938"/>
                    <a:pt x="26898" y="937"/>
                    <a:pt x="26933" y="937"/>
                  </a:cubicBezTo>
                  <a:close/>
                  <a:moveTo>
                    <a:pt x="27452" y="1"/>
                  </a:moveTo>
                  <a:cubicBezTo>
                    <a:pt x="27319" y="1"/>
                    <a:pt x="27186" y="4"/>
                    <a:pt x="27057" y="4"/>
                  </a:cubicBezTo>
                  <a:cubicBezTo>
                    <a:pt x="23277" y="6"/>
                    <a:pt x="19696" y="1121"/>
                    <a:pt x="16149" y="2263"/>
                  </a:cubicBezTo>
                  <a:cubicBezTo>
                    <a:pt x="14263" y="2870"/>
                    <a:pt x="12368" y="3546"/>
                    <a:pt x="10674" y="4635"/>
                  </a:cubicBezTo>
                  <a:cubicBezTo>
                    <a:pt x="9930" y="5113"/>
                    <a:pt x="9073" y="5393"/>
                    <a:pt x="8413" y="6032"/>
                  </a:cubicBezTo>
                  <a:cubicBezTo>
                    <a:pt x="8259" y="6183"/>
                    <a:pt x="8102" y="6253"/>
                    <a:pt x="7959" y="6253"/>
                  </a:cubicBezTo>
                  <a:cubicBezTo>
                    <a:pt x="7718" y="6253"/>
                    <a:pt x="7518" y="6051"/>
                    <a:pt x="7443" y="5699"/>
                  </a:cubicBezTo>
                  <a:cubicBezTo>
                    <a:pt x="7195" y="4536"/>
                    <a:pt x="6316" y="3940"/>
                    <a:pt x="5352" y="3521"/>
                  </a:cubicBezTo>
                  <a:cubicBezTo>
                    <a:pt x="5282" y="3491"/>
                    <a:pt x="5211" y="3477"/>
                    <a:pt x="5140" y="3477"/>
                  </a:cubicBezTo>
                  <a:cubicBezTo>
                    <a:pt x="4780" y="3477"/>
                    <a:pt x="4424" y="3834"/>
                    <a:pt x="4173" y="4158"/>
                  </a:cubicBezTo>
                  <a:cubicBezTo>
                    <a:pt x="3720" y="4744"/>
                    <a:pt x="3372" y="5391"/>
                    <a:pt x="3053" y="6060"/>
                  </a:cubicBezTo>
                  <a:cubicBezTo>
                    <a:pt x="2466" y="7289"/>
                    <a:pt x="1758" y="8468"/>
                    <a:pt x="1272" y="9733"/>
                  </a:cubicBezTo>
                  <a:cubicBezTo>
                    <a:pt x="1040" y="10335"/>
                    <a:pt x="687" y="10893"/>
                    <a:pt x="551" y="11533"/>
                  </a:cubicBezTo>
                  <a:cubicBezTo>
                    <a:pt x="335" y="12561"/>
                    <a:pt x="72" y="13583"/>
                    <a:pt x="22" y="14641"/>
                  </a:cubicBezTo>
                  <a:cubicBezTo>
                    <a:pt x="0" y="15120"/>
                    <a:pt x="697" y="15714"/>
                    <a:pt x="1256" y="15714"/>
                  </a:cubicBezTo>
                  <a:cubicBezTo>
                    <a:pt x="1292" y="15714"/>
                    <a:pt x="1327" y="15711"/>
                    <a:pt x="1362" y="15706"/>
                  </a:cubicBezTo>
                  <a:cubicBezTo>
                    <a:pt x="1514" y="15684"/>
                    <a:pt x="1665" y="15674"/>
                    <a:pt x="1815" y="15674"/>
                  </a:cubicBezTo>
                  <a:cubicBezTo>
                    <a:pt x="2362" y="15674"/>
                    <a:pt x="2891" y="15805"/>
                    <a:pt x="3426" y="15916"/>
                  </a:cubicBezTo>
                  <a:cubicBezTo>
                    <a:pt x="3624" y="15958"/>
                    <a:pt x="3823" y="15972"/>
                    <a:pt x="4021" y="15972"/>
                  </a:cubicBezTo>
                  <a:cubicBezTo>
                    <a:pt x="4506" y="15972"/>
                    <a:pt x="4992" y="15885"/>
                    <a:pt x="5483" y="15885"/>
                  </a:cubicBezTo>
                  <a:cubicBezTo>
                    <a:pt x="5539" y="15885"/>
                    <a:pt x="5596" y="15886"/>
                    <a:pt x="5652" y="15888"/>
                  </a:cubicBezTo>
                  <a:cubicBezTo>
                    <a:pt x="5782" y="15895"/>
                    <a:pt x="5911" y="15897"/>
                    <a:pt x="6039" y="15897"/>
                  </a:cubicBezTo>
                  <a:cubicBezTo>
                    <a:pt x="7725" y="15897"/>
                    <a:pt x="9351" y="15400"/>
                    <a:pt x="10982" y="15014"/>
                  </a:cubicBezTo>
                  <a:cubicBezTo>
                    <a:pt x="11635" y="14860"/>
                    <a:pt x="13016" y="14434"/>
                    <a:pt x="13016" y="13583"/>
                  </a:cubicBezTo>
                  <a:cubicBezTo>
                    <a:pt x="13016" y="13099"/>
                    <a:pt x="12656" y="12412"/>
                    <a:pt x="12254" y="12161"/>
                  </a:cubicBezTo>
                  <a:cubicBezTo>
                    <a:pt x="12173" y="12113"/>
                    <a:pt x="12134" y="11996"/>
                    <a:pt x="12064" y="11919"/>
                  </a:cubicBezTo>
                  <a:cubicBezTo>
                    <a:pt x="11935" y="11749"/>
                    <a:pt x="11822" y="11564"/>
                    <a:pt x="11672" y="11413"/>
                  </a:cubicBezTo>
                  <a:cubicBezTo>
                    <a:pt x="11442" y="11178"/>
                    <a:pt x="10938" y="11079"/>
                    <a:pt x="11010" y="10736"/>
                  </a:cubicBezTo>
                  <a:cubicBezTo>
                    <a:pt x="11049" y="10550"/>
                    <a:pt x="11564" y="10433"/>
                    <a:pt x="11881" y="10341"/>
                  </a:cubicBezTo>
                  <a:cubicBezTo>
                    <a:pt x="12996" y="10021"/>
                    <a:pt x="14090" y="9626"/>
                    <a:pt x="15211" y="9313"/>
                  </a:cubicBezTo>
                  <a:cubicBezTo>
                    <a:pt x="16140" y="9053"/>
                    <a:pt x="17055" y="8767"/>
                    <a:pt x="18012" y="8597"/>
                  </a:cubicBezTo>
                  <a:cubicBezTo>
                    <a:pt x="19399" y="8350"/>
                    <a:pt x="20756" y="8003"/>
                    <a:pt x="22191" y="8003"/>
                  </a:cubicBezTo>
                  <a:cubicBezTo>
                    <a:pt x="22314" y="8003"/>
                    <a:pt x="22438" y="8005"/>
                    <a:pt x="22563" y="8011"/>
                  </a:cubicBezTo>
                  <a:cubicBezTo>
                    <a:pt x="22721" y="8018"/>
                    <a:pt x="22879" y="8021"/>
                    <a:pt x="23037" y="8021"/>
                  </a:cubicBezTo>
                  <a:cubicBezTo>
                    <a:pt x="24205" y="8021"/>
                    <a:pt x="25384" y="7853"/>
                    <a:pt x="26560" y="7802"/>
                  </a:cubicBezTo>
                  <a:cubicBezTo>
                    <a:pt x="26594" y="7801"/>
                    <a:pt x="26628" y="7800"/>
                    <a:pt x="26663" y="7800"/>
                  </a:cubicBezTo>
                  <a:cubicBezTo>
                    <a:pt x="26988" y="7800"/>
                    <a:pt x="27311" y="7861"/>
                    <a:pt x="27621" y="7869"/>
                  </a:cubicBezTo>
                  <a:cubicBezTo>
                    <a:pt x="27639" y="7870"/>
                    <a:pt x="27657" y="7870"/>
                    <a:pt x="27674" y="7870"/>
                  </a:cubicBezTo>
                  <a:cubicBezTo>
                    <a:pt x="28619" y="7870"/>
                    <a:pt x="28937" y="7264"/>
                    <a:pt x="29296" y="6586"/>
                  </a:cubicBezTo>
                  <a:cubicBezTo>
                    <a:pt x="29903" y="5436"/>
                    <a:pt x="29949" y="4291"/>
                    <a:pt x="29571" y="3039"/>
                  </a:cubicBezTo>
                  <a:cubicBezTo>
                    <a:pt x="29385" y="2417"/>
                    <a:pt x="29400" y="1754"/>
                    <a:pt x="29176" y="1087"/>
                  </a:cubicBezTo>
                  <a:cubicBezTo>
                    <a:pt x="28840" y="83"/>
                    <a:pt x="28132" y="1"/>
                    <a:pt x="27452" y="1"/>
                  </a:cubicBezTo>
                  <a:close/>
                </a:path>
              </a:pathLst>
            </a:custGeom>
            <a:solidFill>
              <a:srgbClr val="0000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0" name="Google Shape;993;p10">
            <a:extLst>
              <a:ext uri="{FF2B5EF4-FFF2-40B4-BE49-F238E27FC236}">
                <a16:creationId xmlns:a16="http://schemas.microsoft.com/office/drawing/2014/main" id="{721111B0-F9B8-D5F0-399D-020A2CC844F6}"/>
              </a:ext>
            </a:extLst>
          </p:cNvPr>
          <p:cNvGrpSpPr/>
          <p:nvPr/>
        </p:nvGrpSpPr>
        <p:grpSpPr>
          <a:xfrm>
            <a:off x="515590" y="2298695"/>
            <a:ext cx="1375770" cy="1278377"/>
            <a:chOff x="1625824" y="1453020"/>
            <a:chExt cx="997658" cy="927032"/>
          </a:xfrm>
        </p:grpSpPr>
        <p:grpSp>
          <p:nvGrpSpPr>
            <p:cNvPr id="12" name="Google Shape;994;p10">
              <a:extLst>
                <a:ext uri="{FF2B5EF4-FFF2-40B4-BE49-F238E27FC236}">
                  <a16:creationId xmlns:a16="http://schemas.microsoft.com/office/drawing/2014/main" id="{BCCD6685-2B2A-BC99-D91B-9AD558F63A0C}"/>
                </a:ext>
              </a:extLst>
            </p:cNvPr>
            <p:cNvGrpSpPr/>
            <p:nvPr/>
          </p:nvGrpSpPr>
          <p:grpSpPr>
            <a:xfrm>
              <a:off x="1625824" y="1453020"/>
              <a:ext cx="997658" cy="927032"/>
              <a:chOff x="1535763" y="1453020"/>
              <a:chExt cx="997658" cy="927032"/>
            </a:xfrm>
          </p:grpSpPr>
          <p:sp>
            <p:nvSpPr>
              <p:cNvPr id="21" name="Google Shape;995;p10">
                <a:extLst>
                  <a:ext uri="{FF2B5EF4-FFF2-40B4-BE49-F238E27FC236}">
                    <a16:creationId xmlns:a16="http://schemas.microsoft.com/office/drawing/2014/main" id="{BAF6CB90-C146-E574-2081-6F69152AE08E}"/>
                  </a:ext>
                </a:extLst>
              </p:cNvPr>
              <p:cNvSpPr/>
              <p:nvPr/>
            </p:nvSpPr>
            <p:spPr>
              <a:xfrm>
                <a:off x="1535763" y="1453020"/>
                <a:ext cx="997658" cy="927032"/>
              </a:xfrm>
              <a:custGeom>
                <a:avLst/>
                <a:gdLst/>
                <a:ahLst/>
                <a:cxnLst/>
                <a:rect l="l" t="t" r="r" b="b"/>
                <a:pathLst>
                  <a:path w="76012" h="70631" extrusionOk="0">
                    <a:moveTo>
                      <a:pt x="39031" y="2012"/>
                    </a:moveTo>
                    <a:cubicBezTo>
                      <a:pt x="39295" y="2012"/>
                      <a:pt x="39588" y="2238"/>
                      <a:pt x="39874" y="2298"/>
                    </a:cubicBezTo>
                    <a:cubicBezTo>
                      <a:pt x="41032" y="2544"/>
                      <a:pt x="42203" y="2631"/>
                      <a:pt x="43365" y="2805"/>
                    </a:cubicBezTo>
                    <a:cubicBezTo>
                      <a:pt x="44029" y="2903"/>
                      <a:pt x="44649" y="3409"/>
                      <a:pt x="45305" y="3409"/>
                    </a:cubicBezTo>
                    <a:cubicBezTo>
                      <a:pt x="45358" y="3409"/>
                      <a:pt x="45412" y="3405"/>
                      <a:pt x="45465" y="3398"/>
                    </a:cubicBezTo>
                    <a:cubicBezTo>
                      <a:pt x="45504" y="3393"/>
                      <a:pt x="45542" y="3390"/>
                      <a:pt x="45578" y="3390"/>
                    </a:cubicBezTo>
                    <a:cubicBezTo>
                      <a:pt x="46098" y="3390"/>
                      <a:pt x="46337" y="3898"/>
                      <a:pt x="46842" y="3898"/>
                    </a:cubicBezTo>
                    <a:cubicBezTo>
                      <a:pt x="46874" y="3898"/>
                      <a:pt x="46908" y="3896"/>
                      <a:pt x="46943" y="3891"/>
                    </a:cubicBezTo>
                    <a:cubicBezTo>
                      <a:pt x="47054" y="3877"/>
                      <a:pt x="47168" y="3869"/>
                      <a:pt x="47284" y="3869"/>
                    </a:cubicBezTo>
                    <a:cubicBezTo>
                      <a:pt x="47739" y="3869"/>
                      <a:pt x="48214" y="3991"/>
                      <a:pt x="48606" y="4324"/>
                    </a:cubicBezTo>
                    <a:cubicBezTo>
                      <a:pt x="49345" y="4952"/>
                      <a:pt x="50348" y="4943"/>
                      <a:pt x="51212" y="5240"/>
                    </a:cubicBezTo>
                    <a:cubicBezTo>
                      <a:pt x="51689" y="5406"/>
                      <a:pt x="52002" y="5761"/>
                      <a:pt x="52439" y="5878"/>
                    </a:cubicBezTo>
                    <a:cubicBezTo>
                      <a:pt x="52938" y="6013"/>
                      <a:pt x="53383" y="6195"/>
                      <a:pt x="53833" y="6469"/>
                    </a:cubicBezTo>
                    <a:cubicBezTo>
                      <a:pt x="54356" y="6788"/>
                      <a:pt x="54998" y="6850"/>
                      <a:pt x="55557" y="7191"/>
                    </a:cubicBezTo>
                    <a:cubicBezTo>
                      <a:pt x="56877" y="7995"/>
                      <a:pt x="58175" y="8835"/>
                      <a:pt x="59486" y="9647"/>
                    </a:cubicBezTo>
                    <a:cubicBezTo>
                      <a:pt x="61099" y="10646"/>
                      <a:pt x="62432" y="11979"/>
                      <a:pt x="64007" y="13024"/>
                    </a:cubicBezTo>
                    <a:cubicBezTo>
                      <a:pt x="65607" y="14087"/>
                      <a:pt x="66844" y="15642"/>
                      <a:pt x="68224" y="16991"/>
                    </a:cubicBezTo>
                    <a:cubicBezTo>
                      <a:pt x="69265" y="18007"/>
                      <a:pt x="70111" y="19250"/>
                      <a:pt x="70991" y="20438"/>
                    </a:cubicBezTo>
                    <a:cubicBezTo>
                      <a:pt x="72510" y="22487"/>
                      <a:pt x="73494" y="24775"/>
                      <a:pt x="74324" y="27154"/>
                    </a:cubicBezTo>
                    <a:cubicBezTo>
                      <a:pt x="74381" y="27322"/>
                      <a:pt x="74405" y="27501"/>
                      <a:pt x="74218" y="27501"/>
                    </a:cubicBezTo>
                    <a:cubicBezTo>
                      <a:pt x="74208" y="27501"/>
                      <a:pt x="74198" y="27500"/>
                      <a:pt x="74187" y="27499"/>
                    </a:cubicBezTo>
                    <a:cubicBezTo>
                      <a:pt x="74115" y="27492"/>
                      <a:pt x="74043" y="27489"/>
                      <a:pt x="73972" y="27489"/>
                    </a:cubicBezTo>
                    <a:cubicBezTo>
                      <a:pt x="73258" y="27489"/>
                      <a:pt x="72573" y="27799"/>
                      <a:pt x="71665" y="27799"/>
                    </a:cubicBezTo>
                    <a:cubicBezTo>
                      <a:pt x="71629" y="27799"/>
                      <a:pt x="71592" y="27799"/>
                      <a:pt x="71555" y="27798"/>
                    </a:cubicBezTo>
                    <a:cubicBezTo>
                      <a:pt x="71390" y="27838"/>
                      <a:pt x="71203" y="27847"/>
                      <a:pt x="71001" y="27847"/>
                    </a:cubicBezTo>
                    <a:cubicBezTo>
                      <a:pt x="70823" y="27847"/>
                      <a:pt x="70633" y="27840"/>
                      <a:pt x="70436" y="27840"/>
                    </a:cubicBezTo>
                    <a:cubicBezTo>
                      <a:pt x="70075" y="27840"/>
                      <a:pt x="69688" y="27864"/>
                      <a:pt x="69304" y="28003"/>
                    </a:cubicBezTo>
                    <a:cubicBezTo>
                      <a:pt x="69114" y="28072"/>
                      <a:pt x="68883" y="28098"/>
                      <a:pt x="68652" y="28098"/>
                    </a:cubicBezTo>
                    <a:cubicBezTo>
                      <a:pt x="68447" y="28098"/>
                      <a:pt x="68243" y="28078"/>
                      <a:pt x="68072" y="28048"/>
                    </a:cubicBezTo>
                    <a:cubicBezTo>
                      <a:pt x="67958" y="28029"/>
                      <a:pt x="67846" y="28021"/>
                      <a:pt x="67735" y="28021"/>
                    </a:cubicBezTo>
                    <a:cubicBezTo>
                      <a:pt x="67112" y="28021"/>
                      <a:pt x="66526" y="28280"/>
                      <a:pt x="65909" y="28280"/>
                    </a:cubicBezTo>
                    <a:cubicBezTo>
                      <a:pt x="65780" y="28280"/>
                      <a:pt x="65650" y="28268"/>
                      <a:pt x="65519" y="28241"/>
                    </a:cubicBezTo>
                    <a:cubicBezTo>
                      <a:pt x="65491" y="28235"/>
                      <a:pt x="65460" y="28233"/>
                      <a:pt x="65427" y="28233"/>
                    </a:cubicBezTo>
                    <a:cubicBezTo>
                      <a:pt x="65199" y="28233"/>
                      <a:pt x="64851" y="28363"/>
                      <a:pt x="64671" y="28601"/>
                    </a:cubicBezTo>
                    <a:cubicBezTo>
                      <a:pt x="64532" y="28784"/>
                      <a:pt x="64290" y="28868"/>
                      <a:pt x="64501" y="29277"/>
                    </a:cubicBezTo>
                    <a:cubicBezTo>
                      <a:pt x="64755" y="29764"/>
                      <a:pt x="64456" y="30481"/>
                      <a:pt x="65015" y="30925"/>
                    </a:cubicBezTo>
                    <a:cubicBezTo>
                      <a:pt x="64526" y="31790"/>
                      <a:pt x="65321" y="32561"/>
                      <a:pt x="65197" y="33432"/>
                    </a:cubicBezTo>
                    <a:cubicBezTo>
                      <a:pt x="65130" y="33891"/>
                      <a:pt x="65387" y="34420"/>
                      <a:pt x="65464" y="34930"/>
                    </a:cubicBezTo>
                    <a:cubicBezTo>
                      <a:pt x="65648" y="36123"/>
                      <a:pt x="65576" y="37328"/>
                      <a:pt x="65639" y="38519"/>
                    </a:cubicBezTo>
                    <a:cubicBezTo>
                      <a:pt x="65695" y="39619"/>
                      <a:pt x="65326" y="40742"/>
                      <a:pt x="65124" y="41851"/>
                    </a:cubicBezTo>
                    <a:cubicBezTo>
                      <a:pt x="64861" y="43286"/>
                      <a:pt x="64680" y="44746"/>
                      <a:pt x="64273" y="46139"/>
                    </a:cubicBezTo>
                    <a:cubicBezTo>
                      <a:pt x="63929" y="47307"/>
                      <a:pt x="63898" y="48562"/>
                      <a:pt x="63302" y="49657"/>
                    </a:cubicBezTo>
                    <a:cubicBezTo>
                      <a:pt x="63251" y="49751"/>
                      <a:pt x="63263" y="49894"/>
                      <a:pt x="63195" y="49956"/>
                    </a:cubicBezTo>
                    <a:cubicBezTo>
                      <a:pt x="62428" y="50642"/>
                      <a:pt x="62302" y="51636"/>
                      <a:pt x="61922" y="52512"/>
                    </a:cubicBezTo>
                    <a:cubicBezTo>
                      <a:pt x="61435" y="53632"/>
                      <a:pt x="60852" y="54713"/>
                      <a:pt x="60085" y="55667"/>
                    </a:cubicBezTo>
                    <a:cubicBezTo>
                      <a:pt x="59881" y="55919"/>
                      <a:pt x="59915" y="56199"/>
                      <a:pt x="59760" y="56449"/>
                    </a:cubicBezTo>
                    <a:cubicBezTo>
                      <a:pt x="59212" y="57331"/>
                      <a:pt x="58380" y="58023"/>
                      <a:pt x="58002" y="59007"/>
                    </a:cubicBezTo>
                    <a:cubicBezTo>
                      <a:pt x="57947" y="59148"/>
                      <a:pt x="57866" y="59183"/>
                      <a:pt x="57777" y="59183"/>
                    </a:cubicBezTo>
                    <a:cubicBezTo>
                      <a:pt x="57692" y="59183"/>
                      <a:pt x="57599" y="59151"/>
                      <a:pt x="57515" y="59151"/>
                    </a:cubicBezTo>
                    <a:cubicBezTo>
                      <a:pt x="57437" y="59151"/>
                      <a:pt x="57366" y="59180"/>
                      <a:pt x="57316" y="59290"/>
                    </a:cubicBezTo>
                    <a:cubicBezTo>
                      <a:pt x="56977" y="60036"/>
                      <a:pt x="56403" y="60576"/>
                      <a:pt x="55655" y="60923"/>
                    </a:cubicBezTo>
                    <a:cubicBezTo>
                      <a:pt x="55631" y="60932"/>
                      <a:pt x="55595" y="60967"/>
                      <a:pt x="55600" y="60976"/>
                    </a:cubicBezTo>
                    <a:cubicBezTo>
                      <a:pt x="56020" y="62014"/>
                      <a:pt x="55060" y="61634"/>
                      <a:pt x="54693" y="61861"/>
                    </a:cubicBezTo>
                    <a:cubicBezTo>
                      <a:pt x="54603" y="61917"/>
                      <a:pt x="54454" y="61958"/>
                      <a:pt x="54432" y="62034"/>
                    </a:cubicBezTo>
                    <a:cubicBezTo>
                      <a:pt x="54087" y="63191"/>
                      <a:pt x="52719" y="63162"/>
                      <a:pt x="52125" y="64042"/>
                    </a:cubicBezTo>
                    <a:cubicBezTo>
                      <a:pt x="51565" y="64871"/>
                      <a:pt x="50583" y="65308"/>
                      <a:pt x="49762" y="65563"/>
                    </a:cubicBezTo>
                    <a:cubicBezTo>
                      <a:pt x="48925" y="65823"/>
                      <a:pt x="48286" y="66396"/>
                      <a:pt x="47404" y="66613"/>
                    </a:cubicBezTo>
                    <a:cubicBezTo>
                      <a:pt x="45955" y="66971"/>
                      <a:pt x="44572" y="67677"/>
                      <a:pt x="43115" y="68096"/>
                    </a:cubicBezTo>
                    <a:cubicBezTo>
                      <a:pt x="41770" y="68483"/>
                      <a:pt x="40481" y="69103"/>
                      <a:pt x="39036" y="69103"/>
                    </a:cubicBezTo>
                    <a:cubicBezTo>
                      <a:pt x="38989" y="69103"/>
                      <a:pt x="38943" y="69102"/>
                      <a:pt x="38896" y="69101"/>
                    </a:cubicBezTo>
                    <a:cubicBezTo>
                      <a:pt x="38715" y="69096"/>
                      <a:pt x="38535" y="69094"/>
                      <a:pt x="38355" y="69094"/>
                    </a:cubicBezTo>
                    <a:cubicBezTo>
                      <a:pt x="37128" y="69094"/>
                      <a:pt x="35904" y="69194"/>
                      <a:pt x="34672" y="69194"/>
                    </a:cubicBezTo>
                    <a:cubicBezTo>
                      <a:pt x="34502" y="69194"/>
                      <a:pt x="34332" y="69192"/>
                      <a:pt x="34162" y="69188"/>
                    </a:cubicBezTo>
                    <a:cubicBezTo>
                      <a:pt x="32586" y="69148"/>
                      <a:pt x="31051" y="68987"/>
                      <a:pt x="29503" y="68751"/>
                    </a:cubicBezTo>
                    <a:cubicBezTo>
                      <a:pt x="27997" y="68521"/>
                      <a:pt x="26605" y="67884"/>
                      <a:pt x="25140" y="67581"/>
                    </a:cubicBezTo>
                    <a:cubicBezTo>
                      <a:pt x="23232" y="67186"/>
                      <a:pt x="21627" y="66114"/>
                      <a:pt x="19815" y="65539"/>
                    </a:cubicBezTo>
                    <a:cubicBezTo>
                      <a:pt x="19308" y="65378"/>
                      <a:pt x="18906" y="65017"/>
                      <a:pt x="18499" y="64745"/>
                    </a:cubicBezTo>
                    <a:cubicBezTo>
                      <a:pt x="16887" y="63670"/>
                      <a:pt x="15202" y="62720"/>
                      <a:pt x="13801" y="61295"/>
                    </a:cubicBezTo>
                    <a:cubicBezTo>
                      <a:pt x="12743" y="60218"/>
                      <a:pt x="11562" y="59209"/>
                      <a:pt x="10546" y="58098"/>
                    </a:cubicBezTo>
                    <a:cubicBezTo>
                      <a:pt x="9591" y="57054"/>
                      <a:pt x="8521" y="56113"/>
                      <a:pt x="7712" y="54875"/>
                    </a:cubicBezTo>
                    <a:cubicBezTo>
                      <a:pt x="6741" y="53391"/>
                      <a:pt x="5915" y="51852"/>
                      <a:pt x="5173" y="50267"/>
                    </a:cubicBezTo>
                    <a:cubicBezTo>
                      <a:pt x="4917" y="49721"/>
                      <a:pt x="4739" y="49046"/>
                      <a:pt x="4501" y="48505"/>
                    </a:cubicBezTo>
                    <a:cubicBezTo>
                      <a:pt x="4174" y="47758"/>
                      <a:pt x="3936" y="46982"/>
                      <a:pt x="3726" y="46224"/>
                    </a:cubicBezTo>
                    <a:cubicBezTo>
                      <a:pt x="3243" y="44490"/>
                      <a:pt x="2837" y="42727"/>
                      <a:pt x="2720" y="40913"/>
                    </a:cubicBezTo>
                    <a:cubicBezTo>
                      <a:pt x="2687" y="40423"/>
                      <a:pt x="2524" y="39955"/>
                      <a:pt x="2389" y="39480"/>
                    </a:cubicBezTo>
                    <a:cubicBezTo>
                      <a:pt x="2120" y="38528"/>
                      <a:pt x="1905" y="37516"/>
                      <a:pt x="2200" y="36487"/>
                    </a:cubicBezTo>
                    <a:cubicBezTo>
                      <a:pt x="2266" y="36260"/>
                      <a:pt x="2174" y="35893"/>
                      <a:pt x="2101" y="35693"/>
                    </a:cubicBezTo>
                    <a:cubicBezTo>
                      <a:pt x="1878" y="35086"/>
                      <a:pt x="2140" y="34478"/>
                      <a:pt x="1964" y="33896"/>
                    </a:cubicBezTo>
                    <a:cubicBezTo>
                      <a:pt x="1883" y="33627"/>
                      <a:pt x="1888" y="33403"/>
                      <a:pt x="2098" y="33171"/>
                    </a:cubicBezTo>
                    <a:cubicBezTo>
                      <a:pt x="2235" y="33020"/>
                      <a:pt x="2359" y="32773"/>
                      <a:pt x="2261" y="32574"/>
                    </a:cubicBezTo>
                    <a:cubicBezTo>
                      <a:pt x="1900" y="31838"/>
                      <a:pt x="2157" y="31130"/>
                      <a:pt x="2250" y="30391"/>
                    </a:cubicBezTo>
                    <a:cubicBezTo>
                      <a:pt x="2479" y="28594"/>
                      <a:pt x="3092" y="26891"/>
                      <a:pt x="3403" y="25119"/>
                    </a:cubicBezTo>
                    <a:cubicBezTo>
                      <a:pt x="3481" y="24685"/>
                      <a:pt x="3817" y="24449"/>
                      <a:pt x="3982" y="24089"/>
                    </a:cubicBezTo>
                    <a:cubicBezTo>
                      <a:pt x="4201" y="23612"/>
                      <a:pt x="3596" y="23066"/>
                      <a:pt x="4276" y="22549"/>
                    </a:cubicBezTo>
                    <a:cubicBezTo>
                      <a:pt x="4679" y="22244"/>
                      <a:pt x="4682" y="21439"/>
                      <a:pt x="4912" y="20877"/>
                    </a:cubicBezTo>
                    <a:cubicBezTo>
                      <a:pt x="5357" y="19799"/>
                      <a:pt x="5775" y="18701"/>
                      <a:pt x="6318" y="17671"/>
                    </a:cubicBezTo>
                    <a:cubicBezTo>
                      <a:pt x="6901" y="16560"/>
                      <a:pt x="7555" y="15491"/>
                      <a:pt x="8342" y="14488"/>
                    </a:cubicBezTo>
                    <a:cubicBezTo>
                      <a:pt x="9037" y="13603"/>
                      <a:pt x="9723" y="12715"/>
                      <a:pt x="10459" y="11861"/>
                    </a:cubicBezTo>
                    <a:cubicBezTo>
                      <a:pt x="10862" y="11392"/>
                      <a:pt x="11351" y="11025"/>
                      <a:pt x="11775" y="10585"/>
                    </a:cubicBezTo>
                    <a:cubicBezTo>
                      <a:pt x="13558" y="8728"/>
                      <a:pt x="15756" y="7390"/>
                      <a:pt x="17948" y="6086"/>
                    </a:cubicBezTo>
                    <a:cubicBezTo>
                      <a:pt x="19270" y="5301"/>
                      <a:pt x="20701" y="4705"/>
                      <a:pt x="22137" y="4117"/>
                    </a:cubicBezTo>
                    <a:cubicBezTo>
                      <a:pt x="23116" y="3717"/>
                      <a:pt x="24141" y="3387"/>
                      <a:pt x="25121" y="3129"/>
                    </a:cubicBezTo>
                    <a:cubicBezTo>
                      <a:pt x="26355" y="2804"/>
                      <a:pt x="27686" y="2665"/>
                      <a:pt x="28982" y="2491"/>
                    </a:cubicBezTo>
                    <a:cubicBezTo>
                      <a:pt x="30214" y="2325"/>
                      <a:pt x="31452" y="2091"/>
                      <a:pt x="32684" y="2042"/>
                    </a:cubicBezTo>
                    <a:cubicBezTo>
                      <a:pt x="33123" y="2024"/>
                      <a:pt x="33565" y="2016"/>
                      <a:pt x="34009" y="2016"/>
                    </a:cubicBezTo>
                    <a:cubicBezTo>
                      <a:pt x="34685" y="2016"/>
                      <a:pt x="35365" y="2035"/>
                      <a:pt x="36043" y="2067"/>
                    </a:cubicBezTo>
                    <a:cubicBezTo>
                      <a:pt x="36632" y="2094"/>
                      <a:pt x="37229" y="2241"/>
                      <a:pt x="37830" y="2241"/>
                    </a:cubicBezTo>
                    <a:cubicBezTo>
                      <a:pt x="38176" y="2241"/>
                      <a:pt x="38524" y="2192"/>
                      <a:pt x="38873" y="2043"/>
                    </a:cubicBezTo>
                    <a:cubicBezTo>
                      <a:pt x="38924" y="2021"/>
                      <a:pt x="38977" y="2012"/>
                      <a:pt x="39031" y="2012"/>
                    </a:cubicBezTo>
                    <a:close/>
                    <a:moveTo>
                      <a:pt x="33221" y="0"/>
                    </a:moveTo>
                    <a:cubicBezTo>
                      <a:pt x="33034" y="0"/>
                      <a:pt x="32834" y="33"/>
                      <a:pt x="32655" y="57"/>
                    </a:cubicBezTo>
                    <a:cubicBezTo>
                      <a:pt x="30838" y="290"/>
                      <a:pt x="29021" y="528"/>
                      <a:pt x="27209" y="792"/>
                    </a:cubicBezTo>
                    <a:cubicBezTo>
                      <a:pt x="25838" y="993"/>
                      <a:pt x="24483" y="1198"/>
                      <a:pt x="23148" y="1656"/>
                    </a:cubicBezTo>
                    <a:cubicBezTo>
                      <a:pt x="22333" y="1934"/>
                      <a:pt x="21509" y="2205"/>
                      <a:pt x="20737" y="2571"/>
                    </a:cubicBezTo>
                    <a:cubicBezTo>
                      <a:pt x="20096" y="2874"/>
                      <a:pt x="19337" y="2952"/>
                      <a:pt x="18808" y="3454"/>
                    </a:cubicBezTo>
                    <a:cubicBezTo>
                      <a:pt x="18338" y="3901"/>
                      <a:pt x="17648" y="4212"/>
                      <a:pt x="17189" y="4243"/>
                    </a:cubicBezTo>
                    <a:cubicBezTo>
                      <a:pt x="16627" y="4281"/>
                      <a:pt x="16435" y="4958"/>
                      <a:pt x="15964" y="4958"/>
                    </a:cubicBezTo>
                    <a:cubicBezTo>
                      <a:pt x="15883" y="4958"/>
                      <a:pt x="15793" y="4938"/>
                      <a:pt x="15691" y="4890"/>
                    </a:cubicBezTo>
                    <a:cubicBezTo>
                      <a:pt x="15689" y="5924"/>
                      <a:pt x="14300" y="5200"/>
                      <a:pt x="14101" y="6134"/>
                    </a:cubicBezTo>
                    <a:cubicBezTo>
                      <a:pt x="14060" y="6323"/>
                      <a:pt x="13362" y="6624"/>
                      <a:pt x="12973" y="6870"/>
                    </a:cubicBezTo>
                    <a:cubicBezTo>
                      <a:pt x="11999" y="7488"/>
                      <a:pt x="11256" y="8417"/>
                      <a:pt x="10246" y="8998"/>
                    </a:cubicBezTo>
                    <a:cubicBezTo>
                      <a:pt x="10103" y="9081"/>
                      <a:pt x="10070" y="9180"/>
                      <a:pt x="10117" y="9327"/>
                    </a:cubicBezTo>
                    <a:cubicBezTo>
                      <a:pt x="10173" y="9500"/>
                      <a:pt x="10141" y="9611"/>
                      <a:pt x="9978" y="9611"/>
                    </a:cubicBezTo>
                    <a:cubicBezTo>
                      <a:pt x="9954" y="9611"/>
                      <a:pt x="9927" y="9608"/>
                      <a:pt x="9898" y="9603"/>
                    </a:cubicBezTo>
                    <a:cubicBezTo>
                      <a:pt x="9856" y="9596"/>
                      <a:pt x="9816" y="9593"/>
                      <a:pt x="9780" y="9593"/>
                    </a:cubicBezTo>
                    <a:cubicBezTo>
                      <a:pt x="9420" y="9593"/>
                      <a:pt x="9302" y="9913"/>
                      <a:pt x="9146" y="10176"/>
                    </a:cubicBezTo>
                    <a:cubicBezTo>
                      <a:pt x="9011" y="10406"/>
                      <a:pt x="8885" y="10625"/>
                      <a:pt x="8634" y="10772"/>
                    </a:cubicBezTo>
                    <a:cubicBezTo>
                      <a:pt x="8228" y="11007"/>
                      <a:pt x="7528" y="11092"/>
                      <a:pt x="7975" y="11861"/>
                    </a:cubicBezTo>
                    <a:cubicBezTo>
                      <a:pt x="7994" y="11892"/>
                      <a:pt x="7927" y="12013"/>
                      <a:pt x="7874" y="12038"/>
                    </a:cubicBezTo>
                    <a:cubicBezTo>
                      <a:pt x="7208" y="12355"/>
                      <a:pt x="6909" y="13066"/>
                      <a:pt x="6444" y="13477"/>
                    </a:cubicBezTo>
                    <a:cubicBezTo>
                      <a:pt x="5725" y="14112"/>
                      <a:pt x="5525" y="14980"/>
                      <a:pt x="4937" y="15647"/>
                    </a:cubicBezTo>
                    <a:cubicBezTo>
                      <a:pt x="4056" y="16649"/>
                      <a:pt x="4178" y="18197"/>
                      <a:pt x="3306" y="19275"/>
                    </a:cubicBezTo>
                    <a:cubicBezTo>
                      <a:pt x="2837" y="19856"/>
                      <a:pt x="2793" y="20633"/>
                      <a:pt x="2463" y="21289"/>
                    </a:cubicBezTo>
                    <a:cubicBezTo>
                      <a:pt x="1927" y="22359"/>
                      <a:pt x="1770" y="23568"/>
                      <a:pt x="1483" y="24710"/>
                    </a:cubicBezTo>
                    <a:cubicBezTo>
                      <a:pt x="1340" y="25281"/>
                      <a:pt x="1239" y="25996"/>
                      <a:pt x="1076" y="26555"/>
                    </a:cubicBezTo>
                    <a:cubicBezTo>
                      <a:pt x="774" y="27568"/>
                      <a:pt x="544" y="28602"/>
                      <a:pt x="387" y="29649"/>
                    </a:cubicBezTo>
                    <a:cubicBezTo>
                      <a:pt x="242" y="30621"/>
                      <a:pt x="131" y="31614"/>
                      <a:pt x="163" y="32592"/>
                    </a:cubicBezTo>
                    <a:cubicBezTo>
                      <a:pt x="178" y="33034"/>
                      <a:pt x="1" y="33462"/>
                      <a:pt x="119" y="33893"/>
                    </a:cubicBezTo>
                    <a:cubicBezTo>
                      <a:pt x="478" y="35206"/>
                      <a:pt x="133" y="36559"/>
                      <a:pt x="391" y="37897"/>
                    </a:cubicBezTo>
                    <a:cubicBezTo>
                      <a:pt x="620" y="39078"/>
                      <a:pt x="550" y="40316"/>
                      <a:pt x="611" y="41529"/>
                    </a:cubicBezTo>
                    <a:cubicBezTo>
                      <a:pt x="665" y="42660"/>
                      <a:pt x="1087" y="43721"/>
                      <a:pt x="1251" y="44821"/>
                    </a:cubicBezTo>
                    <a:cubicBezTo>
                      <a:pt x="1407" y="45852"/>
                      <a:pt x="1619" y="46887"/>
                      <a:pt x="2011" y="47808"/>
                    </a:cubicBezTo>
                    <a:cubicBezTo>
                      <a:pt x="2771" y="49597"/>
                      <a:pt x="3408" y="51468"/>
                      <a:pt x="4557" y="53064"/>
                    </a:cubicBezTo>
                    <a:cubicBezTo>
                      <a:pt x="4923" y="53571"/>
                      <a:pt x="5195" y="54127"/>
                      <a:pt x="5573" y="54629"/>
                    </a:cubicBezTo>
                    <a:cubicBezTo>
                      <a:pt x="6253" y="55527"/>
                      <a:pt x="7014" y="56381"/>
                      <a:pt x="7636" y="57292"/>
                    </a:cubicBezTo>
                    <a:cubicBezTo>
                      <a:pt x="8877" y="59114"/>
                      <a:pt x="10484" y="60537"/>
                      <a:pt x="12026" y="62052"/>
                    </a:cubicBezTo>
                    <a:cubicBezTo>
                      <a:pt x="12110" y="62134"/>
                      <a:pt x="12206" y="62146"/>
                      <a:pt x="12301" y="62146"/>
                    </a:cubicBezTo>
                    <a:cubicBezTo>
                      <a:pt x="12339" y="62146"/>
                      <a:pt x="12378" y="62144"/>
                      <a:pt x="12416" y="62144"/>
                    </a:cubicBezTo>
                    <a:cubicBezTo>
                      <a:pt x="12531" y="62144"/>
                      <a:pt x="12635" y="62163"/>
                      <a:pt x="12699" y="62318"/>
                    </a:cubicBezTo>
                    <a:cubicBezTo>
                      <a:pt x="13070" y="63214"/>
                      <a:pt x="13882" y="63644"/>
                      <a:pt x="14645" y="64123"/>
                    </a:cubicBezTo>
                    <a:cubicBezTo>
                      <a:pt x="15692" y="64779"/>
                      <a:pt x="16745" y="65428"/>
                      <a:pt x="17788" y="66095"/>
                    </a:cubicBezTo>
                    <a:cubicBezTo>
                      <a:pt x="18502" y="66551"/>
                      <a:pt x="19222" y="66982"/>
                      <a:pt x="20037" y="67239"/>
                    </a:cubicBezTo>
                    <a:cubicBezTo>
                      <a:pt x="20406" y="67354"/>
                      <a:pt x="20465" y="67830"/>
                      <a:pt x="20851" y="67956"/>
                    </a:cubicBezTo>
                    <a:cubicBezTo>
                      <a:pt x="22377" y="68457"/>
                      <a:pt x="23922" y="68902"/>
                      <a:pt x="25446" y="69415"/>
                    </a:cubicBezTo>
                    <a:cubicBezTo>
                      <a:pt x="26876" y="69896"/>
                      <a:pt x="28388" y="70157"/>
                      <a:pt x="29898" y="70350"/>
                    </a:cubicBezTo>
                    <a:cubicBezTo>
                      <a:pt x="30312" y="70403"/>
                      <a:pt x="30726" y="70446"/>
                      <a:pt x="31140" y="70479"/>
                    </a:cubicBezTo>
                    <a:cubicBezTo>
                      <a:pt x="31346" y="70495"/>
                      <a:pt x="31552" y="70501"/>
                      <a:pt x="31758" y="70501"/>
                    </a:cubicBezTo>
                    <a:cubicBezTo>
                      <a:pt x="32309" y="70501"/>
                      <a:pt x="32859" y="70459"/>
                      <a:pt x="33411" y="70459"/>
                    </a:cubicBezTo>
                    <a:cubicBezTo>
                      <a:pt x="33758" y="70459"/>
                      <a:pt x="34105" y="70476"/>
                      <a:pt x="34453" y="70530"/>
                    </a:cubicBezTo>
                    <a:cubicBezTo>
                      <a:pt x="34924" y="70604"/>
                      <a:pt x="35406" y="70631"/>
                      <a:pt x="35888" y="70631"/>
                    </a:cubicBezTo>
                    <a:cubicBezTo>
                      <a:pt x="36229" y="70631"/>
                      <a:pt x="36569" y="70618"/>
                      <a:pt x="36906" y="70599"/>
                    </a:cubicBezTo>
                    <a:cubicBezTo>
                      <a:pt x="37826" y="70548"/>
                      <a:pt x="38739" y="70389"/>
                      <a:pt x="39489" y="70297"/>
                    </a:cubicBezTo>
                    <a:cubicBezTo>
                      <a:pt x="39636" y="70326"/>
                      <a:pt x="39776" y="70339"/>
                      <a:pt x="39911" y="70339"/>
                    </a:cubicBezTo>
                    <a:cubicBezTo>
                      <a:pt x="40662" y="70339"/>
                      <a:pt x="41243" y="69952"/>
                      <a:pt x="41873" y="69933"/>
                    </a:cubicBezTo>
                    <a:cubicBezTo>
                      <a:pt x="43042" y="69899"/>
                      <a:pt x="44079" y="69407"/>
                      <a:pt x="45181" y="69148"/>
                    </a:cubicBezTo>
                    <a:cubicBezTo>
                      <a:pt x="46375" y="68864"/>
                      <a:pt x="47486" y="68334"/>
                      <a:pt x="48629" y="67903"/>
                    </a:cubicBezTo>
                    <a:cubicBezTo>
                      <a:pt x="49953" y="67402"/>
                      <a:pt x="51167" y="66707"/>
                      <a:pt x="52400" y="66067"/>
                    </a:cubicBezTo>
                    <a:cubicBezTo>
                      <a:pt x="53372" y="65563"/>
                      <a:pt x="54186" y="64736"/>
                      <a:pt x="55151" y="64162"/>
                    </a:cubicBezTo>
                    <a:cubicBezTo>
                      <a:pt x="55286" y="64082"/>
                      <a:pt x="55403" y="63966"/>
                      <a:pt x="55513" y="63851"/>
                    </a:cubicBezTo>
                    <a:cubicBezTo>
                      <a:pt x="56045" y="63302"/>
                      <a:pt x="56485" y="62598"/>
                      <a:pt x="57120" y="62225"/>
                    </a:cubicBezTo>
                    <a:cubicBezTo>
                      <a:pt x="58234" y="61572"/>
                      <a:pt x="58791" y="60436"/>
                      <a:pt x="59701" y="59615"/>
                    </a:cubicBezTo>
                    <a:cubicBezTo>
                      <a:pt x="60780" y="58638"/>
                      <a:pt x="61389" y="57284"/>
                      <a:pt x="62193" y="56085"/>
                    </a:cubicBezTo>
                    <a:cubicBezTo>
                      <a:pt x="63406" y="54279"/>
                      <a:pt x="64318" y="52288"/>
                      <a:pt x="64893" y="50191"/>
                    </a:cubicBezTo>
                    <a:cubicBezTo>
                      <a:pt x="65422" y="48268"/>
                      <a:pt x="65822" y="46311"/>
                      <a:pt x="66379" y="44398"/>
                    </a:cubicBezTo>
                    <a:cubicBezTo>
                      <a:pt x="66967" y="42380"/>
                      <a:pt x="67165" y="40302"/>
                      <a:pt x="67326" y="38238"/>
                    </a:cubicBezTo>
                    <a:cubicBezTo>
                      <a:pt x="67477" y="36321"/>
                      <a:pt x="67217" y="34389"/>
                      <a:pt x="66780" y="32497"/>
                    </a:cubicBezTo>
                    <a:cubicBezTo>
                      <a:pt x="66611" y="31763"/>
                      <a:pt x="66510" y="31012"/>
                      <a:pt x="66379" y="30268"/>
                    </a:cubicBezTo>
                    <a:cubicBezTo>
                      <a:pt x="66325" y="29965"/>
                      <a:pt x="66380" y="29758"/>
                      <a:pt x="66750" y="29758"/>
                    </a:cubicBezTo>
                    <a:cubicBezTo>
                      <a:pt x="66755" y="29758"/>
                      <a:pt x="66761" y="29758"/>
                      <a:pt x="66766" y="29758"/>
                    </a:cubicBezTo>
                    <a:cubicBezTo>
                      <a:pt x="66804" y="29758"/>
                      <a:pt x="66842" y="29759"/>
                      <a:pt x="66880" y="29759"/>
                    </a:cubicBezTo>
                    <a:cubicBezTo>
                      <a:pt x="67853" y="29759"/>
                      <a:pt x="68826" y="29590"/>
                      <a:pt x="69781" y="29503"/>
                    </a:cubicBezTo>
                    <a:cubicBezTo>
                      <a:pt x="71534" y="29343"/>
                      <a:pt x="73316" y="29212"/>
                      <a:pt x="75059" y="28860"/>
                    </a:cubicBezTo>
                    <a:cubicBezTo>
                      <a:pt x="75836" y="28705"/>
                      <a:pt x="76011" y="28261"/>
                      <a:pt x="75907" y="27616"/>
                    </a:cubicBezTo>
                    <a:cubicBezTo>
                      <a:pt x="75775" y="26780"/>
                      <a:pt x="75521" y="25926"/>
                      <a:pt x="75167" y="25205"/>
                    </a:cubicBezTo>
                    <a:cubicBezTo>
                      <a:pt x="74173" y="23173"/>
                      <a:pt x="73373" y="21045"/>
                      <a:pt x="71914" y="19228"/>
                    </a:cubicBezTo>
                    <a:cubicBezTo>
                      <a:pt x="70831" y="17878"/>
                      <a:pt x="69829" y="16454"/>
                      <a:pt x="68698" y="15134"/>
                    </a:cubicBezTo>
                    <a:cubicBezTo>
                      <a:pt x="67748" y="14026"/>
                      <a:pt x="66628" y="13079"/>
                      <a:pt x="65598" y="12055"/>
                    </a:cubicBezTo>
                    <a:cubicBezTo>
                      <a:pt x="64542" y="11007"/>
                      <a:pt x="63294" y="10098"/>
                      <a:pt x="62022" y="9252"/>
                    </a:cubicBezTo>
                    <a:cubicBezTo>
                      <a:pt x="60116" y="7986"/>
                      <a:pt x="58296" y="6584"/>
                      <a:pt x="56230" y="5579"/>
                    </a:cubicBezTo>
                    <a:cubicBezTo>
                      <a:pt x="54869" y="4916"/>
                      <a:pt x="53531" y="4209"/>
                      <a:pt x="52105" y="3675"/>
                    </a:cubicBezTo>
                    <a:cubicBezTo>
                      <a:pt x="51521" y="3456"/>
                      <a:pt x="50927" y="3295"/>
                      <a:pt x="50341" y="3101"/>
                    </a:cubicBezTo>
                    <a:cubicBezTo>
                      <a:pt x="49757" y="2908"/>
                      <a:pt x="49235" y="2591"/>
                      <a:pt x="48615" y="2441"/>
                    </a:cubicBezTo>
                    <a:cubicBezTo>
                      <a:pt x="47914" y="2272"/>
                      <a:pt x="47147" y="2322"/>
                      <a:pt x="46500" y="1855"/>
                    </a:cubicBezTo>
                    <a:cubicBezTo>
                      <a:pt x="46025" y="1511"/>
                      <a:pt x="45377" y="1580"/>
                      <a:pt x="44821" y="1281"/>
                    </a:cubicBezTo>
                    <a:cubicBezTo>
                      <a:pt x="44670" y="1199"/>
                      <a:pt x="44457" y="1186"/>
                      <a:pt x="44222" y="1186"/>
                    </a:cubicBezTo>
                    <a:cubicBezTo>
                      <a:pt x="44113" y="1186"/>
                      <a:pt x="43999" y="1189"/>
                      <a:pt x="43884" y="1189"/>
                    </a:cubicBezTo>
                    <a:cubicBezTo>
                      <a:pt x="43698" y="1189"/>
                      <a:pt x="43510" y="1182"/>
                      <a:pt x="43334" y="1144"/>
                    </a:cubicBezTo>
                    <a:cubicBezTo>
                      <a:pt x="41733" y="800"/>
                      <a:pt x="40125" y="472"/>
                      <a:pt x="38504" y="262"/>
                    </a:cubicBezTo>
                    <a:cubicBezTo>
                      <a:pt x="37990" y="196"/>
                      <a:pt x="37472" y="154"/>
                      <a:pt x="36946" y="154"/>
                    </a:cubicBezTo>
                    <a:cubicBezTo>
                      <a:pt x="36584" y="154"/>
                      <a:pt x="36218" y="173"/>
                      <a:pt x="35845" y="218"/>
                    </a:cubicBezTo>
                    <a:cubicBezTo>
                      <a:pt x="35506" y="259"/>
                      <a:pt x="35120" y="322"/>
                      <a:pt x="34726" y="322"/>
                    </a:cubicBezTo>
                    <a:cubicBezTo>
                      <a:pt x="34352" y="322"/>
                      <a:pt x="33970" y="265"/>
                      <a:pt x="33613" y="78"/>
                    </a:cubicBezTo>
                    <a:cubicBezTo>
                      <a:pt x="33502" y="20"/>
                      <a:pt x="33365" y="0"/>
                      <a:pt x="33221" y="0"/>
                    </a:cubicBezTo>
                    <a:close/>
                  </a:path>
                </a:pathLst>
              </a:custGeom>
              <a:solidFill>
                <a:srgbClr val="0000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 name="Google Shape;996;p10">
                <a:extLst>
                  <a:ext uri="{FF2B5EF4-FFF2-40B4-BE49-F238E27FC236}">
                    <a16:creationId xmlns:a16="http://schemas.microsoft.com/office/drawing/2014/main" id="{1DAB7A50-BEBC-387E-6BEF-42C621232F07}"/>
                  </a:ext>
                </a:extLst>
              </p:cNvPr>
              <p:cNvSpPr/>
              <p:nvPr/>
            </p:nvSpPr>
            <p:spPr>
              <a:xfrm>
                <a:off x="1560411" y="1479416"/>
                <a:ext cx="951930" cy="881790"/>
              </a:xfrm>
              <a:custGeom>
                <a:avLst/>
                <a:gdLst/>
                <a:ahLst/>
                <a:cxnLst/>
                <a:rect l="l" t="t" r="r" b="b"/>
                <a:pathLst>
                  <a:path w="72528" h="67184" extrusionOk="0">
                    <a:moveTo>
                      <a:pt x="37153" y="1"/>
                    </a:moveTo>
                    <a:cubicBezTo>
                      <a:pt x="37099" y="1"/>
                      <a:pt x="37046" y="10"/>
                      <a:pt x="36995" y="32"/>
                    </a:cubicBezTo>
                    <a:cubicBezTo>
                      <a:pt x="36646" y="181"/>
                      <a:pt x="36298" y="230"/>
                      <a:pt x="35952" y="230"/>
                    </a:cubicBezTo>
                    <a:cubicBezTo>
                      <a:pt x="35351" y="230"/>
                      <a:pt x="34754" y="83"/>
                      <a:pt x="34165" y="56"/>
                    </a:cubicBezTo>
                    <a:cubicBezTo>
                      <a:pt x="33487" y="24"/>
                      <a:pt x="32807" y="5"/>
                      <a:pt x="32131" y="5"/>
                    </a:cubicBezTo>
                    <a:cubicBezTo>
                      <a:pt x="31687" y="5"/>
                      <a:pt x="31245" y="13"/>
                      <a:pt x="30806" y="31"/>
                    </a:cubicBezTo>
                    <a:cubicBezTo>
                      <a:pt x="29574" y="80"/>
                      <a:pt x="28336" y="314"/>
                      <a:pt x="27104" y="480"/>
                    </a:cubicBezTo>
                    <a:cubicBezTo>
                      <a:pt x="25808" y="654"/>
                      <a:pt x="24477" y="793"/>
                      <a:pt x="23243" y="1118"/>
                    </a:cubicBezTo>
                    <a:cubicBezTo>
                      <a:pt x="22263" y="1376"/>
                      <a:pt x="21238" y="1706"/>
                      <a:pt x="20259" y="2106"/>
                    </a:cubicBezTo>
                    <a:cubicBezTo>
                      <a:pt x="18823" y="2694"/>
                      <a:pt x="17392" y="3290"/>
                      <a:pt x="16070" y="4075"/>
                    </a:cubicBezTo>
                    <a:cubicBezTo>
                      <a:pt x="13878" y="5379"/>
                      <a:pt x="11680" y="6717"/>
                      <a:pt x="9897" y="8574"/>
                    </a:cubicBezTo>
                    <a:cubicBezTo>
                      <a:pt x="9473" y="9014"/>
                      <a:pt x="8984" y="9381"/>
                      <a:pt x="8581" y="9850"/>
                    </a:cubicBezTo>
                    <a:cubicBezTo>
                      <a:pt x="7845" y="10704"/>
                      <a:pt x="7159" y="11592"/>
                      <a:pt x="6464" y="12477"/>
                    </a:cubicBezTo>
                    <a:cubicBezTo>
                      <a:pt x="5677" y="13480"/>
                      <a:pt x="5023" y="14549"/>
                      <a:pt x="4440" y="15660"/>
                    </a:cubicBezTo>
                    <a:cubicBezTo>
                      <a:pt x="3897" y="16690"/>
                      <a:pt x="3479" y="17788"/>
                      <a:pt x="3034" y="18866"/>
                    </a:cubicBezTo>
                    <a:cubicBezTo>
                      <a:pt x="2804" y="19428"/>
                      <a:pt x="2801" y="20233"/>
                      <a:pt x="2398" y="20538"/>
                    </a:cubicBezTo>
                    <a:cubicBezTo>
                      <a:pt x="1718" y="21055"/>
                      <a:pt x="2323" y="21601"/>
                      <a:pt x="2104" y="22078"/>
                    </a:cubicBezTo>
                    <a:cubicBezTo>
                      <a:pt x="1939" y="22438"/>
                      <a:pt x="1603" y="22674"/>
                      <a:pt x="1525" y="23108"/>
                    </a:cubicBezTo>
                    <a:cubicBezTo>
                      <a:pt x="1214" y="24880"/>
                      <a:pt x="601" y="26583"/>
                      <a:pt x="372" y="28380"/>
                    </a:cubicBezTo>
                    <a:cubicBezTo>
                      <a:pt x="279" y="29119"/>
                      <a:pt x="22" y="29827"/>
                      <a:pt x="383" y="30563"/>
                    </a:cubicBezTo>
                    <a:cubicBezTo>
                      <a:pt x="481" y="30762"/>
                      <a:pt x="357" y="31009"/>
                      <a:pt x="220" y="31160"/>
                    </a:cubicBezTo>
                    <a:cubicBezTo>
                      <a:pt x="10" y="31392"/>
                      <a:pt x="5" y="31616"/>
                      <a:pt x="86" y="31885"/>
                    </a:cubicBezTo>
                    <a:cubicBezTo>
                      <a:pt x="262" y="32467"/>
                      <a:pt x="0" y="33075"/>
                      <a:pt x="223" y="33682"/>
                    </a:cubicBezTo>
                    <a:cubicBezTo>
                      <a:pt x="296" y="33882"/>
                      <a:pt x="388" y="34249"/>
                      <a:pt x="322" y="34476"/>
                    </a:cubicBezTo>
                    <a:cubicBezTo>
                      <a:pt x="27" y="35505"/>
                      <a:pt x="242" y="36517"/>
                      <a:pt x="511" y="37469"/>
                    </a:cubicBezTo>
                    <a:cubicBezTo>
                      <a:pt x="646" y="37944"/>
                      <a:pt x="809" y="38412"/>
                      <a:pt x="842" y="38902"/>
                    </a:cubicBezTo>
                    <a:cubicBezTo>
                      <a:pt x="959" y="40716"/>
                      <a:pt x="1365" y="42479"/>
                      <a:pt x="1848" y="44213"/>
                    </a:cubicBezTo>
                    <a:cubicBezTo>
                      <a:pt x="2058" y="44971"/>
                      <a:pt x="2296" y="45747"/>
                      <a:pt x="2623" y="46494"/>
                    </a:cubicBezTo>
                    <a:cubicBezTo>
                      <a:pt x="2861" y="47035"/>
                      <a:pt x="3039" y="47710"/>
                      <a:pt x="3295" y="48256"/>
                    </a:cubicBezTo>
                    <a:cubicBezTo>
                      <a:pt x="4037" y="49841"/>
                      <a:pt x="4863" y="51380"/>
                      <a:pt x="5834" y="52864"/>
                    </a:cubicBezTo>
                    <a:cubicBezTo>
                      <a:pt x="6643" y="54102"/>
                      <a:pt x="7713" y="55043"/>
                      <a:pt x="8668" y="56087"/>
                    </a:cubicBezTo>
                    <a:cubicBezTo>
                      <a:pt x="9684" y="57198"/>
                      <a:pt x="10865" y="58207"/>
                      <a:pt x="11923" y="59284"/>
                    </a:cubicBezTo>
                    <a:cubicBezTo>
                      <a:pt x="13324" y="60709"/>
                      <a:pt x="15009" y="61659"/>
                      <a:pt x="16621" y="62734"/>
                    </a:cubicBezTo>
                    <a:cubicBezTo>
                      <a:pt x="17028" y="63006"/>
                      <a:pt x="17430" y="63367"/>
                      <a:pt x="17937" y="63528"/>
                    </a:cubicBezTo>
                    <a:cubicBezTo>
                      <a:pt x="19749" y="64103"/>
                      <a:pt x="21354" y="65175"/>
                      <a:pt x="23262" y="65570"/>
                    </a:cubicBezTo>
                    <a:cubicBezTo>
                      <a:pt x="24727" y="65873"/>
                      <a:pt x="26119" y="66510"/>
                      <a:pt x="27625" y="66740"/>
                    </a:cubicBezTo>
                    <a:cubicBezTo>
                      <a:pt x="29173" y="66976"/>
                      <a:pt x="30708" y="67137"/>
                      <a:pt x="32284" y="67177"/>
                    </a:cubicBezTo>
                    <a:cubicBezTo>
                      <a:pt x="32454" y="67181"/>
                      <a:pt x="32624" y="67183"/>
                      <a:pt x="32794" y="67183"/>
                    </a:cubicBezTo>
                    <a:cubicBezTo>
                      <a:pt x="34026" y="67183"/>
                      <a:pt x="35250" y="67083"/>
                      <a:pt x="36477" y="67083"/>
                    </a:cubicBezTo>
                    <a:cubicBezTo>
                      <a:pt x="36657" y="67083"/>
                      <a:pt x="36837" y="67085"/>
                      <a:pt x="37018" y="67090"/>
                    </a:cubicBezTo>
                    <a:cubicBezTo>
                      <a:pt x="37065" y="67091"/>
                      <a:pt x="37111" y="67092"/>
                      <a:pt x="37158" y="67092"/>
                    </a:cubicBezTo>
                    <a:cubicBezTo>
                      <a:pt x="38603" y="67092"/>
                      <a:pt x="39892" y="66472"/>
                      <a:pt x="41237" y="66085"/>
                    </a:cubicBezTo>
                    <a:cubicBezTo>
                      <a:pt x="42694" y="65666"/>
                      <a:pt x="44077" y="64960"/>
                      <a:pt x="45526" y="64602"/>
                    </a:cubicBezTo>
                    <a:cubicBezTo>
                      <a:pt x="46408" y="64385"/>
                      <a:pt x="47047" y="63812"/>
                      <a:pt x="47884" y="63552"/>
                    </a:cubicBezTo>
                    <a:cubicBezTo>
                      <a:pt x="48705" y="63297"/>
                      <a:pt x="49687" y="62860"/>
                      <a:pt x="50247" y="62031"/>
                    </a:cubicBezTo>
                    <a:cubicBezTo>
                      <a:pt x="50841" y="61151"/>
                      <a:pt x="52209" y="61180"/>
                      <a:pt x="52554" y="60023"/>
                    </a:cubicBezTo>
                    <a:cubicBezTo>
                      <a:pt x="52576" y="59947"/>
                      <a:pt x="52725" y="59906"/>
                      <a:pt x="52815" y="59850"/>
                    </a:cubicBezTo>
                    <a:cubicBezTo>
                      <a:pt x="53182" y="59623"/>
                      <a:pt x="54142" y="60003"/>
                      <a:pt x="53722" y="58965"/>
                    </a:cubicBezTo>
                    <a:cubicBezTo>
                      <a:pt x="53717" y="58956"/>
                      <a:pt x="53753" y="58921"/>
                      <a:pt x="53777" y="58912"/>
                    </a:cubicBezTo>
                    <a:cubicBezTo>
                      <a:pt x="54525" y="58565"/>
                      <a:pt x="55099" y="58025"/>
                      <a:pt x="55438" y="57279"/>
                    </a:cubicBezTo>
                    <a:cubicBezTo>
                      <a:pt x="55488" y="57169"/>
                      <a:pt x="55559" y="57140"/>
                      <a:pt x="55637" y="57140"/>
                    </a:cubicBezTo>
                    <a:cubicBezTo>
                      <a:pt x="55721" y="57140"/>
                      <a:pt x="55814" y="57172"/>
                      <a:pt x="55899" y="57172"/>
                    </a:cubicBezTo>
                    <a:cubicBezTo>
                      <a:pt x="55988" y="57172"/>
                      <a:pt x="56069" y="57137"/>
                      <a:pt x="56124" y="56996"/>
                    </a:cubicBezTo>
                    <a:cubicBezTo>
                      <a:pt x="56502" y="56012"/>
                      <a:pt x="57334" y="55320"/>
                      <a:pt x="57882" y="54438"/>
                    </a:cubicBezTo>
                    <a:cubicBezTo>
                      <a:pt x="58037" y="54188"/>
                      <a:pt x="58003" y="53908"/>
                      <a:pt x="58207" y="53656"/>
                    </a:cubicBezTo>
                    <a:cubicBezTo>
                      <a:pt x="58974" y="52702"/>
                      <a:pt x="59557" y="51621"/>
                      <a:pt x="60044" y="50501"/>
                    </a:cubicBezTo>
                    <a:cubicBezTo>
                      <a:pt x="60424" y="49625"/>
                      <a:pt x="60550" y="48631"/>
                      <a:pt x="61317" y="47945"/>
                    </a:cubicBezTo>
                    <a:cubicBezTo>
                      <a:pt x="61385" y="47883"/>
                      <a:pt x="61373" y="47740"/>
                      <a:pt x="61424" y="47646"/>
                    </a:cubicBezTo>
                    <a:cubicBezTo>
                      <a:pt x="62020" y="46551"/>
                      <a:pt x="62051" y="45296"/>
                      <a:pt x="62395" y="44128"/>
                    </a:cubicBezTo>
                    <a:cubicBezTo>
                      <a:pt x="62802" y="42735"/>
                      <a:pt x="62983" y="41275"/>
                      <a:pt x="63246" y="39840"/>
                    </a:cubicBezTo>
                    <a:cubicBezTo>
                      <a:pt x="63448" y="38731"/>
                      <a:pt x="63817" y="37608"/>
                      <a:pt x="63761" y="36508"/>
                    </a:cubicBezTo>
                    <a:cubicBezTo>
                      <a:pt x="63698" y="35317"/>
                      <a:pt x="63770" y="34112"/>
                      <a:pt x="63586" y="32919"/>
                    </a:cubicBezTo>
                    <a:cubicBezTo>
                      <a:pt x="63509" y="32409"/>
                      <a:pt x="63252" y="31880"/>
                      <a:pt x="63319" y="31421"/>
                    </a:cubicBezTo>
                    <a:cubicBezTo>
                      <a:pt x="63443" y="30550"/>
                      <a:pt x="62648" y="29779"/>
                      <a:pt x="63137" y="28914"/>
                    </a:cubicBezTo>
                    <a:cubicBezTo>
                      <a:pt x="62578" y="28470"/>
                      <a:pt x="62877" y="27753"/>
                      <a:pt x="62623" y="27266"/>
                    </a:cubicBezTo>
                    <a:cubicBezTo>
                      <a:pt x="62412" y="26857"/>
                      <a:pt x="62654" y="26773"/>
                      <a:pt x="62793" y="26590"/>
                    </a:cubicBezTo>
                    <a:cubicBezTo>
                      <a:pt x="62973" y="26352"/>
                      <a:pt x="63321" y="26222"/>
                      <a:pt x="63549" y="26222"/>
                    </a:cubicBezTo>
                    <a:cubicBezTo>
                      <a:pt x="63582" y="26222"/>
                      <a:pt x="63613" y="26224"/>
                      <a:pt x="63641" y="26230"/>
                    </a:cubicBezTo>
                    <a:cubicBezTo>
                      <a:pt x="63772" y="26257"/>
                      <a:pt x="63902" y="26269"/>
                      <a:pt x="64031" y="26269"/>
                    </a:cubicBezTo>
                    <a:cubicBezTo>
                      <a:pt x="64648" y="26269"/>
                      <a:pt x="65234" y="26010"/>
                      <a:pt x="65857" y="26010"/>
                    </a:cubicBezTo>
                    <a:cubicBezTo>
                      <a:pt x="65968" y="26010"/>
                      <a:pt x="66080" y="26018"/>
                      <a:pt x="66194" y="26037"/>
                    </a:cubicBezTo>
                    <a:cubicBezTo>
                      <a:pt x="66365" y="26067"/>
                      <a:pt x="66569" y="26087"/>
                      <a:pt x="66774" y="26087"/>
                    </a:cubicBezTo>
                    <a:cubicBezTo>
                      <a:pt x="67005" y="26087"/>
                      <a:pt x="67236" y="26061"/>
                      <a:pt x="67426" y="25992"/>
                    </a:cubicBezTo>
                    <a:cubicBezTo>
                      <a:pt x="67810" y="25853"/>
                      <a:pt x="68197" y="25829"/>
                      <a:pt x="68558" y="25829"/>
                    </a:cubicBezTo>
                    <a:cubicBezTo>
                      <a:pt x="68755" y="25829"/>
                      <a:pt x="68945" y="25836"/>
                      <a:pt x="69123" y="25836"/>
                    </a:cubicBezTo>
                    <a:cubicBezTo>
                      <a:pt x="69325" y="25836"/>
                      <a:pt x="69512" y="25827"/>
                      <a:pt x="69677" y="25787"/>
                    </a:cubicBezTo>
                    <a:cubicBezTo>
                      <a:pt x="69714" y="25788"/>
                      <a:pt x="69751" y="25788"/>
                      <a:pt x="69787" y="25788"/>
                    </a:cubicBezTo>
                    <a:cubicBezTo>
                      <a:pt x="70695" y="25788"/>
                      <a:pt x="71381" y="25478"/>
                      <a:pt x="72094" y="25478"/>
                    </a:cubicBezTo>
                    <a:cubicBezTo>
                      <a:pt x="72165" y="25478"/>
                      <a:pt x="72237" y="25481"/>
                      <a:pt x="72309" y="25488"/>
                    </a:cubicBezTo>
                    <a:cubicBezTo>
                      <a:pt x="72320" y="25489"/>
                      <a:pt x="72330" y="25490"/>
                      <a:pt x="72340" y="25490"/>
                    </a:cubicBezTo>
                    <a:cubicBezTo>
                      <a:pt x="72527" y="25490"/>
                      <a:pt x="72503" y="25311"/>
                      <a:pt x="72446" y="25143"/>
                    </a:cubicBezTo>
                    <a:cubicBezTo>
                      <a:pt x="71616" y="22764"/>
                      <a:pt x="70632" y="20476"/>
                      <a:pt x="69113" y="18427"/>
                    </a:cubicBezTo>
                    <a:cubicBezTo>
                      <a:pt x="68235" y="17239"/>
                      <a:pt x="67387" y="15996"/>
                      <a:pt x="66348" y="14980"/>
                    </a:cubicBezTo>
                    <a:cubicBezTo>
                      <a:pt x="64966" y="13631"/>
                      <a:pt x="63729" y="12076"/>
                      <a:pt x="62129" y="11013"/>
                    </a:cubicBezTo>
                    <a:cubicBezTo>
                      <a:pt x="60554" y="9968"/>
                      <a:pt x="59221" y="8635"/>
                      <a:pt x="57608" y="7636"/>
                    </a:cubicBezTo>
                    <a:cubicBezTo>
                      <a:pt x="56297" y="6824"/>
                      <a:pt x="54999" y="5984"/>
                      <a:pt x="53679" y="5180"/>
                    </a:cubicBezTo>
                    <a:cubicBezTo>
                      <a:pt x="53120" y="4839"/>
                      <a:pt x="52478" y="4777"/>
                      <a:pt x="51955" y="4458"/>
                    </a:cubicBezTo>
                    <a:cubicBezTo>
                      <a:pt x="51505" y="4184"/>
                      <a:pt x="51060" y="4002"/>
                      <a:pt x="50561" y="3867"/>
                    </a:cubicBezTo>
                    <a:cubicBezTo>
                      <a:pt x="50124" y="3750"/>
                      <a:pt x="49811" y="3395"/>
                      <a:pt x="49334" y="3229"/>
                    </a:cubicBezTo>
                    <a:cubicBezTo>
                      <a:pt x="48470" y="2932"/>
                      <a:pt x="47467" y="2941"/>
                      <a:pt x="46728" y="2313"/>
                    </a:cubicBezTo>
                    <a:cubicBezTo>
                      <a:pt x="46336" y="1980"/>
                      <a:pt x="45861" y="1858"/>
                      <a:pt x="45406" y="1858"/>
                    </a:cubicBezTo>
                    <a:cubicBezTo>
                      <a:pt x="45290" y="1858"/>
                      <a:pt x="45176" y="1866"/>
                      <a:pt x="45065" y="1880"/>
                    </a:cubicBezTo>
                    <a:cubicBezTo>
                      <a:pt x="45030" y="1885"/>
                      <a:pt x="44996" y="1887"/>
                      <a:pt x="44964" y="1887"/>
                    </a:cubicBezTo>
                    <a:cubicBezTo>
                      <a:pt x="44459" y="1887"/>
                      <a:pt x="44220" y="1379"/>
                      <a:pt x="43700" y="1379"/>
                    </a:cubicBezTo>
                    <a:cubicBezTo>
                      <a:pt x="43664" y="1379"/>
                      <a:pt x="43626" y="1382"/>
                      <a:pt x="43587" y="1387"/>
                    </a:cubicBezTo>
                    <a:cubicBezTo>
                      <a:pt x="43534" y="1394"/>
                      <a:pt x="43480" y="1398"/>
                      <a:pt x="43427" y="1398"/>
                    </a:cubicBezTo>
                    <a:cubicBezTo>
                      <a:pt x="42771" y="1398"/>
                      <a:pt x="42151" y="892"/>
                      <a:pt x="41487" y="794"/>
                    </a:cubicBezTo>
                    <a:cubicBezTo>
                      <a:pt x="40325" y="620"/>
                      <a:pt x="39154" y="533"/>
                      <a:pt x="37996" y="287"/>
                    </a:cubicBezTo>
                    <a:cubicBezTo>
                      <a:pt x="37710" y="227"/>
                      <a:pt x="37417" y="1"/>
                      <a:pt x="37153" y="1"/>
                    </a:cubicBezTo>
                    <a:close/>
                  </a:path>
                </a:pathLst>
              </a:custGeom>
              <a:solidFill>
                <a:srgbClr val="FED58A"/>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3" name="Google Shape;997;p10">
              <a:extLst>
                <a:ext uri="{FF2B5EF4-FFF2-40B4-BE49-F238E27FC236}">
                  <a16:creationId xmlns:a16="http://schemas.microsoft.com/office/drawing/2014/main" id="{CAE2DBC0-77E1-7072-9AF1-F15FA4BEBBE8}"/>
                </a:ext>
              </a:extLst>
            </p:cNvPr>
            <p:cNvGrpSpPr/>
            <p:nvPr/>
          </p:nvGrpSpPr>
          <p:grpSpPr>
            <a:xfrm>
              <a:off x="1805799" y="1632227"/>
              <a:ext cx="600707" cy="627653"/>
              <a:chOff x="1715737" y="1632227"/>
              <a:chExt cx="600707" cy="627653"/>
            </a:xfrm>
          </p:grpSpPr>
          <p:sp>
            <p:nvSpPr>
              <p:cNvPr id="14" name="Google Shape;998;p10">
                <a:extLst>
                  <a:ext uri="{FF2B5EF4-FFF2-40B4-BE49-F238E27FC236}">
                    <a16:creationId xmlns:a16="http://schemas.microsoft.com/office/drawing/2014/main" id="{E1FAD9F7-5B92-41B5-519B-1FBED918E925}"/>
                  </a:ext>
                </a:extLst>
              </p:cNvPr>
              <p:cNvSpPr/>
              <p:nvPr/>
            </p:nvSpPr>
            <p:spPr>
              <a:xfrm>
                <a:off x="1715737" y="1678141"/>
                <a:ext cx="486833" cy="581739"/>
              </a:xfrm>
              <a:custGeom>
                <a:avLst/>
                <a:gdLst/>
                <a:ahLst/>
                <a:cxnLst/>
                <a:rect l="l" t="t" r="r" b="b"/>
                <a:pathLst>
                  <a:path w="37092" h="44323" extrusionOk="0">
                    <a:moveTo>
                      <a:pt x="29003" y="1596"/>
                    </a:moveTo>
                    <a:cubicBezTo>
                      <a:pt x="29333" y="1596"/>
                      <a:pt x="29415" y="1777"/>
                      <a:pt x="29484" y="1995"/>
                    </a:cubicBezTo>
                    <a:cubicBezTo>
                      <a:pt x="29728" y="2789"/>
                      <a:pt x="29962" y="3589"/>
                      <a:pt x="30242" y="4372"/>
                    </a:cubicBezTo>
                    <a:cubicBezTo>
                      <a:pt x="30615" y="5415"/>
                      <a:pt x="30950" y="6486"/>
                      <a:pt x="31449" y="7469"/>
                    </a:cubicBezTo>
                    <a:cubicBezTo>
                      <a:pt x="31780" y="8124"/>
                      <a:pt x="31922" y="8828"/>
                      <a:pt x="32221" y="9491"/>
                    </a:cubicBezTo>
                    <a:cubicBezTo>
                      <a:pt x="32777" y="10722"/>
                      <a:pt x="33079" y="12064"/>
                      <a:pt x="33551" y="13335"/>
                    </a:cubicBezTo>
                    <a:cubicBezTo>
                      <a:pt x="34034" y="14646"/>
                      <a:pt x="34574" y="15939"/>
                      <a:pt x="35137" y="17218"/>
                    </a:cubicBezTo>
                    <a:cubicBezTo>
                      <a:pt x="35249" y="17471"/>
                      <a:pt x="35214" y="17560"/>
                      <a:pt x="35014" y="17632"/>
                    </a:cubicBezTo>
                    <a:cubicBezTo>
                      <a:pt x="34198" y="17930"/>
                      <a:pt x="33443" y="18367"/>
                      <a:pt x="32617" y="18658"/>
                    </a:cubicBezTo>
                    <a:cubicBezTo>
                      <a:pt x="31780" y="18955"/>
                      <a:pt x="31066" y="19539"/>
                      <a:pt x="30186" y="19786"/>
                    </a:cubicBezTo>
                    <a:cubicBezTo>
                      <a:pt x="29986" y="19842"/>
                      <a:pt x="29826" y="19874"/>
                      <a:pt x="29701" y="19874"/>
                    </a:cubicBezTo>
                    <a:cubicBezTo>
                      <a:pt x="29397" y="19874"/>
                      <a:pt x="29302" y="19683"/>
                      <a:pt x="29360" y="19181"/>
                    </a:cubicBezTo>
                    <a:cubicBezTo>
                      <a:pt x="29439" y="18507"/>
                      <a:pt x="29257" y="17996"/>
                      <a:pt x="28759" y="17541"/>
                    </a:cubicBezTo>
                    <a:cubicBezTo>
                      <a:pt x="28148" y="16983"/>
                      <a:pt x="28475" y="16079"/>
                      <a:pt x="28047" y="15446"/>
                    </a:cubicBezTo>
                    <a:cubicBezTo>
                      <a:pt x="27243" y="14257"/>
                      <a:pt x="27235" y="12756"/>
                      <a:pt x="26465" y="11535"/>
                    </a:cubicBezTo>
                    <a:cubicBezTo>
                      <a:pt x="26020" y="10830"/>
                      <a:pt x="26115" y="9852"/>
                      <a:pt x="25595" y="9152"/>
                    </a:cubicBezTo>
                    <a:cubicBezTo>
                      <a:pt x="25001" y="8349"/>
                      <a:pt x="25052" y="7282"/>
                      <a:pt x="24427" y="6481"/>
                    </a:cubicBezTo>
                    <a:cubicBezTo>
                      <a:pt x="24316" y="6338"/>
                      <a:pt x="24169" y="5870"/>
                      <a:pt x="24239" y="5614"/>
                    </a:cubicBezTo>
                    <a:cubicBezTo>
                      <a:pt x="24358" y="5173"/>
                      <a:pt x="23987" y="4950"/>
                      <a:pt x="23956" y="4628"/>
                    </a:cubicBezTo>
                    <a:cubicBezTo>
                      <a:pt x="23928" y="4323"/>
                      <a:pt x="23290" y="4451"/>
                      <a:pt x="23601" y="4216"/>
                    </a:cubicBezTo>
                    <a:cubicBezTo>
                      <a:pt x="23931" y="3967"/>
                      <a:pt x="24086" y="3466"/>
                      <a:pt x="24539" y="3433"/>
                    </a:cubicBezTo>
                    <a:cubicBezTo>
                      <a:pt x="25164" y="3387"/>
                      <a:pt x="25674" y="3124"/>
                      <a:pt x="26183" y="2796"/>
                    </a:cubicBezTo>
                    <a:cubicBezTo>
                      <a:pt x="26567" y="2547"/>
                      <a:pt x="26978" y="2231"/>
                      <a:pt x="27404" y="2184"/>
                    </a:cubicBezTo>
                    <a:cubicBezTo>
                      <a:pt x="28008" y="2116"/>
                      <a:pt x="28417" y="1635"/>
                      <a:pt x="28860" y="1606"/>
                    </a:cubicBezTo>
                    <a:cubicBezTo>
                      <a:pt x="28912" y="1599"/>
                      <a:pt x="28960" y="1596"/>
                      <a:pt x="29003" y="1596"/>
                    </a:cubicBezTo>
                    <a:close/>
                    <a:moveTo>
                      <a:pt x="23267" y="6575"/>
                    </a:moveTo>
                    <a:cubicBezTo>
                      <a:pt x="23394" y="6575"/>
                      <a:pt x="23444" y="6691"/>
                      <a:pt x="23512" y="6945"/>
                    </a:cubicBezTo>
                    <a:cubicBezTo>
                      <a:pt x="24026" y="8824"/>
                      <a:pt x="24640" y="10666"/>
                      <a:pt x="25422" y="12459"/>
                    </a:cubicBezTo>
                    <a:cubicBezTo>
                      <a:pt x="26004" y="13791"/>
                      <a:pt x="26424" y="15192"/>
                      <a:pt x="26933" y="16557"/>
                    </a:cubicBezTo>
                    <a:cubicBezTo>
                      <a:pt x="27022" y="16798"/>
                      <a:pt x="27053" y="16891"/>
                      <a:pt x="26756" y="17016"/>
                    </a:cubicBezTo>
                    <a:cubicBezTo>
                      <a:pt x="25928" y="17364"/>
                      <a:pt x="25097" y="17683"/>
                      <a:pt x="24242" y="17958"/>
                    </a:cubicBezTo>
                    <a:cubicBezTo>
                      <a:pt x="23176" y="18302"/>
                      <a:pt x="22149" y="18770"/>
                      <a:pt x="21082" y="19106"/>
                    </a:cubicBezTo>
                    <a:cubicBezTo>
                      <a:pt x="20322" y="19346"/>
                      <a:pt x="19659" y="19822"/>
                      <a:pt x="18850" y="19942"/>
                    </a:cubicBezTo>
                    <a:cubicBezTo>
                      <a:pt x="18586" y="19981"/>
                      <a:pt x="18349" y="20219"/>
                      <a:pt x="18103" y="20373"/>
                    </a:cubicBezTo>
                    <a:cubicBezTo>
                      <a:pt x="17881" y="20512"/>
                      <a:pt x="17703" y="20582"/>
                      <a:pt x="17561" y="20582"/>
                    </a:cubicBezTo>
                    <a:cubicBezTo>
                      <a:pt x="17306" y="20582"/>
                      <a:pt x="17166" y="20355"/>
                      <a:pt x="17095" y="19893"/>
                    </a:cubicBezTo>
                    <a:cubicBezTo>
                      <a:pt x="17016" y="19371"/>
                      <a:pt x="16887" y="18870"/>
                      <a:pt x="16476" y="18450"/>
                    </a:cubicBezTo>
                    <a:cubicBezTo>
                      <a:pt x="16219" y="18187"/>
                      <a:pt x="16163" y="17703"/>
                      <a:pt x="15986" y="17414"/>
                    </a:cubicBezTo>
                    <a:cubicBezTo>
                      <a:pt x="15299" y="16298"/>
                      <a:pt x="15148" y="14981"/>
                      <a:pt x="14533" y="13878"/>
                    </a:cubicBezTo>
                    <a:cubicBezTo>
                      <a:pt x="14309" y="13475"/>
                      <a:pt x="14102" y="13102"/>
                      <a:pt x="14105" y="12688"/>
                    </a:cubicBezTo>
                    <a:cubicBezTo>
                      <a:pt x="14107" y="12223"/>
                      <a:pt x="13841" y="11908"/>
                      <a:pt x="13651" y="11532"/>
                    </a:cubicBezTo>
                    <a:lnTo>
                      <a:pt x="13653" y="11532"/>
                    </a:lnTo>
                    <a:cubicBezTo>
                      <a:pt x="14208" y="11243"/>
                      <a:pt x="14826" y="11103"/>
                      <a:pt x="15127" y="10504"/>
                    </a:cubicBezTo>
                    <a:cubicBezTo>
                      <a:pt x="15205" y="10351"/>
                      <a:pt x="15395" y="10358"/>
                      <a:pt x="15551" y="10320"/>
                    </a:cubicBezTo>
                    <a:cubicBezTo>
                      <a:pt x="16151" y="10180"/>
                      <a:pt x="16705" y="9976"/>
                      <a:pt x="17098" y="9443"/>
                    </a:cubicBezTo>
                    <a:cubicBezTo>
                      <a:pt x="17402" y="9032"/>
                      <a:pt x="17946" y="9247"/>
                      <a:pt x="18379" y="9003"/>
                    </a:cubicBezTo>
                    <a:cubicBezTo>
                      <a:pt x="19861" y="8163"/>
                      <a:pt x="21432" y="7481"/>
                      <a:pt x="22946" y="6691"/>
                    </a:cubicBezTo>
                    <a:cubicBezTo>
                      <a:pt x="23093" y="6615"/>
                      <a:pt x="23193" y="6575"/>
                      <a:pt x="23267" y="6575"/>
                    </a:cubicBezTo>
                    <a:close/>
                    <a:moveTo>
                      <a:pt x="12985" y="13686"/>
                    </a:moveTo>
                    <a:cubicBezTo>
                      <a:pt x="13082" y="13686"/>
                      <a:pt x="13212" y="13864"/>
                      <a:pt x="13234" y="13953"/>
                    </a:cubicBezTo>
                    <a:cubicBezTo>
                      <a:pt x="13617" y="15500"/>
                      <a:pt x="14468" y="16863"/>
                      <a:pt x="14973" y="18361"/>
                    </a:cubicBezTo>
                    <a:cubicBezTo>
                      <a:pt x="15129" y="18822"/>
                      <a:pt x="15188" y="19330"/>
                      <a:pt x="15661" y="19581"/>
                    </a:cubicBezTo>
                    <a:cubicBezTo>
                      <a:pt x="15523" y="19776"/>
                      <a:pt x="15608" y="20023"/>
                      <a:pt x="15521" y="20023"/>
                    </a:cubicBezTo>
                    <a:cubicBezTo>
                      <a:pt x="15515" y="20023"/>
                      <a:pt x="15508" y="20022"/>
                      <a:pt x="15501" y="20019"/>
                    </a:cubicBezTo>
                    <a:cubicBezTo>
                      <a:pt x="15455" y="20006"/>
                      <a:pt x="15412" y="19999"/>
                      <a:pt x="15370" y="19999"/>
                    </a:cubicBezTo>
                    <a:cubicBezTo>
                      <a:pt x="15023" y="19999"/>
                      <a:pt x="14782" y="20424"/>
                      <a:pt x="14447" y="20424"/>
                    </a:cubicBezTo>
                    <a:cubicBezTo>
                      <a:pt x="14359" y="20424"/>
                      <a:pt x="14265" y="20396"/>
                      <a:pt x="14161" y="20323"/>
                    </a:cubicBezTo>
                    <a:cubicBezTo>
                      <a:pt x="14114" y="20290"/>
                      <a:pt x="14008" y="20266"/>
                      <a:pt x="13968" y="20266"/>
                    </a:cubicBezTo>
                    <a:cubicBezTo>
                      <a:pt x="13958" y="20266"/>
                      <a:pt x="13952" y="20267"/>
                      <a:pt x="13951" y="20270"/>
                    </a:cubicBezTo>
                    <a:cubicBezTo>
                      <a:pt x="13608" y="20987"/>
                      <a:pt x="12735" y="20503"/>
                      <a:pt x="12302" y="21001"/>
                    </a:cubicBezTo>
                    <a:cubicBezTo>
                      <a:pt x="12191" y="21129"/>
                      <a:pt x="12055" y="21159"/>
                      <a:pt x="11916" y="21159"/>
                    </a:cubicBezTo>
                    <a:cubicBezTo>
                      <a:pt x="11819" y="21159"/>
                      <a:pt x="11720" y="21144"/>
                      <a:pt x="11629" y="21138"/>
                    </a:cubicBezTo>
                    <a:cubicBezTo>
                      <a:pt x="11578" y="21134"/>
                      <a:pt x="11529" y="21133"/>
                      <a:pt x="11482" y="21133"/>
                    </a:cubicBezTo>
                    <a:cubicBezTo>
                      <a:pt x="11141" y="21133"/>
                      <a:pt x="10885" y="21233"/>
                      <a:pt x="10723" y="21608"/>
                    </a:cubicBezTo>
                    <a:cubicBezTo>
                      <a:pt x="10645" y="21792"/>
                      <a:pt x="9333" y="22131"/>
                      <a:pt x="8897" y="22131"/>
                    </a:cubicBezTo>
                    <a:cubicBezTo>
                      <a:pt x="8839" y="22131"/>
                      <a:pt x="8796" y="22125"/>
                      <a:pt x="8774" y="22112"/>
                    </a:cubicBezTo>
                    <a:cubicBezTo>
                      <a:pt x="8693" y="22063"/>
                      <a:pt x="8634" y="21956"/>
                      <a:pt x="8598" y="21863"/>
                    </a:cubicBezTo>
                    <a:cubicBezTo>
                      <a:pt x="8113" y="20593"/>
                      <a:pt x="7659" y="19313"/>
                      <a:pt x="7141" y="18058"/>
                    </a:cubicBezTo>
                    <a:cubicBezTo>
                      <a:pt x="6982" y="17669"/>
                      <a:pt x="7150" y="17599"/>
                      <a:pt x="7373" y="17324"/>
                    </a:cubicBezTo>
                    <a:cubicBezTo>
                      <a:pt x="7836" y="16748"/>
                      <a:pt x="8494" y="16585"/>
                      <a:pt x="9020" y="16205"/>
                    </a:cubicBezTo>
                    <a:cubicBezTo>
                      <a:pt x="9728" y="15695"/>
                      <a:pt x="10554" y="15363"/>
                      <a:pt x="11196" y="14741"/>
                    </a:cubicBezTo>
                    <a:cubicBezTo>
                      <a:pt x="11669" y="14282"/>
                      <a:pt x="12500" y="14369"/>
                      <a:pt x="12918" y="13727"/>
                    </a:cubicBezTo>
                    <a:cubicBezTo>
                      <a:pt x="12937" y="13698"/>
                      <a:pt x="12960" y="13686"/>
                      <a:pt x="12985" y="13686"/>
                    </a:cubicBezTo>
                    <a:close/>
                    <a:moveTo>
                      <a:pt x="20544" y="20421"/>
                    </a:moveTo>
                    <a:cubicBezTo>
                      <a:pt x="20638" y="20421"/>
                      <a:pt x="20712" y="20492"/>
                      <a:pt x="20720" y="20695"/>
                    </a:cubicBezTo>
                    <a:cubicBezTo>
                      <a:pt x="20748" y="21469"/>
                      <a:pt x="20902" y="22233"/>
                      <a:pt x="20673" y="23030"/>
                    </a:cubicBezTo>
                    <a:cubicBezTo>
                      <a:pt x="20511" y="23594"/>
                      <a:pt x="20606" y="24235"/>
                      <a:pt x="20609" y="24840"/>
                    </a:cubicBezTo>
                    <a:cubicBezTo>
                      <a:pt x="20612" y="25260"/>
                      <a:pt x="20510" y="25397"/>
                      <a:pt x="20029" y="25545"/>
                    </a:cubicBezTo>
                    <a:cubicBezTo>
                      <a:pt x="19433" y="25727"/>
                      <a:pt x="18803" y="25629"/>
                      <a:pt x="18198" y="26001"/>
                    </a:cubicBezTo>
                    <a:cubicBezTo>
                      <a:pt x="18034" y="26101"/>
                      <a:pt x="17890" y="26147"/>
                      <a:pt x="17762" y="26147"/>
                    </a:cubicBezTo>
                    <a:cubicBezTo>
                      <a:pt x="16759" y="26147"/>
                      <a:pt x="16795" y="23358"/>
                      <a:pt x="16853" y="22575"/>
                    </a:cubicBezTo>
                    <a:lnTo>
                      <a:pt x="16853" y="22575"/>
                    </a:lnTo>
                    <a:lnTo>
                      <a:pt x="16853" y="22578"/>
                    </a:lnTo>
                    <a:cubicBezTo>
                      <a:pt x="16857" y="22518"/>
                      <a:pt x="16862" y="22471"/>
                      <a:pt x="16867" y="22434"/>
                    </a:cubicBezTo>
                    <a:cubicBezTo>
                      <a:pt x="16871" y="22385"/>
                      <a:pt x="16879" y="22334"/>
                      <a:pt x="16907" y="22292"/>
                    </a:cubicBezTo>
                    <a:cubicBezTo>
                      <a:pt x="16938" y="22245"/>
                      <a:pt x="16993" y="22217"/>
                      <a:pt x="17044" y="22193"/>
                    </a:cubicBezTo>
                    <a:cubicBezTo>
                      <a:pt x="17644" y="21905"/>
                      <a:pt x="18260" y="21637"/>
                      <a:pt x="18850" y="21326"/>
                    </a:cubicBezTo>
                    <a:cubicBezTo>
                      <a:pt x="19057" y="21216"/>
                      <a:pt x="20224" y="20810"/>
                      <a:pt x="20224" y="20589"/>
                    </a:cubicBezTo>
                    <a:cubicBezTo>
                      <a:pt x="20316" y="20503"/>
                      <a:pt x="20442" y="20421"/>
                      <a:pt x="20544" y="20421"/>
                    </a:cubicBezTo>
                    <a:close/>
                    <a:moveTo>
                      <a:pt x="4808" y="16851"/>
                    </a:moveTo>
                    <a:cubicBezTo>
                      <a:pt x="4860" y="16851"/>
                      <a:pt x="4914" y="16877"/>
                      <a:pt x="4910" y="16877"/>
                    </a:cubicBezTo>
                    <a:cubicBezTo>
                      <a:pt x="4910" y="16877"/>
                      <a:pt x="4910" y="16877"/>
                      <a:pt x="4910" y="16877"/>
                    </a:cubicBezTo>
                    <a:lnTo>
                      <a:pt x="4910" y="16879"/>
                    </a:lnTo>
                    <a:cubicBezTo>
                      <a:pt x="5675" y="16893"/>
                      <a:pt x="5777" y="17515"/>
                      <a:pt x="5924" y="17916"/>
                    </a:cubicBezTo>
                    <a:cubicBezTo>
                      <a:pt x="6520" y="19539"/>
                      <a:pt x="7116" y="21158"/>
                      <a:pt x="7762" y="22762"/>
                    </a:cubicBezTo>
                    <a:cubicBezTo>
                      <a:pt x="7944" y="23213"/>
                      <a:pt x="8026" y="23689"/>
                      <a:pt x="8311" y="24126"/>
                    </a:cubicBezTo>
                    <a:cubicBezTo>
                      <a:pt x="8546" y="24486"/>
                      <a:pt x="8340" y="24934"/>
                      <a:pt x="8239" y="25364"/>
                    </a:cubicBezTo>
                    <a:cubicBezTo>
                      <a:pt x="8104" y="25939"/>
                      <a:pt x="7597" y="25809"/>
                      <a:pt x="7402" y="26007"/>
                    </a:cubicBezTo>
                    <a:cubicBezTo>
                      <a:pt x="6903" y="26513"/>
                      <a:pt x="6237" y="26226"/>
                      <a:pt x="5778" y="26583"/>
                    </a:cubicBezTo>
                    <a:cubicBezTo>
                      <a:pt x="5612" y="26711"/>
                      <a:pt x="5461" y="26763"/>
                      <a:pt x="5329" y="26763"/>
                    </a:cubicBezTo>
                    <a:cubicBezTo>
                      <a:pt x="5009" y="26763"/>
                      <a:pt x="4803" y="26457"/>
                      <a:pt x="4775" y="26203"/>
                    </a:cubicBezTo>
                    <a:cubicBezTo>
                      <a:pt x="4706" y="25609"/>
                      <a:pt x="4350" y="25198"/>
                      <a:pt x="4162" y="24694"/>
                    </a:cubicBezTo>
                    <a:cubicBezTo>
                      <a:pt x="3723" y="23521"/>
                      <a:pt x="3043" y="22468"/>
                      <a:pt x="2630" y="21269"/>
                    </a:cubicBezTo>
                    <a:cubicBezTo>
                      <a:pt x="2353" y="20463"/>
                      <a:pt x="1900" y="19673"/>
                      <a:pt x="1594" y="18843"/>
                    </a:cubicBezTo>
                    <a:cubicBezTo>
                      <a:pt x="1505" y="18601"/>
                      <a:pt x="1387" y="18374"/>
                      <a:pt x="1762" y="18212"/>
                    </a:cubicBezTo>
                    <a:cubicBezTo>
                      <a:pt x="2770" y="17779"/>
                      <a:pt x="3760" y="17306"/>
                      <a:pt x="4761" y="16860"/>
                    </a:cubicBezTo>
                    <a:cubicBezTo>
                      <a:pt x="4775" y="16853"/>
                      <a:pt x="4791" y="16851"/>
                      <a:pt x="4808" y="16851"/>
                    </a:cubicBezTo>
                    <a:close/>
                    <a:moveTo>
                      <a:pt x="29413" y="0"/>
                    </a:moveTo>
                    <a:cubicBezTo>
                      <a:pt x="29357" y="0"/>
                      <a:pt x="29296" y="9"/>
                      <a:pt x="29231" y="28"/>
                    </a:cubicBezTo>
                    <a:cubicBezTo>
                      <a:pt x="28448" y="258"/>
                      <a:pt x="27723" y="675"/>
                      <a:pt x="26963" y="983"/>
                    </a:cubicBezTo>
                    <a:cubicBezTo>
                      <a:pt x="26021" y="1365"/>
                      <a:pt x="25194" y="1996"/>
                      <a:pt x="24201" y="2253"/>
                    </a:cubicBezTo>
                    <a:cubicBezTo>
                      <a:pt x="23011" y="2562"/>
                      <a:pt x="22237" y="3765"/>
                      <a:pt x="22708" y="4785"/>
                    </a:cubicBezTo>
                    <a:cubicBezTo>
                      <a:pt x="22985" y="5387"/>
                      <a:pt x="22638" y="5594"/>
                      <a:pt x="22280" y="5737"/>
                    </a:cubicBezTo>
                    <a:cubicBezTo>
                      <a:pt x="21488" y="6052"/>
                      <a:pt x="20734" y="6440"/>
                      <a:pt x="19961" y="6786"/>
                    </a:cubicBezTo>
                    <a:cubicBezTo>
                      <a:pt x="18679" y="7360"/>
                      <a:pt x="17517" y="8159"/>
                      <a:pt x="16199" y="8657"/>
                    </a:cubicBezTo>
                    <a:cubicBezTo>
                      <a:pt x="15412" y="8954"/>
                      <a:pt x="14742" y="9489"/>
                      <a:pt x="14010" y="9900"/>
                    </a:cubicBezTo>
                    <a:cubicBezTo>
                      <a:pt x="13066" y="10432"/>
                      <a:pt x="12116" y="11090"/>
                      <a:pt x="12570" y="12475"/>
                    </a:cubicBezTo>
                    <a:cubicBezTo>
                      <a:pt x="12624" y="12641"/>
                      <a:pt x="12413" y="12780"/>
                      <a:pt x="12284" y="12798"/>
                    </a:cubicBezTo>
                    <a:cubicBezTo>
                      <a:pt x="11542" y="12912"/>
                      <a:pt x="11077" y="13537"/>
                      <a:pt x="10392" y="13772"/>
                    </a:cubicBezTo>
                    <a:cubicBezTo>
                      <a:pt x="9541" y="14065"/>
                      <a:pt x="9102" y="14956"/>
                      <a:pt x="8255" y="15326"/>
                    </a:cubicBezTo>
                    <a:cubicBezTo>
                      <a:pt x="7931" y="15468"/>
                      <a:pt x="7508" y="15553"/>
                      <a:pt x="7259" y="15864"/>
                    </a:cubicBezTo>
                    <a:cubicBezTo>
                      <a:pt x="7091" y="16077"/>
                      <a:pt x="6933" y="16163"/>
                      <a:pt x="6785" y="16163"/>
                    </a:cubicBezTo>
                    <a:cubicBezTo>
                      <a:pt x="6576" y="16163"/>
                      <a:pt x="6385" y="15992"/>
                      <a:pt x="6212" y="15771"/>
                    </a:cubicBezTo>
                    <a:cubicBezTo>
                      <a:pt x="5979" y="15474"/>
                      <a:pt x="5766" y="15092"/>
                      <a:pt x="5402" y="15092"/>
                    </a:cubicBezTo>
                    <a:cubicBezTo>
                      <a:pt x="5331" y="15092"/>
                      <a:pt x="5255" y="15106"/>
                      <a:pt x="5171" y="15138"/>
                    </a:cubicBezTo>
                    <a:cubicBezTo>
                      <a:pt x="4524" y="15385"/>
                      <a:pt x="4134" y="15930"/>
                      <a:pt x="3491" y="16067"/>
                    </a:cubicBezTo>
                    <a:cubicBezTo>
                      <a:pt x="2707" y="16233"/>
                      <a:pt x="2051" y="16715"/>
                      <a:pt x="1271" y="16918"/>
                    </a:cubicBezTo>
                    <a:cubicBezTo>
                      <a:pt x="604" y="17089"/>
                      <a:pt x="1" y="17851"/>
                      <a:pt x="263" y="18482"/>
                    </a:cubicBezTo>
                    <a:cubicBezTo>
                      <a:pt x="536" y="19137"/>
                      <a:pt x="817" y="19785"/>
                      <a:pt x="1021" y="20467"/>
                    </a:cubicBezTo>
                    <a:cubicBezTo>
                      <a:pt x="1446" y="21886"/>
                      <a:pt x="2276" y="23129"/>
                      <a:pt x="2821" y="24501"/>
                    </a:cubicBezTo>
                    <a:cubicBezTo>
                      <a:pt x="3255" y="25596"/>
                      <a:pt x="3896" y="26606"/>
                      <a:pt x="4383" y="27682"/>
                    </a:cubicBezTo>
                    <a:cubicBezTo>
                      <a:pt x="4546" y="28041"/>
                      <a:pt x="4765" y="28213"/>
                      <a:pt x="5033" y="28213"/>
                    </a:cubicBezTo>
                    <a:cubicBezTo>
                      <a:pt x="5142" y="28213"/>
                      <a:pt x="5259" y="28185"/>
                      <a:pt x="5383" y="28130"/>
                    </a:cubicBezTo>
                    <a:cubicBezTo>
                      <a:pt x="6053" y="27833"/>
                      <a:pt x="6813" y="27759"/>
                      <a:pt x="7454" y="27388"/>
                    </a:cubicBezTo>
                    <a:cubicBezTo>
                      <a:pt x="7766" y="27208"/>
                      <a:pt x="7987" y="26933"/>
                      <a:pt x="8276" y="26735"/>
                    </a:cubicBezTo>
                    <a:cubicBezTo>
                      <a:pt x="8693" y="26453"/>
                      <a:pt x="9216" y="26264"/>
                      <a:pt x="9666" y="26038"/>
                    </a:cubicBezTo>
                    <a:cubicBezTo>
                      <a:pt x="9745" y="25999"/>
                      <a:pt x="9824" y="25957"/>
                      <a:pt x="9882" y="25892"/>
                    </a:cubicBezTo>
                    <a:cubicBezTo>
                      <a:pt x="10210" y="25514"/>
                      <a:pt x="9754" y="24397"/>
                      <a:pt x="9588" y="24025"/>
                    </a:cubicBezTo>
                    <a:cubicBezTo>
                      <a:pt x="9451" y="23717"/>
                      <a:pt x="9362" y="23562"/>
                      <a:pt x="9806" y="23300"/>
                    </a:cubicBezTo>
                    <a:cubicBezTo>
                      <a:pt x="10815" y="22701"/>
                      <a:pt x="11913" y="22280"/>
                      <a:pt x="13027" y="21923"/>
                    </a:cubicBezTo>
                    <a:cubicBezTo>
                      <a:pt x="13578" y="21748"/>
                      <a:pt x="14138" y="21561"/>
                      <a:pt x="14700" y="21426"/>
                    </a:cubicBezTo>
                    <a:cubicBezTo>
                      <a:pt x="14778" y="21407"/>
                      <a:pt x="14847" y="21398"/>
                      <a:pt x="14908" y="21398"/>
                    </a:cubicBezTo>
                    <a:cubicBezTo>
                      <a:pt x="15547" y="21398"/>
                      <a:pt x="15295" y="22364"/>
                      <a:pt x="15309" y="22860"/>
                    </a:cubicBezTo>
                    <a:cubicBezTo>
                      <a:pt x="15339" y="24041"/>
                      <a:pt x="15507" y="25223"/>
                      <a:pt x="15740" y="26379"/>
                    </a:cubicBezTo>
                    <a:cubicBezTo>
                      <a:pt x="15845" y="26898"/>
                      <a:pt x="16294" y="27076"/>
                      <a:pt x="16629" y="27115"/>
                    </a:cubicBezTo>
                    <a:cubicBezTo>
                      <a:pt x="16820" y="27138"/>
                      <a:pt x="17031" y="27154"/>
                      <a:pt x="17241" y="27154"/>
                    </a:cubicBezTo>
                    <a:cubicBezTo>
                      <a:pt x="17570" y="27154"/>
                      <a:pt x="17897" y="27114"/>
                      <a:pt x="18144" y="26995"/>
                    </a:cubicBezTo>
                    <a:cubicBezTo>
                      <a:pt x="18364" y="26889"/>
                      <a:pt x="18517" y="26842"/>
                      <a:pt x="18623" y="26842"/>
                    </a:cubicBezTo>
                    <a:cubicBezTo>
                      <a:pt x="18871" y="26842"/>
                      <a:pt x="18850" y="27104"/>
                      <a:pt x="18799" y="27479"/>
                    </a:cubicBezTo>
                    <a:cubicBezTo>
                      <a:pt x="18652" y="28577"/>
                      <a:pt x="19012" y="29754"/>
                      <a:pt x="17929" y="30675"/>
                    </a:cubicBezTo>
                    <a:cubicBezTo>
                      <a:pt x="16919" y="31532"/>
                      <a:pt x="16061" y="32575"/>
                      <a:pt x="15193" y="33584"/>
                    </a:cubicBezTo>
                    <a:cubicBezTo>
                      <a:pt x="14494" y="34396"/>
                      <a:pt x="13631" y="35039"/>
                      <a:pt x="13009" y="35935"/>
                    </a:cubicBezTo>
                    <a:cubicBezTo>
                      <a:pt x="12458" y="36728"/>
                      <a:pt x="11755" y="37439"/>
                      <a:pt x="11089" y="38117"/>
                    </a:cubicBezTo>
                    <a:cubicBezTo>
                      <a:pt x="10440" y="38779"/>
                      <a:pt x="10023" y="39573"/>
                      <a:pt x="9409" y="40230"/>
                    </a:cubicBezTo>
                    <a:cubicBezTo>
                      <a:pt x="9123" y="40536"/>
                      <a:pt x="9354" y="40757"/>
                      <a:pt x="9513" y="40977"/>
                    </a:cubicBezTo>
                    <a:cubicBezTo>
                      <a:pt x="9629" y="41136"/>
                      <a:pt x="9754" y="41214"/>
                      <a:pt x="9933" y="41214"/>
                    </a:cubicBezTo>
                    <a:cubicBezTo>
                      <a:pt x="10009" y="41214"/>
                      <a:pt x="10095" y="41199"/>
                      <a:pt x="10195" y="41171"/>
                    </a:cubicBezTo>
                    <a:cubicBezTo>
                      <a:pt x="10974" y="40949"/>
                      <a:pt x="11325" y="40221"/>
                      <a:pt x="11708" y="39712"/>
                    </a:cubicBezTo>
                    <a:cubicBezTo>
                      <a:pt x="12754" y="38321"/>
                      <a:pt x="14068" y="37193"/>
                      <a:pt x="15162" y="35851"/>
                    </a:cubicBezTo>
                    <a:cubicBezTo>
                      <a:pt x="16079" y="34726"/>
                      <a:pt x="17347" y="33894"/>
                      <a:pt x="18164" y="32648"/>
                    </a:cubicBezTo>
                    <a:cubicBezTo>
                      <a:pt x="18245" y="32523"/>
                      <a:pt x="18346" y="32466"/>
                      <a:pt x="18467" y="32466"/>
                    </a:cubicBezTo>
                    <a:cubicBezTo>
                      <a:pt x="18500" y="32466"/>
                      <a:pt x="18534" y="32470"/>
                      <a:pt x="18570" y="32478"/>
                    </a:cubicBezTo>
                    <a:cubicBezTo>
                      <a:pt x="18774" y="32525"/>
                      <a:pt x="18757" y="32695"/>
                      <a:pt x="18769" y="32858"/>
                    </a:cubicBezTo>
                    <a:cubicBezTo>
                      <a:pt x="18839" y="33871"/>
                      <a:pt x="18749" y="34880"/>
                      <a:pt x="18811" y="35898"/>
                    </a:cubicBezTo>
                    <a:cubicBezTo>
                      <a:pt x="18915" y="37576"/>
                      <a:pt x="19030" y="39256"/>
                      <a:pt x="19055" y="40942"/>
                    </a:cubicBezTo>
                    <a:cubicBezTo>
                      <a:pt x="19068" y="41832"/>
                      <a:pt x="19253" y="42767"/>
                      <a:pt x="19447" y="43668"/>
                    </a:cubicBezTo>
                    <a:cubicBezTo>
                      <a:pt x="19537" y="44083"/>
                      <a:pt x="19807" y="44323"/>
                      <a:pt x="20111" y="44323"/>
                    </a:cubicBezTo>
                    <a:cubicBezTo>
                      <a:pt x="20300" y="44323"/>
                      <a:pt x="20501" y="44231"/>
                      <a:pt x="20681" y="44033"/>
                    </a:cubicBezTo>
                    <a:cubicBezTo>
                      <a:pt x="20959" y="43727"/>
                      <a:pt x="21230" y="43333"/>
                      <a:pt x="21183" y="42846"/>
                    </a:cubicBezTo>
                    <a:cubicBezTo>
                      <a:pt x="21126" y="42234"/>
                      <a:pt x="21085" y="41619"/>
                      <a:pt x="21023" y="41008"/>
                    </a:cubicBezTo>
                    <a:cubicBezTo>
                      <a:pt x="20841" y="39228"/>
                      <a:pt x="20823" y="37441"/>
                      <a:pt x="20726" y="35658"/>
                    </a:cubicBezTo>
                    <a:cubicBezTo>
                      <a:pt x="20672" y="34675"/>
                      <a:pt x="20879" y="33668"/>
                      <a:pt x="20560" y="32698"/>
                    </a:cubicBezTo>
                    <a:cubicBezTo>
                      <a:pt x="20533" y="32618"/>
                      <a:pt x="20605" y="32505"/>
                      <a:pt x="20631" y="32407"/>
                    </a:cubicBezTo>
                    <a:cubicBezTo>
                      <a:pt x="20729" y="32433"/>
                      <a:pt x="20844" y="32436"/>
                      <a:pt x="20919" y="32492"/>
                    </a:cubicBezTo>
                    <a:cubicBezTo>
                      <a:pt x="21523" y="32943"/>
                      <a:pt x="21991" y="33547"/>
                      <a:pt x="22471" y="34101"/>
                    </a:cubicBezTo>
                    <a:cubicBezTo>
                      <a:pt x="23105" y="34830"/>
                      <a:pt x="23742" y="35562"/>
                      <a:pt x="24397" y="36272"/>
                    </a:cubicBezTo>
                    <a:cubicBezTo>
                      <a:pt x="25166" y="37105"/>
                      <a:pt x="26001" y="37878"/>
                      <a:pt x="26815" y="38670"/>
                    </a:cubicBezTo>
                    <a:cubicBezTo>
                      <a:pt x="27442" y="39279"/>
                      <a:pt x="27949" y="40057"/>
                      <a:pt x="28924" y="40183"/>
                    </a:cubicBezTo>
                    <a:cubicBezTo>
                      <a:pt x="28978" y="40190"/>
                      <a:pt x="29033" y="40194"/>
                      <a:pt x="29087" y="40194"/>
                    </a:cubicBezTo>
                    <a:cubicBezTo>
                      <a:pt x="29424" y="40194"/>
                      <a:pt x="29737" y="40055"/>
                      <a:pt x="29644" y="39709"/>
                    </a:cubicBezTo>
                    <a:cubicBezTo>
                      <a:pt x="29512" y="39206"/>
                      <a:pt x="29497" y="38572"/>
                      <a:pt x="28916" y="38267"/>
                    </a:cubicBezTo>
                    <a:cubicBezTo>
                      <a:pt x="28406" y="37999"/>
                      <a:pt x="28086" y="37540"/>
                      <a:pt x="27793" y="37074"/>
                    </a:cubicBezTo>
                    <a:cubicBezTo>
                      <a:pt x="27600" y="36767"/>
                      <a:pt x="27336" y="36524"/>
                      <a:pt x="27062" y="36350"/>
                    </a:cubicBezTo>
                    <a:cubicBezTo>
                      <a:pt x="25933" y="35630"/>
                      <a:pt x="25275" y="34473"/>
                      <a:pt x="24369" y="33550"/>
                    </a:cubicBezTo>
                    <a:cubicBezTo>
                      <a:pt x="23374" y="32536"/>
                      <a:pt x="22364" y="31531"/>
                      <a:pt x="21457" y="30442"/>
                    </a:cubicBezTo>
                    <a:cubicBezTo>
                      <a:pt x="21132" y="30055"/>
                      <a:pt x="20500" y="29912"/>
                      <a:pt x="20500" y="29208"/>
                    </a:cubicBezTo>
                    <a:cubicBezTo>
                      <a:pt x="20500" y="28717"/>
                      <a:pt x="20594" y="28228"/>
                      <a:pt x="20583" y="27737"/>
                    </a:cubicBezTo>
                    <a:cubicBezTo>
                      <a:pt x="20575" y="27468"/>
                      <a:pt x="20483" y="27214"/>
                      <a:pt x="20468" y="26954"/>
                    </a:cubicBezTo>
                    <a:cubicBezTo>
                      <a:pt x="20444" y="26565"/>
                      <a:pt x="20322" y="26712"/>
                      <a:pt x="20653" y="26523"/>
                    </a:cubicBezTo>
                    <a:cubicBezTo>
                      <a:pt x="20894" y="26387"/>
                      <a:pt x="21202" y="26450"/>
                      <a:pt x="21442" y="26265"/>
                    </a:cubicBezTo>
                    <a:cubicBezTo>
                      <a:pt x="22585" y="25388"/>
                      <a:pt x="22121" y="23016"/>
                      <a:pt x="21944" y="21836"/>
                    </a:cubicBezTo>
                    <a:cubicBezTo>
                      <a:pt x="21871" y="21360"/>
                      <a:pt x="22059" y="20929"/>
                      <a:pt x="21949" y="20432"/>
                    </a:cubicBezTo>
                    <a:cubicBezTo>
                      <a:pt x="21855" y="20005"/>
                      <a:pt x="22529" y="20016"/>
                      <a:pt x="22919" y="19856"/>
                    </a:cubicBezTo>
                    <a:cubicBezTo>
                      <a:pt x="23730" y="19522"/>
                      <a:pt x="24551" y="19344"/>
                      <a:pt x="25391" y="19186"/>
                    </a:cubicBezTo>
                    <a:cubicBezTo>
                      <a:pt x="25656" y="19136"/>
                      <a:pt x="25993" y="19136"/>
                      <a:pt x="26118" y="18921"/>
                    </a:cubicBezTo>
                    <a:cubicBezTo>
                      <a:pt x="26429" y="18394"/>
                      <a:pt x="26967" y="18526"/>
                      <a:pt x="27409" y="18391"/>
                    </a:cubicBezTo>
                    <a:cubicBezTo>
                      <a:pt x="27446" y="18379"/>
                      <a:pt x="27496" y="18372"/>
                      <a:pt x="27547" y="18372"/>
                    </a:cubicBezTo>
                    <a:cubicBezTo>
                      <a:pt x="27678" y="18372"/>
                      <a:pt x="27821" y="18417"/>
                      <a:pt x="27793" y="18542"/>
                    </a:cubicBezTo>
                    <a:cubicBezTo>
                      <a:pt x="27647" y="19198"/>
                      <a:pt x="28307" y="19515"/>
                      <a:pt x="28412" y="20096"/>
                    </a:cubicBezTo>
                    <a:cubicBezTo>
                      <a:pt x="28457" y="20349"/>
                      <a:pt x="28625" y="21014"/>
                      <a:pt x="29154" y="21014"/>
                    </a:cubicBezTo>
                    <a:cubicBezTo>
                      <a:pt x="29211" y="21014"/>
                      <a:pt x="29271" y="21007"/>
                      <a:pt x="29336" y="20990"/>
                    </a:cubicBezTo>
                    <a:cubicBezTo>
                      <a:pt x="30427" y="20710"/>
                      <a:pt x="31530" y="20466"/>
                      <a:pt x="32552" y="19935"/>
                    </a:cubicBezTo>
                    <a:cubicBezTo>
                      <a:pt x="33342" y="19526"/>
                      <a:pt x="34254" y="19333"/>
                      <a:pt x="35014" y="18881"/>
                    </a:cubicBezTo>
                    <a:cubicBezTo>
                      <a:pt x="35498" y="18593"/>
                      <a:pt x="36539" y="18705"/>
                      <a:pt x="36246" y="17607"/>
                    </a:cubicBezTo>
                    <a:cubicBezTo>
                      <a:pt x="36253" y="17201"/>
                      <a:pt x="36281" y="16802"/>
                      <a:pt x="35915" y="16446"/>
                    </a:cubicBezTo>
                    <a:cubicBezTo>
                      <a:pt x="35705" y="16242"/>
                      <a:pt x="35758" y="15875"/>
                      <a:pt x="35934" y="15552"/>
                    </a:cubicBezTo>
                    <a:cubicBezTo>
                      <a:pt x="36200" y="15066"/>
                      <a:pt x="36492" y="14561"/>
                      <a:pt x="36596" y="14029"/>
                    </a:cubicBezTo>
                    <a:cubicBezTo>
                      <a:pt x="36909" y="12428"/>
                      <a:pt x="37091" y="10801"/>
                      <a:pt x="36752" y="9186"/>
                    </a:cubicBezTo>
                    <a:cubicBezTo>
                      <a:pt x="36540" y="8173"/>
                      <a:pt x="36156" y="7221"/>
                      <a:pt x="35621" y="6299"/>
                    </a:cubicBezTo>
                    <a:cubicBezTo>
                      <a:pt x="35161" y="5506"/>
                      <a:pt x="34624" y="4801"/>
                      <a:pt x="33986" y="4193"/>
                    </a:cubicBezTo>
                    <a:cubicBezTo>
                      <a:pt x="33347" y="3583"/>
                      <a:pt x="32664" y="2889"/>
                      <a:pt x="31793" y="2702"/>
                    </a:cubicBezTo>
                    <a:cubicBezTo>
                      <a:pt x="30985" y="2528"/>
                      <a:pt x="30450" y="2301"/>
                      <a:pt x="30292" y="1431"/>
                    </a:cubicBezTo>
                    <a:cubicBezTo>
                      <a:pt x="30257" y="1237"/>
                      <a:pt x="30239" y="1011"/>
                      <a:pt x="30164" y="836"/>
                    </a:cubicBezTo>
                    <a:cubicBezTo>
                      <a:pt x="30009" y="478"/>
                      <a:pt x="29827" y="0"/>
                      <a:pt x="29413" y="0"/>
                    </a:cubicBezTo>
                    <a:close/>
                  </a:path>
                </a:pathLst>
              </a:custGeom>
              <a:solidFill>
                <a:srgbClr val="0000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 name="Google Shape;999;p10">
                <a:extLst>
                  <a:ext uri="{FF2B5EF4-FFF2-40B4-BE49-F238E27FC236}">
                    <a16:creationId xmlns:a16="http://schemas.microsoft.com/office/drawing/2014/main" id="{97DDD8B8-525E-C25D-7C30-C686726FCE1D}"/>
                  </a:ext>
                </a:extLst>
              </p:cNvPr>
              <p:cNvSpPr/>
              <p:nvPr/>
            </p:nvSpPr>
            <p:spPr>
              <a:xfrm>
                <a:off x="1846692" y="1632227"/>
                <a:ext cx="52238" cy="127470"/>
              </a:xfrm>
              <a:custGeom>
                <a:avLst/>
                <a:gdLst/>
                <a:ahLst/>
                <a:cxnLst/>
                <a:rect l="l" t="t" r="r" b="b"/>
                <a:pathLst>
                  <a:path w="3980" h="9712" extrusionOk="0">
                    <a:moveTo>
                      <a:pt x="657" y="1"/>
                    </a:moveTo>
                    <a:cubicBezTo>
                      <a:pt x="607" y="1"/>
                      <a:pt x="556" y="75"/>
                      <a:pt x="437" y="183"/>
                    </a:cubicBezTo>
                    <a:cubicBezTo>
                      <a:pt x="0" y="581"/>
                      <a:pt x="299" y="1033"/>
                      <a:pt x="301" y="1398"/>
                    </a:cubicBezTo>
                    <a:cubicBezTo>
                      <a:pt x="307" y="2066"/>
                      <a:pt x="588" y="2728"/>
                      <a:pt x="741" y="3396"/>
                    </a:cubicBezTo>
                    <a:cubicBezTo>
                      <a:pt x="976" y="4427"/>
                      <a:pt x="1245" y="5286"/>
                      <a:pt x="1708" y="6230"/>
                    </a:cubicBezTo>
                    <a:cubicBezTo>
                      <a:pt x="1993" y="6810"/>
                      <a:pt x="2102" y="7420"/>
                      <a:pt x="2226" y="8036"/>
                    </a:cubicBezTo>
                    <a:cubicBezTo>
                      <a:pt x="2276" y="8290"/>
                      <a:pt x="2331" y="8543"/>
                      <a:pt x="2399" y="8795"/>
                    </a:cubicBezTo>
                    <a:cubicBezTo>
                      <a:pt x="2650" y="9711"/>
                      <a:pt x="2950" y="9405"/>
                      <a:pt x="3681" y="9694"/>
                    </a:cubicBezTo>
                    <a:cubicBezTo>
                      <a:pt x="3697" y="9701"/>
                      <a:pt x="3711" y="9703"/>
                      <a:pt x="3723" y="9703"/>
                    </a:cubicBezTo>
                    <a:cubicBezTo>
                      <a:pt x="3866" y="9703"/>
                      <a:pt x="3766" y="9303"/>
                      <a:pt x="3810" y="9112"/>
                    </a:cubicBezTo>
                    <a:cubicBezTo>
                      <a:pt x="3980" y="8403"/>
                      <a:pt x="3547" y="7796"/>
                      <a:pt x="3329" y="7177"/>
                    </a:cubicBezTo>
                    <a:cubicBezTo>
                      <a:pt x="2998" y="6239"/>
                      <a:pt x="2715" y="5281"/>
                      <a:pt x="2424" y="4337"/>
                    </a:cubicBezTo>
                    <a:cubicBezTo>
                      <a:pt x="1984" y="2907"/>
                      <a:pt x="1617" y="1470"/>
                      <a:pt x="820" y="182"/>
                    </a:cubicBezTo>
                    <a:cubicBezTo>
                      <a:pt x="741" y="53"/>
                      <a:pt x="699" y="1"/>
                      <a:pt x="657" y="1"/>
                    </a:cubicBezTo>
                    <a:close/>
                  </a:path>
                </a:pathLst>
              </a:custGeom>
              <a:solidFill>
                <a:srgbClr val="0000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 name="Google Shape;1000;p10">
                <a:extLst>
                  <a:ext uri="{FF2B5EF4-FFF2-40B4-BE49-F238E27FC236}">
                    <a16:creationId xmlns:a16="http://schemas.microsoft.com/office/drawing/2014/main" id="{F9F360B8-853D-9AC7-06AF-E4AA6ED6D5A6}"/>
                  </a:ext>
                </a:extLst>
              </p:cNvPr>
              <p:cNvSpPr/>
              <p:nvPr/>
            </p:nvSpPr>
            <p:spPr>
              <a:xfrm>
                <a:off x="1768274" y="1668586"/>
                <a:ext cx="92046" cy="107205"/>
              </a:xfrm>
              <a:custGeom>
                <a:avLst/>
                <a:gdLst/>
                <a:ahLst/>
                <a:cxnLst/>
                <a:rect l="l" t="t" r="r" b="b"/>
                <a:pathLst>
                  <a:path w="7013" h="8168" extrusionOk="0">
                    <a:moveTo>
                      <a:pt x="0" y="0"/>
                    </a:moveTo>
                    <a:lnTo>
                      <a:pt x="0" y="0"/>
                    </a:lnTo>
                    <a:cubicBezTo>
                      <a:pt x="944" y="1416"/>
                      <a:pt x="1727" y="2660"/>
                      <a:pt x="2582" y="3853"/>
                    </a:cubicBezTo>
                    <a:cubicBezTo>
                      <a:pt x="3307" y="4862"/>
                      <a:pt x="4076" y="5848"/>
                      <a:pt x="4911" y="6764"/>
                    </a:cubicBezTo>
                    <a:cubicBezTo>
                      <a:pt x="5316" y="7207"/>
                      <a:pt x="5591" y="7792"/>
                      <a:pt x="6190" y="8065"/>
                    </a:cubicBezTo>
                    <a:cubicBezTo>
                      <a:pt x="6334" y="8130"/>
                      <a:pt x="6449" y="8168"/>
                      <a:pt x="6543" y="8168"/>
                    </a:cubicBezTo>
                    <a:cubicBezTo>
                      <a:pt x="6718" y="8168"/>
                      <a:pt x="6822" y="8039"/>
                      <a:pt x="6909" y="7725"/>
                    </a:cubicBezTo>
                    <a:cubicBezTo>
                      <a:pt x="7013" y="7349"/>
                      <a:pt x="6938" y="7095"/>
                      <a:pt x="6764" y="6798"/>
                    </a:cubicBezTo>
                    <a:cubicBezTo>
                      <a:pt x="6226" y="5890"/>
                      <a:pt x="5355" y="5274"/>
                      <a:pt x="4732" y="4429"/>
                    </a:cubicBezTo>
                    <a:cubicBezTo>
                      <a:pt x="3964" y="3384"/>
                      <a:pt x="3116" y="2399"/>
                      <a:pt x="2195" y="1483"/>
                    </a:cubicBezTo>
                    <a:cubicBezTo>
                      <a:pt x="1637" y="929"/>
                      <a:pt x="1080" y="283"/>
                      <a:pt x="0" y="0"/>
                    </a:cubicBezTo>
                    <a:close/>
                  </a:path>
                </a:pathLst>
              </a:custGeom>
              <a:solidFill>
                <a:srgbClr val="0000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 name="Google Shape;1001;p10">
                <a:extLst>
                  <a:ext uri="{FF2B5EF4-FFF2-40B4-BE49-F238E27FC236}">
                    <a16:creationId xmlns:a16="http://schemas.microsoft.com/office/drawing/2014/main" id="{FFA508CB-D546-FE50-812A-9F928E57809D}"/>
                  </a:ext>
                </a:extLst>
              </p:cNvPr>
              <p:cNvSpPr/>
              <p:nvPr/>
            </p:nvSpPr>
            <p:spPr>
              <a:xfrm>
                <a:off x="2221458" y="1927886"/>
                <a:ext cx="94986" cy="60467"/>
              </a:xfrm>
              <a:custGeom>
                <a:avLst/>
                <a:gdLst/>
                <a:ahLst/>
                <a:cxnLst/>
                <a:rect l="l" t="t" r="r" b="b"/>
                <a:pathLst>
                  <a:path w="7237" h="4607" extrusionOk="0">
                    <a:moveTo>
                      <a:pt x="1076" y="0"/>
                    </a:moveTo>
                    <a:cubicBezTo>
                      <a:pt x="698" y="0"/>
                      <a:pt x="274" y="154"/>
                      <a:pt x="160" y="423"/>
                    </a:cubicBezTo>
                    <a:cubicBezTo>
                      <a:pt x="0" y="800"/>
                      <a:pt x="277" y="1056"/>
                      <a:pt x="599" y="1308"/>
                    </a:cubicBezTo>
                    <a:cubicBezTo>
                      <a:pt x="1662" y="2137"/>
                      <a:pt x="2861" y="2755"/>
                      <a:pt x="3989" y="3475"/>
                    </a:cubicBezTo>
                    <a:cubicBezTo>
                      <a:pt x="4910" y="4065"/>
                      <a:pt x="5946" y="4606"/>
                      <a:pt x="7180" y="4606"/>
                    </a:cubicBezTo>
                    <a:cubicBezTo>
                      <a:pt x="7199" y="4606"/>
                      <a:pt x="7218" y="4606"/>
                      <a:pt x="7237" y="4606"/>
                    </a:cubicBezTo>
                    <a:cubicBezTo>
                      <a:pt x="7092" y="4227"/>
                      <a:pt x="6907" y="3954"/>
                      <a:pt x="6688" y="3657"/>
                    </a:cubicBezTo>
                    <a:cubicBezTo>
                      <a:pt x="6300" y="3130"/>
                      <a:pt x="5750" y="2845"/>
                      <a:pt x="5258" y="2526"/>
                    </a:cubicBezTo>
                    <a:cubicBezTo>
                      <a:pt x="4653" y="2133"/>
                      <a:pt x="4090" y="1685"/>
                      <a:pt x="3496" y="1304"/>
                    </a:cubicBezTo>
                    <a:cubicBezTo>
                      <a:pt x="2886" y="910"/>
                      <a:pt x="2172" y="663"/>
                      <a:pt x="1613" y="159"/>
                    </a:cubicBezTo>
                    <a:cubicBezTo>
                      <a:pt x="1494" y="50"/>
                      <a:pt x="1293" y="0"/>
                      <a:pt x="1076" y="0"/>
                    </a:cubicBezTo>
                    <a:close/>
                  </a:path>
                </a:pathLst>
              </a:custGeom>
              <a:solidFill>
                <a:srgbClr val="0000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 name="Google Shape;1002;p10">
                <a:extLst>
                  <a:ext uri="{FF2B5EF4-FFF2-40B4-BE49-F238E27FC236}">
                    <a16:creationId xmlns:a16="http://schemas.microsoft.com/office/drawing/2014/main" id="{A6320B10-4D28-B164-00F9-EC882833266D}"/>
                  </a:ext>
                </a:extLst>
              </p:cNvPr>
              <p:cNvSpPr/>
              <p:nvPr/>
            </p:nvSpPr>
            <p:spPr>
              <a:xfrm>
                <a:off x="1730279" y="1749454"/>
                <a:ext cx="113347" cy="59063"/>
              </a:xfrm>
              <a:custGeom>
                <a:avLst/>
                <a:gdLst/>
                <a:ahLst/>
                <a:cxnLst/>
                <a:rect l="l" t="t" r="r" b="b"/>
                <a:pathLst>
                  <a:path w="8636" h="4500" extrusionOk="0">
                    <a:moveTo>
                      <a:pt x="569" y="1"/>
                    </a:moveTo>
                    <a:cubicBezTo>
                      <a:pt x="389" y="1"/>
                      <a:pt x="200" y="18"/>
                      <a:pt x="0" y="55"/>
                    </a:cubicBezTo>
                    <a:cubicBezTo>
                      <a:pt x="2708" y="2037"/>
                      <a:pt x="5348" y="3766"/>
                      <a:pt x="8629" y="4500"/>
                    </a:cubicBezTo>
                    <a:cubicBezTo>
                      <a:pt x="8635" y="3906"/>
                      <a:pt x="8447" y="3565"/>
                      <a:pt x="7966" y="3305"/>
                    </a:cubicBezTo>
                    <a:cubicBezTo>
                      <a:pt x="6313" y="2408"/>
                      <a:pt x="4656" y="1515"/>
                      <a:pt x="2926" y="771"/>
                    </a:cubicBezTo>
                    <a:cubicBezTo>
                      <a:pt x="2197" y="458"/>
                      <a:pt x="1507" y="1"/>
                      <a:pt x="569" y="1"/>
                    </a:cubicBezTo>
                    <a:close/>
                  </a:path>
                </a:pathLst>
              </a:custGeom>
              <a:solidFill>
                <a:srgbClr val="0000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 name="Google Shape;1003;p10">
                <a:extLst>
                  <a:ext uri="{FF2B5EF4-FFF2-40B4-BE49-F238E27FC236}">
                    <a16:creationId xmlns:a16="http://schemas.microsoft.com/office/drawing/2014/main" id="{D0792CF4-A42F-16F1-BF31-FF428F262894}"/>
                  </a:ext>
                </a:extLst>
              </p:cNvPr>
              <p:cNvSpPr/>
              <p:nvPr/>
            </p:nvSpPr>
            <p:spPr>
              <a:xfrm>
                <a:off x="2196062" y="1952747"/>
                <a:ext cx="52763" cy="86901"/>
              </a:xfrm>
              <a:custGeom>
                <a:avLst/>
                <a:gdLst/>
                <a:ahLst/>
                <a:cxnLst/>
                <a:rect l="l" t="t" r="r" b="b"/>
                <a:pathLst>
                  <a:path w="4020" h="6621" extrusionOk="0">
                    <a:moveTo>
                      <a:pt x="699" y="1"/>
                    </a:moveTo>
                    <a:cubicBezTo>
                      <a:pt x="648" y="1"/>
                      <a:pt x="589" y="16"/>
                      <a:pt x="518" y="54"/>
                    </a:cubicBezTo>
                    <a:cubicBezTo>
                      <a:pt x="205" y="217"/>
                      <a:pt x="0" y="405"/>
                      <a:pt x="19" y="816"/>
                    </a:cubicBezTo>
                    <a:cubicBezTo>
                      <a:pt x="314" y="1524"/>
                      <a:pt x="551" y="2266"/>
                      <a:pt x="919" y="2933"/>
                    </a:cubicBezTo>
                    <a:cubicBezTo>
                      <a:pt x="1520" y="4019"/>
                      <a:pt x="2052" y="5147"/>
                      <a:pt x="2903" y="6089"/>
                    </a:cubicBezTo>
                    <a:cubicBezTo>
                      <a:pt x="3096" y="6303"/>
                      <a:pt x="3196" y="6621"/>
                      <a:pt x="3453" y="6621"/>
                    </a:cubicBezTo>
                    <a:cubicBezTo>
                      <a:pt x="3508" y="6621"/>
                      <a:pt x="3570" y="6606"/>
                      <a:pt x="3642" y="6573"/>
                    </a:cubicBezTo>
                    <a:cubicBezTo>
                      <a:pt x="4020" y="6399"/>
                      <a:pt x="3928" y="5999"/>
                      <a:pt x="3793" y="5676"/>
                    </a:cubicBezTo>
                    <a:cubicBezTo>
                      <a:pt x="3144" y="4129"/>
                      <a:pt x="2228" y="2709"/>
                      <a:pt x="1644" y="1130"/>
                    </a:cubicBezTo>
                    <a:cubicBezTo>
                      <a:pt x="1542" y="853"/>
                      <a:pt x="1515" y="489"/>
                      <a:pt x="1167" y="348"/>
                    </a:cubicBezTo>
                    <a:cubicBezTo>
                      <a:pt x="991" y="276"/>
                      <a:pt x="916" y="1"/>
                      <a:pt x="699" y="1"/>
                    </a:cubicBezTo>
                    <a:close/>
                  </a:path>
                </a:pathLst>
              </a:custGeom>
              <a:solidFill>
                <a:srgbClr val="0000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 name="Google Shape;1004;p10">
                <a:extLst>
                  <a:ext uri="{FF2B5EF4-FFF2-40B4-BE49-F238E27FC236}">
                    <a16:creationId xmlns:a16="http://schemas.microsoft.com/office/drawing/2014/main" id="{570F3F84-F494-41FB-AAB0-49009E1C1D86}"/>
                  </a:ext>
                </a:extLst>
              </p:cNvPr>
              <p:cNvSpPr/>
              <p:nvPr/>
            </p:nvSpPr>
            <p:spPr>
              <a:xfrm>
                <a:off x="2228073" y="1887551"/>
                <a:ext cx="88187" cy="30831"/>
              </a:xfrm>
              <a:custGeom>
                <a:avLst/>
                <a:gdLst/>
                <a:ahLst/>
                <a:cxnLst/>
                <a:rect l="l" t="t" r="r" b="b"/>
                <a:pathLst>
                  <a:path w="6719" h="2349" extrusionOk="0">
                    <a:moveTo>
                      <a:pt x="1500" y="1"/>
                    </a:moveTo>
                    <a:cubicBezTo>
                      <a:pt x="1166" y="1"/>
                      <a:pt x="827" y="66"/>
                      <a:pt x="486" y="181"/>
                    </a:cubicBezTo>
                    <a:cubicBezTo>
                      <a:pt x="95" y="313"/>
                      <a:pt x="206" y="722"/>
                      <a:pt x="100" y="988"/>
                    </a:cubicBezTo>
                    <a:cubicBezTo>
                      <a:pt x="0" y="1234"/>
                      <a:pt x="426" y="1356"/>
                      <a:pt x="593" y="1384"/>
                    </a:cubicBezTo>
                    <a:cubicBezTo>
                      <a:pt x="2225" y="1650"/>
                      <a:pt x="3776" y="2349"/>
                      <a:pt x="5463" y="2349"/>
                    </a:cubicBezTo>
                    <a:cubicBezTo>
                      <a:pt x="5517" y="2349"/>
                      <a:pt x="5570" y="2348"/>
                      <a:pt x="5624" y="2346"/>
                    </a:cubicBezTo>
                    <a:cubicBezTo>
                      <a:pt x="5733" y="2302"/>
                      <a:pt x="5857" y="2203"/>
                      <a:pt x="5957" y="2203"/>
                    </a:cubicBezTo>
                    <a:cubicBezTo>
                      <a:pt x="5968" y="2203"/>
                      <a:pt x="5979" y="2204"/>
                      <a:pt x="5989" y="2206"/>
                    </a:cubicBezTo>
                    <a:cubicBezTo>
                      <a:pt x="6056" y="2224"/>
                      <a:pt x="6122" y="2233"/>
                      <a:pt x="6184" y="2233"/>
                    </a:cubicBezTo>
                    <a:cubicBezTo>
                      <a:pt x="6410" y="2233"/>
                      <a:pt x="6590" y="2118"/>
                      <a:pt x="6638" y="1920"/>
                    </a:cubicBezTo>
                    <a:cubicBezTo>
                      <a:pt x="6719" y="1587"/>
                      <a:pt x="6318" y="1517"/>
                      <a:pt x="6118" y="1468"/>
                    </a:cubicBezTo>
                    <a:cubicBezTo>
                      <a:pt x="5674" y="1356"/>
                      <a:pt x="5423" y="943"/>
                      <a:pt x="4838" y="943"/>
                    </a:cubicBezTo>
                    <a:cubicBezTo>
                      <a:pt x="4837" y="943"/>
                      <a:pt x="4836" y="943"/>
                      <a:pt x="4835" y="943"/>
                    </a:cubicBezTo>
                    <a:cubicBezTo>
                      <a:pt x="4834" y="943"/>
                      <a:pt x="4832" y="943"/>
                      <a:pt x="4831" y="943"/>
                    </a:cubicBezTo>
                    <a:cubicBezTo>
                      <a:pt x="4374" y="943"/>
                      <a:pt x="3903" y="493"/>
                      <a:pt x="3336" y="493"/>
                    </a:cubicBezTo>
                    <a:cubicBezTo>
                      <a:pt x="3269" y="493"/>
                      <a:pt x="3200" y="500"/>
                      <a:pt x="3130" y="514"/>
                    </a:cubicBezTo>
                    <a:cubicBezTo>
                      <a:pt x="3118" y="516"/>
                      <a:pt x="3105" y="518"/>
                      <a:pt x="3093" y="518"/>
                    </a:cubicBezTo>
                    <a:cubicBezTo>
                      <a:pt x="2985" y="518"/>
                      <a:pt x="2885" y="433"/>
                      <a:pt x="2780" y="369"/>
                    </a:cubicBezTo>
                    <a:cubicBezTo>
                      <a:pt x="2367" y="113"/>
                      <a:pt x="1938" y="1"/>
                      <a:pt x="1500" y="1"/>
                    </a:cubicBezTo>
                    <a:close/>
                  </a:path>
                </a:pathLst>
              </a:custGeom>
              <a:solidFill>
                <a:srgbClr val="0000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Tree>
    <p:extLst>
      <p:ext uri="{BB962C8B-B14F-4D97-AF65-F5344CB8AC3E}">
        <p14:creationId xmlns:p14="http://schemas.microsoft.com/office/powerpoint/2010/main" val="37629462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006"/>
        <p:cNvGrpSpPr/>
        <p:nvPr/>
      </p:nvGrpSpPr>
      <p:grpSpPr>
        <a:xfrm>
          <a:off x="0" y="0"/>
          <a:ext cx="0" cy="0"/>
          <a:chOff x="0" y="0"/>
          <a:chExt cx="0" cy="0"/>
        </a:xfrm>
      </p:grpSpPr>
      <p:sp>
        <p:nvSpPr>
          <p:cNvPr id="22" name="Google Shape;901;p7">
            <a:extLst>
              <a:ext uri="{FF2B5EF4-FFF2-40B4-BE49-F238E27FC236}">
                <a16:creationId xmlns:a16="http://schemas.microsoft.com/office/drawing/2014/main" id="{646EAE8E-D48C-A8A7-86A2-380E9E6758F1}"/>
              </a:ext>
            </a:extLst>
          </p:cNvPr>
          <p:cNvSpPr txBox="1">
            <a:spLocks noGrp="1"/>
          </p:cNvSpPr>
          <p:nvPr/>
        </p:nvSpPr>
        <p:spPr>
          <a:xfrm>
            <a:off x="1141438" y="3242466"/>
            <a:ext cx="1494000" cy="792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98450" algn="ctr" rtl="0">
              <a:lnSpc>
                <a:spcPct val="100000"/>
              </a:lnSpc>
              <a:spcBef>
                <a:spcPts val="0"/>
              </a:spcBef>
              <a:spcAft>
                <a:spcPts val="0"/>
              </a:spcAft>
              <a:buClr>
                <a:srgbClr val="000000"/>
              </a:buClr>
              <a:buSzPts val="1100"/>
              <a:buFont typeface="Comfortaa"/>
              <a:buNone/>
              <a:defRPr sz="1100" b="0" i="0" u="none" strike="noStrike" cap="none">
                <a:solidFill>
                  <a:srgbClr val="000000"/>
                </a:solidFill>
                <a:latin typeface="Comfortaa"/>
                <a:ea typeface="Comfortaa"/>
                <a:cs typeface="Comfortaa"/>
                <a:sym typeface="Comfortaa"/>
              </a:defRPr>
            </a:lvl1pPr>
            <a:lvl2pPr marL="914400" marR="0" lvl="1" indent="-298450" algn="ctr" rtl="0">
              <a:lnSpc>
                <a:spcPct val="100000"/>
              </a:lnSpc>
              <a:spcBef>
                <a:spcPts val="0"/>
              </a:spcBef>
              <a:spcAft>
                <a:spcPts val="0"/>
              </a:spcAft>
              <a:buClr>
                <a:srgbClr val="000000"/>
              </a:buClr>
              <a:buSzPts val="1100"/>
              <a:buFont typeface="Comfortaa"/>
              <a:buNone/>
              <a:defRPr sz="1100" b="0" i="0" u="none" strike="noStrike" cap="none">
                <a:solidFill>
                  <a:srgbClr val="000000"/>
                </a:solidFill>
                <a:latin typeface="Comfortaa"/>
                <a:ea typeface="Comfortaa"/>
                <a:cs typeface="Comfortaa"/>
                <a:sym typeface="Comfortaa"/>
              </a:defRPr>
            </a:lvl2pPr>
            <a:lvl3pPr marL="1371600" marR="0" lvl="2" indent="-298450" algn="ctr" rtl="0">
              <a:lnSpc>
                <a:spcPct val="100000"/>
              </a:lnSpc>
              <a:spcBef>
                <a:spcPts val="0"/>
              </a:spcBef>
              <a:spcAft>
                <a:spcPts val="0"/>
              </a:spcAft>
              <a:buClr>
                <a:srgbClr val="000000"/>
              </a:buClr>
              <a:buSzPts val="1100"/>
              <a:buFont typeface="Comfortaa"/>
              <a:buNone/>
              <a:defRPr sz="1100" b="0" i="0" u="none" strike="noStrike" cap="none">
                <a:solidFill>
                  <a:srgbClr val="000000"/>
                </a:solidFill>
                <a:latin typeface="Comfortaa"/>
                <a:ea typeface="Comfortaa"/>
                <a:cs typeface="Comfortaa"/>
                <a:sym typeface="Comfortaa"/>
              </a:defRPr>
            </a:lvl3pPr>
            <a:lvl4pPr marL="1828800" marR="0" lvl="3" indent="-298450" algn="ctr" rtl="0">
              <a:lnSpc>
                <a:spcPct val="100000"/>
              </a:lnSpc>
              <a:spcBef>
                <a:spcPts val="0"/>
              </a:spcBef>
              <a:spcAft>
                <a:spcPts val="0"/>
              </a:spcAft>
              <a:buClr>
                <a:srgbClr val="000000"/>
              </a:buClr>
              <a:buSzPts val="1100"/>
              <a:buFont typeface="Comfortaa"/>
              <a:buNone/>
              <a:defRPr sz="1100" b="0" i="0" u="none" strike="noStrike" cap="none">
                <a:solidFill>
                  <a:srgbClr val="000000"/>
                </a:solidFill>
                <a:latin typeface="Comfortaa"/>
                <a:ea typeface="Comfortaa"/>
                <a:cs typeface="Comfortaa"/>
                <a:sym typeface="Comfortaa"/>
              </a:defRPr>
            </a:lvl4pPr>
            <a:lvl5pPr marL="2286000" marR="0" lvl="4" indent="-298450" algn="ctr" rtl="0">
              <a:lnSpc>
                <a:spcPct val="100000"/>
              </a:lnSpc>
              <a:spcBef>
                <a:spcPts val="0"/>
              </a:spcBef>
              <a:spcAft>
                <a:spcPts val="0"/>
              </a:spcAft>
              <a:buClr>
                <a:srgbClr val="000000"/>
              </a:buClr>
              <a:buSzPts val="1100"/>
              <a:buFont typeface="Comfortaa"/>
              <a:buNone/>
              <a:defRPr sz="1100" b="0" i="0" u="none" strike="noStrike" cap="none">
                <a:solidFill>
                  <a:srgbClr val="000000"/>
                </a:solidFill>
                <a:latin typeface="Comfortaa"/>
                <a:ea typeface="Comfortaa"/>
                <a:cs typeface="Comfortaa"/>
                <a:sym typeface="Comfortaa"/>
              </a:defRPr>
            </a:lvl5pPr>
            <a:lvl6pPr marL="2743200" marR="0" lvl="5" indent="-298450" algn="ctr" rtl="0">
              <a:lnSpc>
                <a:spcPct val="100000"/>
              </a:lnSpc>
              <a:spcBef>
                <a:spcPts val="0"/>
              </a:spcBef>
              <a:spcAft>
                <a:spcPts val="0"/>
              </a:spcAft>
              <a:buClr>
                <a:srgbClr val="000000"/>
              </a:buClr>
              <a:buSzPts val="1100"/>
              <a:buFont typeface="Comfortaa"/>
              <a:buNone/>
              <a:defRPr sz="1100" b="0" i="0" u="none" strike="noStrike" cap="none">
                <a:solidFill>
                  <a:srgbClr val="000000"/>
                </a:solidFill>
                <a:latin typeface="Comfortaa"/>
                <a:ea typeface="Comfortaa"/>
                <a:cs typeface="Comfortaa"/>
                <a:sym typeface="Comfortaa"/>
              </a:defRPr>
            </a:lvl6pPr>
            <a:lvl7pPr marL="3200400" marR="0" lvl="6" indent="-298450" algn="ctr" rtl="0">
              <a:lnSpc>
                <a:spcPct val="100000"/>
              </a:lnSpc>
              <a:spcBef>
                <a:spcPts val="0"/>
              </a:spcBef>
              <a:spcAft>
                <a:spcPts val="0"/>
              </a:spcAft>
              <a:buClr>
                <a:srgbClr val="000000"/>
              </a:buClr>
              <a:buSzPts val="1100"/>
              <a:buFont typeface="Comfortaa"/>
              <a:buNone/>
              <a:defRPr sz="1100" b="0" i="0" u="none" strike="noStrike" cap="none">
                <a:solidFill>
                  <a:srgbClr val="000000"/>
                </a:solidFill>
                <a:latin typeface="Comfortaa"/>
                <a:ea typeface="Comfortaa"/>
                <a:cs typeface="Comfortaa"/>
                <a:sym typeface="Comfortaa"/>
              </a:defRPr>
            </a:lvl7pPr>
            <a:lvl8pPr marL="3657600" marR="0" lvl="7" indent="-298450" algn="ctr" rtl="0">
              <a:lnSpc>
                <a:spcPct val="100000"/>
              </a:lnSpc>
              <a:spcBef>
                <a:spcPts val="0"/>
              </a:spcBef>
              <a:spcAft>
                <a:spcPts val="0"/>
              </a:spcAft>
              <a:buClr>
                <a:srgbClr val="000000"/>
              </a:buClr>
              <a:buSzPts val="1100"/>
              <a:buFont typeface="Comfortaa"/>
              <a:buNone/>
              <a:defRPr sz="1100" b="0" i="0" u="none" strike="noStrike" cap="none">
                <a:solidFill>
                  <a:srgbClr val="000000"/>
                </a:solidFill>
                <a:latin typeface="Comfortaa"/>
                <a:ea typeface="Comfortaa"/>
                <a:cs typeface="Comfortaa"/>
                <a:sym typeface="Comfortaa"/>
              </a:defRPr>
            </a:lvl8pPr>
            <a:lvl9pPr marL="4114800" marR="0" lvl="8" indent="-298450" algn="ctr" rtl="0">
              <a:lnSpc>
                <a:spcPct val="100000"/>
              </a:lnSpc>
              <a:spcBef>
                <a:spcPts val="0"/>
              </a:spcBef>
              <a:spcAft>
                <a:spcPts val="0"/>
              </a:spcAft>
              <a:buClr>
                <a:srgbClr val="000000"/>
              </a:buClr>
              <a:buSzPts val="1100"/>
              <a:buFont typeface="Comfortaa"/>
              <a:buNone/>
              <a:defRPr sz="1100" b="0" i="0" u="none" strike="noStrike" cap="none">
                <a:solidFill>
                  <a:srgbClr val="000000"/>
                </a:solidFill>
                <a:latin typeface="Comfortaa"/>
                <a:ea typeface="Comfortaa"/>
                <a:cs typeface="Comfortaa"/>
                <a:sym typeface="Comfortaa"/>
              </a:defRPr>
            </a:lvl9pPr>
          </a:lstStyle>
          <a:p>
            <a:pPr marL="0" lvl="0" indent="0" algn="ctr" rtl="0">
              <a:spcBef>
                <a:spcPts val="0"/>
              </a:spcBef>
              <a:spcAft>
                <a:spcPts val="0"/>
              </a:spcAft>
              <a:buNone/>
            </a:pPr>
            <a:r>
              <a:rPr lang="en" sz="1400" dirty="0">
                <a:solidFill>
                  <a:schemeClr val="dk1"/>
                </a:solidFill>
                <a:latin typeface="Lobster" panose="00000500000000000000" pitchFamily="2" charset="0"/>
                <a:ea typeface="Times New Roman"/>
                <a:cs typeface="Times New Roman"/>
                <a:sym typeface="Times New Roman"/>
              </a:rPr>
              <a:t>Ứng dụng nhỏ, mang tính chất mô phỏng.</a:t>
            </a:r>
            <a:endParaRPr sz="1200" dirty="0">
              <a:latin typeface="Lobster" panose="00000500000000000000" pitchFamily="2" charset="0"/>
            </a:endParaRPr>
          </a:p>
        </p:txBody>
      </p:sp>
      <p:sp>
        <p:nvSpPr>
          <p:cNvPr id="23" name="Google Shape;902;p7">
            <a:extLst>
              <a:ext uri="{FF2B5EF4-FFF2-40B4-BE49-F238E27FC236}">
                <a16:creationId xmlns:a16="http://schemas.microsoft.com/office/drawing/2014/main" id="{6CCA12C1-6233-86E9-1D7B-A2B43BE49606}"/>
              </a:ext>
            </a:extLst>
          </p:cNvPr>
          <p:cNvSpPr txBox="1">
            <a:spLocks noGrp="1"/>
          </p:cNvSpPr>
          <p:nvPr/>
        </p:nvSpPr>
        <p:spPr>
          <a:xfrm>
            <a:off x="2930463" y="3166266"/>
            <a:ext cx="1494000" cy="792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98450" algn="ctr" rtl="0">
              <a:lnSpc>
                <a:spcPct val="100000"/>
              </a:lnSpc>
              <a:spcBef>
                <a:spcPts val="0"/>
              </a:spcBef>
              <a:spcAft>
                <a:spcPts val="0"/>
              </a:spcAft>
              <a:buClr>
                <a:srgbClr val="000000"/>
              </a:buClr>
              <a:buSzPts val="1100"/>
              <a:buFont typeface="Comfortaa"/>
              <a:buNone/>
              <a:defRPr sz="1100" b="0" i="0" u="none" strike="noStrike" cap="none">
                <a:solidFill>
                  <a:srgbClr val="000000"/>
                </a:solidFill>
                <a:latin typeface="Comfortaa"/>
                <a:ea typeface="Comfortaa"/>
                <a:cs typeface="Comfortaa"/>
                <a:sym typeface="Comfortaa"/>
              </a:defRPr>
            </a:lvl1pPr>
            <a:lvl2pPr marL="914400" marR="0" lvl="1" indent="-298450" algn="ctr" rtl="0">
              <a:lnSpc>
                <a:spcPct val="100000"/>
              </a:lnSpc>
              <a:spcBef>
                <a:spcPts val="0"/>
              </a:spcBef>
              <a:spcAft>
                <a:spcPts val="0"/>
              </a:spcAft>
              <a:buClr>
                <a:srgbClr val="000000"/>
              </a:buClr>
              <a:buSzPts val="1100"/>
              <a:buFont typeface="Comfortaa"/>
              <a:buNone/>
              <a:defRPr sz="1100" b="0" i="0" u="none" strike="noStrike" cap="none">
                <a:solidFill>
                  <a:srgbClr val="000000"/>
                </a:solidFill>
                <a:latin typeface="Comfortaa"/>
                <a:ea typeface="Comfortaa"/>
                <a:cs typeface="Comfortaa"/>
                <a:sym typeface="Comfortaa"/>
              </a:defRPr>
            </a:lvl2pPr>
            <a:lvl3pPr marL="1371600" marR="0" lvl="2" indent="-298450" algn="ctr" rtl="0">
              <a:lnSpc>
                <a:spcPct val="100000"/>
              </a:lnSpc>
              <a:spcBef>
                <a:spcPts val="0"/>
              </a:spcBef>
              <a:spcAft>
                <a:spcPts val="0"/>
              </a:spcAft>
              <a:buClr>
                <a:srgbClr val="000000"/>
              </a:buClr>
              <a:buSzPts val="1100"/>
              <a:buFont typeface="Comfortaa"/>
              <a:buNone/>
              <a:defRPr sz="1100" b="0" i="0" u="none" strike="noStrike" cap="none">
                <a:solidFill>
                  <a:srgbClr val="000000"/>
                </a:solidFill>
                <a:latin typeface="Comfortaa"/>
                <a:ea typeface="Comfortaa"/>
                <a:cs typeface="Comfortaa"/>
                <a:sym typeface="Comfortaa"/>
              </a:defRPr>
            </a:lvl3pPr>
            <a:lvl4pPr marL="1828800" marR="0" lvl="3" indent="-298450" algn="ctr" rtl="0">
              <a:lnSpc>
                <a:spcPct val="100000"/>
              </a:lnSpc>
              <a:spcBef>
                <a:spcPts val="0"/>
              </a:spcBef>
              <a:spcAft>
                <a:spcPts val="0"/>
              </a:spcAft>
              <a:buClr>
                <a:srgbClr val="000000"/>
              </a:buClr>
              <a:buSzPts val="1100"/>
              <a:buFont typeface="Comfortaa"/>
              <a:buNone/>
              <a:defRPr sz="1100" b="0" i="0" u="none" strike="noStrike" cap="none">
                <a:solidFill>
                  <a:srgbClr val="000000"/>
                </a:solidFill>
                <a:latin typeface="Comfortaa"/>
                <a:ea typeface="Comfortaa"/>
                <a:cs typeface="Comfortaa"/>
                <a:sym typeface="Comfortaa"/>
              </a:defRPr>
            </a:lvl4pPr>
            <a:lvl5pPr marL="2286000" marR="0" lvl="4" indent="-298450" algn="ctr" rtl="0">
              <a:lnSpc>
                <a:spcPct val="100000"/>
              </a:lnSpc>
              <a:spcBef>
                <a:spcPts val="0"/>
              </a:spcBef>
              <a:spcAft>
                <a:spcPts val="0"/>
              </a:spcAft>
              <a:buClr>
                <a:srgbClr val="000000"/>
              </a:buClr>
              <a:buSzPts val="1100"/>
              <a:buFont typeface="Comfortaa"/>
              <a:buNone/>
              <a:defRPr sz="1100" b="0" i="0" u="none" strike="noStrike" cap="none">
                <a:solidFill>
                  <a:srgbClr val="000000"/>
                </a:solidFill>
                <a:latin typeface="Comfortaa"/>
                <a:ea typeface="Comfortaa"/>
                <a:cs typeface="Comfortaa"/>
                <a:sym typeface="Comfortaa"/>
              </a:defRPr>
            </a:lvl5pPr>
            <a:lvl6pPr marL="2743200" marR="0" lvl="5" indent="-298450" algn="ctr" rtl="0">
              <a:lnSpc>
                <a:spcPct val="100000"/>
              </a:lnSpc>
              <a:spcBef>
                <a:spcPts val="0"/>
              </a:spcBef>
              <a:spcAft>
                <a:spcPts val="0"/>
              </a:spcAft>
              <a:buClr>
                <a:srgbClr val="000000"/>
              </a:buClr>
              <a:buSzPts val="1100"/>
              <a:buFont typeface="Comfortaa"/>
              <a:buNone/>
              <a:defRPr sz="1100" b="0" i="0" u="none" strike="noStrike" cap="none">
                <a:solidFill>
                  <a:srgbClr val="000000"/>
                </a:solidFill>
                <a:latin typeface="Comfortaa"/>
                <a:ea typeface="Comfortaa"/>
                <a:cs typeface="Comfortaa"/>
                <a:sym typeface="Comfortaa"/>
              </a:defRPr>
            </a:lvl6pPr>
            <a:lvl7pPr marL="3200400" marR="0" lvl="6" indent="-298450" algn="ctr" rtl="0">
              <a:lnSpc>
                <a:spcPct val="100000"/>
              </a:lnSpc>
              <a:spcBef>
                <a:spcPts val="0"/>
              </a:spcBef>
              <a:spcAft>
                <a:spcPts val="0"/>
              </a:spcAft>
              <a:buClr>
                <a:srgbClr val="000000"/>
              </a:buClr>
              <a:buSzPts val="1100"/>
              <a:buFont typeface="Comfortaa"/>
              <a:buNone/>
              <a:defRPr sz="1100" b="0" i="0" u="none" strike="noStrike" cap="none">
                <a:solidFill>
                  <a:srgbClr val="000000"/>
                </a:solidFill>
                <a:latin typeface="Comfortaa"/>
                <a:ea typeface="Comfortaa"/>
                <a:cs typeface="Comfortaa"/>
                <a:sym typeface="Comfortaa"/>
              </a:defRPr>
            </a:lvl7pPr>
            <a:lvl8pPr marL="3657600" marR="0" lvl="7" indent="-298450" algn="ctr" rtl="0">
              <a:lnSpc>
                <a:spcPct val="100000"/>
              </a:lnSpc>
              <a:spcBef>
                <a:spcPts val="0"/>
              </a:spcBef>
              <a:spcAft>
                <a:spcPts val="0"/>
              </a:spcAft>
              <a:buClr>
                <a:srgbClr val="000000"/>
              </a:buClr>
              <a:buSzPts val="1100"/>
              <a:buFont typeface="Comfortaa"/>
              <a:buNone/>
              <a:defRPr sz="1100" b="0" i="0" u="none" strike="noStrike" cap="none">
                <a:solidFill>
                  <a:srgbClr val="000000"/>
                </a:solidFill>
                <a:latin typeface="Comfortaa"/>
                <a:ea typeface="Comfortaa"/>
                <a:cs typeface="Comfortaa"/>
                <a:sym typeface="Comfortaa"/>
              </a:defRPr>
            </a:lvl8pPr>
            <a:lvl9pPr marL="4114800" marR="0" lvl="8" indent="-298450" algn="ctr" rtl="0">
              <a:lnSpc>
                <a:spcPct val="100000"/>
              </a:lnSpc>
              <a:spcBef>
                <a:spcPts val="0"/>
              </a:spcBef>
              <a:spcAft>
                <a:spcPts val="0"/>
              </a:spcAft>
              <a:buClr>
                <a:srgbClr val="000000"/>
              </a:buClr>
              <a:buSzPts val="1100"/>
              <a:buFont typeface="Comfortaa"/>
              <a:buNone/>
              <a:defRPr sz="1100" b="0" i="0" u="none" strike="noStrike" cap="none">
                <a:solidFill>
                  <a:srgbClr val="000000"/>
                </a:solidFill>
                <a:latin typeface="Comfortaa"/>
                <a:ea typeface="Comfortaa"/>
                <a:cs typeface="Comfortaa"/>
                <a:sym typeface="Comfortaa"/>
              </a:defRPr>
            </a:lvl9pPr>
          </a:lstStyle>
          <a:p>
            <a:pPr marL="0" lvl="0" indent="0" algn="ctr" rtl="0">
              <a:lnSpc>
                <a:spcPct val="100000"/>
              </a:lnSpc>
              <a:spcBef>
                <a:spcPts val="0"/>
              </a:spcBef>
              <a:spcAft>
                <a:spcPts val="0"/>
              </a:spcAft>
              <a:buSzPts val="1100"/>
              <a:buNone/>
            </a:pPr>
            <a:r>
              <a:rPr lang="en" sz="1400" dirty="0">
                <a:solidFill>
                  <a:schemeClr val="dk1"/>
                </a:solidFill>
                <a:latin typeface="Lobster" panose="00000500000000000000" pitchFamily="2" charset="0"/>
                <a:ea typeface="Times New Roman"/>
                <a:cs typeface="Times New Roman"/>
                <a:sym typeface="Times New Roman"/>
              </a:rPr>
              <a:t>Cơ sở dữ liệu nhỏ. Chưa được phong phú các chức năng</a:t>
            </a:r>
            <a:endParaRPr sz="1400" dirty="0">
              <a:solidFill>
                <a:schemeClr val="dk1"/>
              </a:solidFill>
              <a:latin typeface="Lobster" panose="00000500000000000000" pitchFamily="2" charset="0"/>
              <a:ea typeface="Times New Roman"/>
              <a:cs typeface="Times New Roman"/>
              <a:sym typeface="Times New Roman"/>
            </a:endParaRPr>
          </a:p>
        </p:txBody>
      </p:sp>
      <p:sp>
        <p:nvSpPr>
          <p:cNvPr id="24" name="Google Shape;903;p7">
            <a:extLst>
              <a:ext uri="{FF2B5EF4-FFF2-40B4-BE49-F238E27FC236}">
                <a16:creationId xmlns:a16="http://schemas.microsoft.com/office/drawing/2014/main" id="{871050C5-4B7F-6273-EC4F-E088F2CE03A4}"/>
              </a:ext>
            </a:extLst>
          </p:cNvPr>
          <p:cNvSpPr txBox="1">
            <a:spLocks noGrp="1"/>
          </p:cNvSpPr>
          <p:nvPr/>
        </p:nvSpPr>
        <p:spPr>
          <a:xfrm>
            <a:off x="4719513" y="3166266"/>
            <a:ext cx="1494000" cy="792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98450" algn="l" rtl="0">
              <a:lnSpc>
                <a:spcPct val="115000"/>
              </a:lnSpc>
              <a:spcBef>
                <a:spcPts val="0"/>
              </a:spcBef>
              <a:spcAft>
                <a:spcPts val="0"/>
              </a:spcAft>
              <a:buClr>
                <a:srgbClr val="000000"/>
              </a:buClr>
              <a:buSzPts val="1100"/>
              <a:buFont typeface="Comfortaa"/>
              <a:buChar char="●"/>
              <a:defRPr sz="1100" b="0" i="0" u="none" strike="noStrike" cap="none">
                <a:solidFill>
                  <a:srgbClr val="000000"/>
                </a:solidFill>
                <a:latin typeface="Comfortaa"/>
                <a:ea typeface="Comfortaa"/>
                <a:cs typeface="Comfortaa"/>
                <a:sym typeface="Comfortaa"/>
              </a:defRPr>
            </a:lvl1pPr>
            <a:lvl2pPr marL="914400" marR="0" lvl="1" indent="-298450" algn="l" rtl="0">
              <a:lnSpc>
                <a:spcPct val="115000"/>
              </a:lnSpc>
              <a:spcBef>
                <a:spcPts val="1600"/>
              </a:spcBef>
              <a:spcAft>
                <a:spcPts val="0"/>
              </a:spcAft>
              <a:buClr>
                <a:srgbClr val="000000"/>
              </a:buClr>
              <a:buSzPts val="1100"/>
              <a:buFont typeface="Comfortaa"/>
              <a:buChar char="○"/>
              <a:defRPr sz="1100" b="0" i="0" u="none" strike="noStrike" cap="none">
                <a:solidFill>
                  <a:srgbClr val="000000"/>
                </a:solidFill>
                <a:latin typeface="Comfortaa"/>
                <a:ea typeface="Comfortaa"/>
                <a:cs typeface="Comfortaa"/>
                <a:sym typeface="Comfortaa"/>
              </a:defRPr>
            </a:lvl2pPr>
            <a:lvl3pPr marL="1371600" marR="0" lvl="2" indent="-298450" algn="l" rtl="0">
              <a:lnSpc>
                <a:spcPct val="115000"/>
              </a:lnSpc>
              <a:spcBef>
                <a:spcPts val="1600"/>
              </a:spcBef>
              <a:spcAft>
                <a:spcPts val="0"/>
              </a:spcAft>
              <a:buClr>
                <a:srgbClr val="000000"/>
              </a:buClr>
              <a:buSzPts val="1100"/>
              <a:buFont typeface="Comfortaa"/>
              <a:buChar char="■"/>
              <a:defRPr sz="1100" b="0" i="0" u="none" strike="noStrike" cap="none">
                <a:solidFill>
                  <a:srgbClr val="000000"/>
                </a:solidFill>
                <a:latin typeface="Comfortaa"/>
                <a:ea typeface="Comfortaa"/>
                <a:cs typeface="Comfortaa"/>
                <a:sym typeface="Comfortaa"/>
              </a:defRPr>
            </a:lvl3pPr>
            <a:lvl4pPr marL="1828800" marR="0" lvl="3" indent="-298450" algn="l" rtl="0">
              <a:lnSpc>
                <a:spcPct val="115000"/>
              </a:lnSpc>
              <a:spcBef>
                <a:spcPts val="1600"/>
              </a:spcBef>
              <a:spcAft>
                <a:spcPts val="0"/>
              </a:spcAft>
              <a:buClr>
                <a:srgbClr val="000000"/>
              </a:buClr>
              <a:buSzPts val="1100"/>
              <a:buFont typeface="Comfortaa"/>
              <a:buChar char="●"/>
              <a:defRPr sz="1100" b="0" i="0" u="none" strike="noStrike" cap="none">
                <a:solidFill>
                  <a:srgbClr val="000000"/>
                </a:solidFill>
                <a:latin typeface="Comfortaa"/>
                <a:ea typeface="Comfortaa"/>
                <a:cs typeface="Comfortaa"/>
                <a:sym typeface="Comfortaa"/>
              </a:defRPr>
            </a:lvl4pPr>
            <a:lvl5pPr marL="2286000" marR="0" lvl="4" indent="-298450" algn="l" rtl="0">
              <a:lnSpc>
                <a:spcPct val="115000"/>
              </a:lnSpc>
              <a:spcBef>
                <a:spcPts val="1600"/>
              </a:spcBef>
              <a:spcAft>
                <a:spcPts val="0"/>
              </a:spcAft>
              <a:buClr>
                <a:srgbClr val="000000"/>
              </a:buClr>
              <a:buSzPts val="1100"/>
              <a:buFont typeface="Comfortaa"/>
              <a:buChar char="○"/>
              <a:defRPr sz="1100" b="0" i="0" u="none" strike="noStrike" cap="none">
                <a:solidFill>
                  <a:srgbClr val="000000"/>
                </a:solidFill>
                <a:latin typeface="Comfortaa"/>
                <a:ea typeface="Comfortaa"/>
                <a:cs typeface="Comfortaa"/>
                <a:sym typeface="Comfortaa"/>
              </a:defRPr>
            </a:lvl5pPr>
            <a:lvl6pPr marL="2743200" marR="0" lvl="5" indent="-298450" algn="l" rtl="0">
              <a:lnSpc>
                <a:spcPct val="115000"/>
              </a:lnSpc>
              <a:spcBef>
                <a:spcPts val="1600"/>
              </a:spcBef>
              <a:spcAft>
                <a:spcPts val="0"/>
              </a:spcAft>
              <a:buClr>
                <a:srgbClr val="000000"/>
              </a:buClr>
              <a:buSzPts val="1100"/>
              <a:buFont typeface="Comfortaa"/>
              <a:buChar char="■"/>
              <a:defRPr sz="1100" b="0" i="0" u="none" strike="noStrike" cap="none">
                <a:solidFill>
                  <a:srgbClr val="000000"/>
                </a:solidFill>
                <a:latin typeface="Comfortaa"/>
                <a:ea typeface="Comfortaa"/>
                <a:cs typeface="Comfortaa"/>
                <a:sym typeface="Comfortaa"/>
              </a:defRPr>
            </a:lvl6pPr>
            <a:lvl7pPr marL="3200400" marR="0" lvl="6" indent="-298450" algn="l" rtl="0">
              <a:lnSpc>
                <a:spcPct val="115000"/>
              </a:lnSpc>
              <a:spcBef>
                <a:spcPts val="1600"/>
              </a:spcBef>
              <a:spcAft>
                <a:spcPts val="0"/>
              </a:spcAft>
              <a:buClr>
                <a:srgbClr val="000000"/>
              </a:buClr>
              <a:buSzPts val="1100"/>
              <a:buFont typeface="Comfortaa"/>
              <a:buChar char="●"/>
              <a:defRPr sz="1100" b="0" i="0" u="none" strike="noStrike" cap="none">
                <a:solidFill>
                  <a:srgbClr val="000000"/>
                </a:solidFill>
                <a:latin typeface="Comfortaa"/>
                <a:ea typeface="Comfortaa"/>
                <a:cs typeface="Comfortaa"/>
                <a:sym typeface="Comfortaa"/>
              </a:defRPr>
            </a:lvl7pPr>
            <a:lvl8pPr marL="3657600" marR="0" lvl="7" indent="-298450" algn="l" rtl="0">
              <a:lnSpc>
                <a:spcPct val="115000"/>
              </a:lnSpc>
              <a:spcBef>
                <a:spcPts val="1600"/>
              </a:spcBef>
              <a:spcAft>
                <a:spcPts val="0"/>
              </a:spcAft>
              <a:buClr>
                <a:srgbClr val="000000"/>
              </a:buClr>
              <a:buSzPts val="1100"/>
              <a:buFont typeface="Comfortaa"/>
              <a:buChar char="○"/>
              <a:defRPr sz="1100" b="0" i="0" u="none" strike="noStrike" cap="none">
                <a:solidFill>
                  <a:srgbClr val="000000"/>
                </a:solidFill>
                <a:latin typeface="Comfortaa"/>
                <a:ea typeface="Comfortaa"/>
                <a:cs typeface="Comfortaa"/>
                <a:sym typeface="Comfortaa"/>
              </a:defRPr>
            </a:lvl8pPr>
            <a:lvl9pPr marL="4114800" marR="0" lvl="8" indent="-298450" algn="l" rtl="0">
              <a:lnSpc>
                <a:spcPct val="115000"/>
              </a:lnSpc>
              <a:spcBef>
                <a:spcPts val="1600"/>
              </a:spcBef>
              <a:spcAft>
                <a:spcPts val="1600"/>
              </a:spcAft>
              <a:buClr>
                <a:srgbClr val="000000"/>
              </a:buClr>
              <a:buSzPts val="1100"/>
              <a:buFont typeface="Comfortaa"/>
              <a:buChar char="■"/>
              <a:defRPr sz="1100" b="0" i="0" u="none" strike="noStrike" cap="none">
                <a:solidFill>
                  <a:srgbClr val="000000"/>
                </a:solidFill>
                <a:latin typeface="Comfortaa"/>
                <a:ea typeface="Comfortaa"/>
                <a:cs typeface="Comfortaa"/>
                <a:sym typeface="Comfortaa"/>
              </a:defRPr>
            </a:lvl9pPr>
          </a:lstStyle>
          <a:p>
            <a:pPr marL="0" marR="0" lvl="0" indent="0" algn="ctr" rtl="0">
              <a:lnSpc>
                <a:spcPct val="100000"/>
              </a:lnSpc>
              <a:spcBef>
                <a:spcPts val="0"/>
              </a:spcBef>
              <a:spcAft>
                <a:spcPts val="0"/>
              </a:spcAft>
              <a:buClr>
                <a:srgbClr val="000000"/>
              </a:buClr>
              <a:buSzPts val="1100"/>
              <a:buFont typeface="Comfortaa"/>
              <a:buNone/>
            </a:pPr>
            <a:r>
              <a:rPr lang="en" sz="1400" dirty="0">
                <a:solidFill>
                  <a:schemeClr val="dk1"/>
                </a:solidFill>
                <a:latin typeface="Lobster" panose="00000500000000000000" pitchFamily="2" charset="0"/>
                <a:ea typeface="Times New Roman"/>
                <a:cs typeface="Times New Roman"/>
                <a:sym typeface="Times New Roman"/>
              </a:rPr>
              <a:t>Việc hỗ trợ tính năng kỹ thuật cho khách hàng còn nhiều hạn chế. </a:t>
            </a:r>
            <a:endParaRPr sz="1050" b="0" i="0" u="none" strike="noStrike" cap="none" dirty="0">
              <a:solidFill>
                <a:srgbClr val="000000"/>
              </a:solidFill>
              <a:latin typeface="Lobster" panose="00000500000000000000" pitchFamily="2" charset="0"/>
              <a:sym typeface="Comfortaa"/>
            </a:endParaRPr>
          </a:p>
        </p:txBody>
      </p:sp>
      <p:sp>
        <p:nvSpPr>
          <p:cNvPr id="25" name="Google Shape;904;p7">
            <a:extLst>
              <a:ext uri="{FF2B5EF4-FFF2-40B4-BE49-F238E27FC236}">
                <a16:creationId xmlns:a16="http://schemas.microsoft.com/office/drawing/2014/main" id="{26047D22-9E3A-2D26-E35D-3100DDB8FF4B}"/>
              </a:ext>
            </a:extLst>
          </p:cNvPr>
          <p:cNvSpPr txBox="1">
            <a:spLocks noGrp="1"/>
          </p:cNvSpPr>
          <p:nvPr/>
        </p:nvSpPr>
        <p:spPr>
          <a:xfrm>
            <a:off x="6508563" y="3242466"/>
            <a:ext cx="1494000" cy="792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98450" algn="ctr" rtl="0">
              <a:lnSpc>
                <a:spcPct val="100000"/>
              </a:lnSpc>
              <a:spcBef>
                <a:spcPts val="0"/>
              </a:spcBef>
              <a:spcAft>
                <a:spcPts val="0"/>
              </a:spcAft>
              <a:buClr>
                <a:srgbClr val="000000"/>
              </a:buClr>
              <a:buSzPts val="1100"/>
              <a:buFont typeface="Comfortaa"/>
              <a:buNone/>
              <a:defRPr sz="1100" b="0" i="0" u="none" strike="noStrike" cap="none">
                <a:solidFill>
                  <a:srgbClr val="000000"/>
                </a:solidFill>
                <a:latin typeface="Comfortaa"/>
                <a:ea typeface="Comfortaa"/>
                <a:cs typeface="Comfortaa"/>
                <a:sym typeface="Comfortaa"/>
              </a:defRPr>
            </a:lvl1pPr>
            <a:lvl2pPr marL="914400" marR="0" lvl="1" indent="-298450" algn="ctr" rtl="0">
              <a:lnSpc>
                <a:spcPct val="100000"/>
              </a:lnSpc>
              <a:spcBef>
                <a:spcPts val="0"/>
              </a:spcBef>
              <a:spcAft>
                <a:spcPts val="0"/>
              </a:spcAft>
              <a:buClr>
                <a:srgbClr val="000000"/>
              </a:buClr>
              <a:buSzPts val="1100"/>
              <a:buFont typeface="Comfortaa"/>
              <a:buNone/>
              <a:defRPr sz="1100" b="0" i="0" u="none" strike="noStrike" cap="none">
                <a:solidFill>
                  <a:srgbClr val="000000"/>
                </a:solidFill>
                <a:latin typeface="Comfortaa"/>
                <a:ea typeface="Comfortaa"/>
                <a:cs typeface="Comfortaa"/>
                <a:sym typeface="Comfortaa"/>
              </a:defRPr>
            </a:lvl2pPr>
            <a:lvl3pPr marL="1371600" marR="0" lvl="2" indent="-298450" algn="ctr" rtl="0">
              <a:lnSpc>
                <a:spcPct val="100000"/>
              </a:lnSpc>
              <a:spcBef>
                <a:spcPts val="0"/>
              </a:spcBef>
              <a:spcAft>
                <a:spcPts val="0"/>
              </a:spcAft>
              <a:buClr>
                <a:srgbClr val="000000"/>
              </a:buClr>
              <a:buSzPts val="1100"/>
              <a:buFont typeface="Comfortaa"/>
              <a:buNone/>
              <a:defRPr sz="1100" b="0" i="0" u="none" strike="noStrike" cap="none">
                <a:solidFill>
                  <a:srgbClr val="000000"/>
                </a:solidFill>
                <a:latin typeface="Comfortaa"/>
                <a:ea typeface="Comfortaa"/>
                <a:cs typeface="Comfortaa"/>
                <a:sym typeface="Comfortaa"/>
              </a:defRPr>
            </a:lvl3pPr>
            <a:lvl4pPr marL="1828800" marR="0" lvl="3" indent="-298450" algn="ctr" rtl="0">
              <a:lnSpc>
                <a:spcPct val="100000"/>
              </a:lnSpc>
              <a:spcBef>
                <a:spcPts val="0"/>
              </a:spcBef>
              <a:spcAft>
                <a:spcPts val="0"/>
              </a:spcAft>
              <a:buClr>
                <a:srgbClr val="000000"/>
              </a:buClr>
              <a:buSzPts val="1100"/>
              <a:buFont typeface="Comfortaa"/>
              <a:buNone/>
              <a:defRPr sz="1100" b="0" i="0" u="none" strike="noStrike" cap="none">
                <a:solidFill>
                  <a:srgbClr val="000000"/>
                </a:solidFill>
                <a:latin typeface="Comfortaa"/>
                <a:ea typeface="Comfortaa"/>
                <a:cs typeface="Comfortaa"/>
                <a:sym typeface="Comfortaa"/>
              </a:defRPr>
            </a:lvl4pPr>
            <a:lvl5pPr marL="2286000" marR="0" lvl="4" indent="-298450" algn="ctr" rtl="0">
              <a:lnSpc>
                <a:spcPct val="100000"/>
              </a:lnSpc>
              <a:spcBef>
                <a:spcPts val="0"/>
              </a:spcBef>
              <a:spcAft>
                <a:spcPts val="0"/>
              </a:spcAft>
              <a:buClr>
                <a:srgbClr val="000000"/>
              </a:buClr>
              <a:buSzPts val="1100"/>
              <a:buFont typeface="Comfortaa"/>
              <a:buNone/>
              <a:defRPr sz="1100" b="0" i="0" u="none" strike="noStrike" cap="none">
                <a:solidFill>
                  <a:srgbClr val="000000"/>
                </a:solidFill>
                <a:latin typeface="Comfortaa"/>
                <a:ea typeface="Comfortaa"/>
                <a:cs typeface="Comfortaa"/>
                <a:sym typeface="Comfortaa"/>
              </a:defRPr>
            </a:lvl5pPr>
            <a:lvl6pPr marL="2743200" marR="0" lvl="5" indent="-298450" algn="ctr" rtl="0">
              <a:lnSpc>
                <a:spcPct val="100000"/>
              </a:lnSpc>
              <a:spcBef>
                <a:spcPts val="0"/>
              </a:spcBef>
              <a:spcAft>
                <a:spcPts val="0"/>
              </a:spcAft>
              <a:buClr>
                <a:srgbClr val="000000"/>
              </a:buClr>
              <a:buSzPts val="1100"/>
              <a:buFont typeface="Comfortaa"/>
              <a:buNone/>
              <a:defRPr sz="1100" b="0" i="0" u="none" strike="noStrike" cap="none">
                <a:solidFill>
                  <a:srgbClr val="000000"/>
                </a:solidFill>
                <a:latin typeface="Comfortaa"/>
                <a:ea typeface="Comfortaa"/>
                <a:cs typeface="Comfortaa"/>
                <a:sym typeface="Comfortaa"/>
              </a:defRPr>
            </a:lvl6pPr>
            <a:lvl7pPr marL="3200400" marR="0" lvl="6" indent="-298450" algn="ctr" rtl="0">
              <a:lnSpc>
                <a:spcPct val="100000"/>
              </a:lnSpc>
              <a:spcBef>
                <a:spcPts val="0"/>
              </a:spcBef>
              <a:spcAft>
                <a:spcPts val="0"/>
              </a:spcAft>
              <a:buClr>
                <a:srgbClr val="000000"/>
              </a:buClr>
              <a:buSzPts val="1100"/>
              <a:buFont typeface="Comfortaa"/>
              <a:buNone/>
              <a:defRPr sz="1100" b="0" i="0" u="none" strike="noStrike" cap="none">
                <a:solidFill>
                  <a:srgbClr val="000000"/>
                </a:solidFill>
                <a:latin typeface="Comfortaa"/>
                <a:ea typeface="Comfortaa"/>
                <a:cs typeface="Comfortaa"/>
                <a:sym typeface="Comfortaa"/>
              </a:defRPr>
            </a:lvl7pPr>
            <a:lvl8pPr marL="3657600" marR="0" lvl="7" indent="-298450" algn="ctr" rtl="0">
              <a:lnSpc>
                <a:spcPct val="100000"/>
              </a:lnSpc>
              <a:spcBef>
                <a:spcPts val="0"/>
              </a:spcBef>
              <a:spcAft>
                <a:spcPts val="0"/>
              </a:spcAft>
              <a:buClr>
                <a:srgbClr val="000000"/>
              </a:buClr>
              <a:buSzPts val="1100"/>
              <a:buFont typeface="Comfortaa"/>
              <a:buNone/>
              <a:defRPr sz="1100" b="0" i="0" u="none" strike="noStrike" cap="none">
                <a:solidFill>
                  <a:srgbClr val="000000"/>
                </a:solidFill>
                <a:latin typeface="Comfortaa"/>
                <a:ea typeface="Comfortaa"/>
                <a:cs typeface="Comfortaa"/>
                <a:sym typeface="Comfortaa"/>
              </a:defRPr>
            </a:lvl8pPr>
            <a:lvl9pPr marL="4114800" marR="0" lvl="8" indent="-298450" algn="ctr" rtl="0">
              <a:lnSpc>
                <a:spcPct val="100000"/>
              </a:lnSpc>
              <a:spcBef>
                <a:spcPts val="0"/>
              </a:spcBef>
              <a:spcAft>
                <a:spcPts val="0"/>
              </a:spcAft>
              <a:buClr>
                <a:srgbClr val="000000"/>
              </a:buClr>
              <a:buSzPts val="1100"/>
              <a:buFont typeface="Comfortaa"/>
              <a:buNone/>
              <a:defRPr sz="1100" b="0" i="0" u="none" strike="noStrike" cap="none">
                <a:solidFill>
                  <a:srgbClr val="000000"/>
                </a:solidFill>
                <a:latin typeface="Comfortaa"/>
                <a:ea typeface="Comfortaa"/>
                <a:cs typeface="Comfortaa"/>
                <a:sym typeface="Comfortaa"/>
              </a:defRPr>
            </a:lvl9pPr>
          </a:lstStyle>
          <a:p>
            <a:pPr marL="0" lvl="0" indent="0" algn="ctr" rtl="0">
              <a:lnSpc>
                <a:spcPct val="100000"/>
              </a:lnSpc>
              <a:spcBef>
                <a:spcPts val="0"/>
              </a:spcBef>
              <a:spcAft>
                <a:spcPts val="0"/>
              </a:spcAft>
              <a:buSzPts val="1100"/>
              <a:buNone/>
            </a:pPr>
            <a:r>
              <a:rPr lang="en" sz="1400" dirty="0">
                <a:solidFill>
                  <a:schemeClr val="dk1"/>
                </a:solidFill>
                <a:latin typeface="Lobster" panose="00000500000000000000" pitchFamily="2" charset="0"/>
                <a:ea typeface="Times New Roman"/>
                <a:cs typeface="Times New Roman"/>
                <a:sym typeface="Times New Roman"/>
              </a:rPr>
              <a:t>chưa thể mô tả hết được các khía cạnh của vấn đề</a:t>
            </a:r>
            <a:endParaRPr sz="1050" dirty="0">
              <a:latin typeface="Lobster" panose="00000500000000000000" pitchFamily="2" charset="0"/>
            </a:endParaRPr>
          </a:p>
        </p:txBody>
      </p:sp>
      <p:sp>
        <p:nvSpPr>
          <p:cNvPr id="26" name="Google Shape;905;p7">
            <a:extLst>
              <a:ext uri="{FF2B5EF4-FFF2-40B4-BE49-F238E27FC236}">
                <a16:creationId xmlns:a16="http://schemas.microsoft.com/office/drawing/2014/main" id="{693B671A-FF02-33AD-429B-4041C151BB0C}"/>
              </a:ext>
            </a:extLst>
          </p:cNvPr>
          <p:cNvSpPr txBox="1">
            <a:spLocks noGrp="1"/>
          </p:cNvSpPr>
          <p:nvPr/>
        </p:nvSpPr>
        <p:spPr>
          <a:xfrm>
            <a:off x="2008800" y="800616"/>
            <a:ext cx="5126400" cy="732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2400"/>
              <a:buFont typeface="Permanent Marker"/>
              <a:buNone/>
              <a:defRPr sz="2400" b="0" i="0" u="none" strike="noStrike" cap="none">
                <a:solidFill>
                  <a:srgbClr val="000000"/>
                </a:solidFill>
                <a:latin typeface="Permanent Marker"/>
                <a:ea typeface="Permanent Marker"/>
                <a:cs typeface="Permanent Marker"/>
                <a:sym typeface="Permanent Marker"/>
              </a:defRPr>
            </a:lvl1pPr>
            <a:lvl2pPr marR="0" lvl="1" algn="ctr" rtl="0">
              <a:lnSpc>
                <a:spcPct val="100000"/>
              </a:lnSpc>
              <a:spcBef>
                <a:spcPts val="0"/>
              </a:spcBef>
              <a:spcAft>
                <a:spcPts val="0"/>
              </a:spcAft>
              <a:buClr>
                <a:srgbClr val="000000"/>
              </a:buClr>
              <a:buSzPts val="3000"/>
              <a:buFont typeface="Permanent Marker"/>
              <a:buNone/>
              <a:defRPr sz="3000" b="0" i="0" u="none" strike="noStrike" cap="none">
                <a:solidFill>
                  <a:srgbClr val="000000"/>
                </a:solidFill>
                <a:latin typeface="Permanent Marker"/>
                <a:ea typeface="Permanent Marker"/>
                <a:cs typeface="Permanent Marker"/>
                <a:sym typeface="Permanent Marker"/>
              </a:defRPr>
            </a:lvl2pPr>
            <a:lvl3pPr marR="0" lvl="2" algn="ctr" rtl="0">
              <a:lnSpc>
                <a:spcPct val="100000"/>
              </a:lnSpc>
              <a:spcBef>
                <a:spcPts val="0"/>
              </a:spcBef>
              <a:spcAft>
                <a:spcPts val="0"/>
              </a:spcAft>
              <a:buClr>
                <a:srgbClr val="000000"/>
              </a:buClr>
              <a:buSzPts val="3000"/>
              <a:buFont typeface="Permanent Marker"/>
              <a:buNone/>
              <a:defRPr sz="3000" b="0" i="0" u="none" strike="noStrike" cap="none">
                <a:solidFill>
                  <a:srgbClr val="000000"/>
                </a:solidFill>
                <a:latin typeface="Permanent Marker"/>
                <a:ea typeface="Permanent Marker"/>
                <a:cs typeface="Permanent Marker"/>
                <a:sym typeface="Permanent Marker"/>
              </a:defRPr>
            </a:lvl3pPr>
            <a:lvl4pPr marR="0" lvl="3" algn="ctr" rtl="0">
              <a:lnSpc>
                <a:spcPct val="100000"/>
              </a:lnSpc>
              <a:spcBef>
                <a:spcPts val="0"/>
              </a:spcBef>
              <a:spcAft>
                <a:spcPts val="0"/>
              </a:spcAft>
              <a:buClr>
                <a:srgbClr val="000000"/>
              </a:buClr>
              <a:buSzPts val="3000"/>
              <a:buFont typeface="Permanent Marker"/>
              <a:buNone/>
              <a:defRPr sz="3000" b="0" i="0" u="none" strike="noStrike" cap="none">
                <a:solidFill>
                  <a:srgbClr val="000000"/>
                </a:solidFill>
                <a:latin typeface="Permanent Marker"/>
                <a:ea typeface="Permanent Marker"/>
                <a:cs typeface="Permanent Marker"/>
                <a:sym typeface="Permanent Marker"/>
              </a:defRPr>
            </a:lvl4pPr>
            <a:lvl5pPr marR="0" lvl="4" algn="ctr" rtl="0">
              <a:lnSpc>
                <a:spcPct val="100000"/>
              </a:lnSpc>
              <a:spcBef>
                <a:spcPts val="0"/>
              </a:spcBef>
              <a:spcAft>
                <a:spcPts val="0"/>
              </a:spcAft>
              <a:buClr>
                <a:srgbClr val="000000"/>
              </a:buClr>
              <a:buSzPts val="3000"/>
              <a:buFont typeface="Permanent Marker"/>
              <a:buNone/>
              <a:defRPr sz="3000" b="0" i="0" u="none" strike="noStrike" cap="none">
                <a:solidFill>
                  <a:srgbClr val="000000"/>
                </a:solidFill>
                <a:latin typeface="Permanent Marker"/>
                <a:ea typeface="Permanent Marker"/>
                <a:cs typeface="Permanent Marker"/>
                <a:sym typeface="Permanent Marker"/>
              </a:defRPr>
            </a:lvl5pPr>
            <a:lvl6pPr marR="0" lvl="5" algn="ctr" rtl="0">
              <a:lnSpc>
                <a:spcPct val="100000"/>
              </a:lnSpc>
              <a:spcBef>
                <a:spcPts val="0"/>
              </a:spcBef>
              <a:spcAft>
                <a:spcPts val="0"/>
              </a:spcAft>
              <a:buClr>
                <a:srgbClr val="000000"/>
              </a:buClr>
              <a:buSzPts val="3000"/>
              <a:buFont typeface="Permanent Marker"/>
              <a:buNone/>
              <a:defRPr sz="3000" b="0" i="0" u="none" strike="noStrike" cap="none">
                <a:solidFill>
                  <a:srgbClr val="000000"/>
                </a:solidFill>
                <a:latin typeface="Permanent Marker"/>
                <a:ea typeface="Permanent Marker"/>
                <a:cs typeface="Permanent Marker"/>
                <a:sym typeface="Permanent Marker"/>
              </a:defRPr>
            </a:lvl6pPr>
            <a:lvl7pPr marR="0" lvl="6" algn="ctr" rtl="0">
              <a:lnSpc>
                <a:spcPct val="100000"/>
              </a:lnSpc>
              <a:spcBef>
                <a:spcPts val="0"/>
              </a:spcBef>
              <a:spcAft>
                <a:spcPts val="0"/>
              </a:spcAft>
              <a:buClr>
                <a:srgbClr val="000000"/>
              </a:buClr>
              <a:buSzPts val="3000"/>
              <a:buFont typeface="Permanent Marker"/>
              <a:buNone/>
              <a:defRPr sz="3000" b="0" i="0" u="none" strike="noStrike" cap="none">
                <a:solidFill>
                  <a:srgbClr val="000000"/>
                </a:solidFill>
                <a:latin typeface="Permanent Marker"/>
                <a:ea typeface="Permanent Marker"/>
                <a:cs typeface="Permanent Marker"/>
                <a:sym typeface="Permanent Marker"/>
              </a:defRPr>
            </a:lvl7pPr>
            <a:lvl8pPr marR="0" lvl="7" algn="ctr" rtl="0">
              <a:lnSpc>
                <a:spcPct val="100000"/>
              </a:lnSpc>
              <a:spcBef>
                <a:spcPts val="0"/>
              </a:spcBef>
              <a:spcAft>
                <a:spcPts val="0"/>
              </a:spcAft>
              <a:buClr>
                <a:srgbClr val="000000"/>
              </a:buClr>
              <a:buSzPts val="3000"/>
              <a:buFont typeface="Permanent Marker"/>
              <a:buNone/>
              <a:defRPr sz="3000" b="0" i="0" u="none" strike="noStrike" cap="none">
                <a:solidFill>
                  <a:srgbClr val="000000"/>
                </a:solidFill>
                <a:latin typeface="Permanent Marker"/>
                <a:ea typeface="Permanent Marker"/>
                <a:cs typeface="Permanent Marker"/>
                <a:sym typeface="Permanent Marker"/>
              </a:defRPr>
            </a:lvl8pPr>
            <a:lvl9pPr marR="0" lvl="8" algn="ctr" rtl="0">
              <a:lnSpc>
                <a:spcPct val="100000"/>
              </a:lnSpc>
              <a:spcBef>
                <a:spcPts val="0"/>
              </a:spcBef>
              <a:spcAft>
                <a:spcPts val="0"/>
              </a:spcAft>
              <a:buClr>
                <a:srgbClr val="000000"/>
              </a:buClr>
              <a:buSzPts val="3000"/>
              <a:buFont typeface="Permanent Marker"/>
              <a:buNone/>
              <a:defRPr sz="3000" b="0" i="0" u="none" strike="noStrike" cap="none">
                <a:solidFill>
                  <a:srgbClr val="000000"/>
                </a:solidFill>
                <a:latin typeface="Permanent Marker"/>
                <a:ea typeface="Permanent Marker"/>
                <a:cs typeface="Permanent Marker"/>
                <a:sym typeface="Permanent Marker"/>
              </a:defRPr>
            </a:lvl9pPr>
          </a:lstStyle>
          <a:p>
            <a:pPr marL="0" lvl="0" indent="0" algn="ctr" rtl="0">
              <a:lnSpc>
                <a:spcPct val="100000"/>
              </a:lnSpc>
              <a:spcBef>
                <a:spcPts val="0"/>
              </a:spcBef>
              <a:spcAft>
                <a:spcPts val="0"/>
              </a:spcAft>
              <a:buSzPts val="2400"/>
              <a:buNone/>
            </a:pPr>
            <a:r>
              <a:rPr lang="en-US" sz="3200" b="1" dirty="0">
                <a:solidFill>
                  <a:schemeClr val="tx1">
                    <a:lumMod val="75000"/>
                    <a:lumOff val="25000"/>
                  </a:schemeClr>
                </a:solidFill>
                <a:latin typeface="Golos Text" panose="020B0604020202020204" charset="0"/>
                <a:ea typeface="Lobster"/>
                <a:cs typeface="Golos Text" panose="020B0604020202020204" charset="0"/>
                <a:sym typeface="Lobster"/>
              </a:rPr>
              <a:t>Disadvantages</a:t>
            </a:r>
            <a:endParaRPr sz="3200" b="1" dirty="0">
              <a:solidFill>
                <a:schemeClr val="tx1">
                  <a:lumMod val="75000"/>
                  <a:lumOff val="25000"/>
                </a:schemeClr>
              </a:solidFill>
              <a:latin typeface="Golos Text" panose="020B0604020202020204" charset="0"/>
              <a:ea typeface="Lobster"/>
              <a:cs typeface="Golos Text" panose="020B0604020202020204" charset="0"/>
              <a:sym typeface="Lobster"/>
            </a:endParaRPr>
          </a:p>
        </p:txBody>
      </p:sp>
      <p:grpSp>
        <p:nvGrpSpPr>
          <p:cNvPr id="27" name="Google Shape;906;p7">
            <a:extLst>
              <a:ext uri="{FF2B5EF4-FFF2-40B4-BE49-F238E27FC236}">
                <a16:creationId xmlns:a16="http://schemas.microsoft.com/office/drawing/2014/main" id="{E745A620-BA16-DFB9-1DDF-6F9ADF4C2895}"/>
              </a:ext>
            </a:extLst>
          </p:cNvPr>
          <p:cNvGrpSpPr/>
          <p:nvPr/>
        </p:nvGrpSpPr>
        <p:grpSpPr>
          <a:xfrm>
            <a:off x="1594600" y="2220829"/>
            <a:ext cx="574750" cy="747275"/>
            <a:chOff x="106075" y="1701200"/>
            <a:chExt cx="574750" cy="747275"/>
          </a:xfrm>
        </p:grpSpPr>
        <p:sp>
          <p:nvSpPr>
            <p:cNvPr id="52" name="Google Shape;907;p7">
              <a:extLst>
                <a:ext uri="{FF2B5EF4-FFF2-40B4-BE49-F238E27FC236}">
                  <a16:creationId xmlns:a16="http://schemas.microsoft.com/office/drawing/2014/main" id="{91F924EC-22C3-9FF5-5C1E-42B38C760DB5}"/>
                </a:ext>
              </a:extLst>
            </p:cNvPr>
            <p:cNvSpPr/>
            <p:nvPr/>
          </p:nvSpPr>
          <p:spPr>
            <a:xfrm>
              <a:off x="106075" y="1701200"/>
              <a:ext cx="574750" cy="747175"/>
            </a:xfrm>
            <a:custGeom>
              <a:avLst/>
              <a:gdLst/>
              <a:ahLst/>
              <a:cxnLst/>
              <a:rect l="l" t="t" r="r" b="b"/>
              <a:pathLst>
                <a:path w="22990" h="29887" extrusionOk="0">
                  <a:moveTo>
                    <a:pt x="12589" y="0"/>
                  </a:moveTo>
                  <a:cubicBezTo>
                    <a:pt x="12421" y="0"/>
                    <a:pt x="12257" y="17"/>
                    <a:pt x="12114" y="29"/>
                  </a:cubicBezTo>
                  <a:cubicBezTo>
                    <a:pt x="11600" y="74"/>
                    <a:pt x="11062" y="183"/>
                    <a:pt x="10546" y="183"/>
                  </a:cubicBezTo>
                  <a:cubicBezTo>
                    <a:pt x="10520" y="183"/>
                    <a:pt x="10493" y="182"/>
                    <a:pt x="10467" y="182"/>
                  </a:cubicBezTo>
                  <a:cubicBezTo>
                    <a:pt x="10435" y="181"/>
                    <a:pt x="10403" y="181"/>
                    <a:pt x="10371" y="181"/>
                  </a:cubicBezTo>
                  <a:cubicBezTo>
                    <a:pt x="9202" y="181"/>
                    <a:pt x="8145" y="671"/>
                    <a:pt x="7124" y="1055"/>
                  </a:cubicBezTo>
                  <a:cubicBezTo>
                    <a:pt x="6261" y="1380"/>
                    <a:pt x="5355" y="1867"/>
                    <a:pt x="4604" y="2538"/>
                  </a:cubicBezTo>
                  <a:cubicBezTo>
                    <a:pt x="3877" y="3189"/>
                    <a:pt x="3169" y="3861"/>
                    <a:pt x="2642" y="4660"/>
                  </a:cubicBezTo>
                  <a:cubicBezTo>
                    <a:pt x="2185" y="5357"/>
                    <a:pt x="1676" y="6062"/>
                    <a:pt x="1563" y="6673"/>
                  </a:cubicBezTo>
                  <a:cubicBezTo>
                    <a:pt x="1057" y="7782"/>
                    <a:pt x="839" y="8717"/>
                    <a:pt x="579" y="9644"/>
                  </a:cubicBezTo>
                  <a:cubicBezTo>
                    <a:pt x="63" y="11484"/>
                    <a:pt x="1" y="13352"/>
                    <a:pt x="306" y="15203"/>
                  </a:cubicBezTo>
                  <a:cubicBezTo>
                    <a:pt x="552" y="16687"/>
                    <a:pt x="1243" y="18058"/>
                    <a:pt x="1801" y="19454"/>
                  </a:cubicBezTo>
                  <a:cubicBezTo>
                    <a:pt x="2441" y="21056"/>
                    <a:pt x="3452" y="22461"/>
                    <a:pt x="4506" y="23797"/>
                  </a:cubicBezTo>
                  <a:cubicBezTo>
                    <a:pt x="5405" y="24939"/>
                    <a:pt x="6355" y="26055"/>
                    <a:pt x="7371" y="27114"/>
                  </a:cubicBezTo>
                  <a:cubicBezTo>
                    <a:pt x="8305" y="28087"/>
                    <a:pt x="9343" y="28958"/>
                    <a:pt x="10464" y="29710"/>
                  </a:cubicBezTo>
                  <a:cubicBezTo>
                    <a:pt x="10637" y="29827"/>
                    <a:pt x="10800" y="29887"/>
                    <a:pt x="10978" y="29887"/>
                  </a:cubicBezTo>
                  <a:cubicBezTo>
                    <a:pt x="11103" y="29887"/>
                    <a:pt x="11235" y="29857"/>
                    <a:pt x="11382" y="29797"/>
                  </a:cubicBezTo>
                  <a:cubicBezTo>
                    <a:pt x="12213" y="29455"/>
                    <a:pt x="12575" y="28612"/>
                    <a:pt x="13275" y="28121"/>
                  </a:cubicBezTo>
                  <a:cubicBezTo>
                    <a:pt x="13867" y="27705"/>
                    <a:pt x="14253" y="26993"/>
                    <a:pt x="14851" y="26591"/>
                  </a:cubicBezTo>
                  <a:cubicBezTo>
                    <a:pt x="15519" y="26142"/>
                    <a:pt x="15799" y="25321"/>
                    <a:pt x="16551" y="24988"/>
                  </a:cubicBezTo>
                  <a:cubicBezTo>
                    <a:pt x="16628" y="24955"/>
                    <a:pt x="16683" y="24834"/>
                    <a:pt x="16714" y="24742"/>
                  </a:cubicBezTo>
                  <a:cubicBezTo>
                    <a:pt x="16897" y="24178"/>
                    <a:pt x="17424" y="23862"/>
                    <a:pt x="17814" y="23537"/>
                  </a:cubicBezTo>
                  <a:cubicBezTo>
                    <a:pt x="18356" y="23081"/>
                    <a:pt x="18622" y="22445"/>
                    <a:pt x="19084" y="21950"/>
                  </a:cubicBezTo>
                  <a:cubicBezTo>
                    <a:pt x="19400" y="21612"/>
                    <a:pt x="19663" y="21026"/>
                    <a:pt x="19971" y="20603"/>
                  </a:cubicBezTo>
                  <a:cubicBezTo>
                    <a:pt x="20701" y="19597"/>
                    <a:pt x="21172" y="18470"/>
                    <a:pt x="21721" y="17381"/>
                  </a:cubicBezTo>
                  <a:cubicBezTo>
                    <a:pt x="22076" y="16673"/>
                    <a:pt x="22093" y="15847"/>
                    <a:pt x="22376" y="15099"/>
                  </a:cubicBezTo>
                  <a:cubicBezTo>
                    <a:pt x="22705" y="14238"/>
                    <a:pt x="22561" y="13286"/>
                    <a:pt x="22840" y="12399"/>
                  </a:cubicBezTo>
                  <a:cubicBezTo>
                    <a:pt x="22989" y="11924"/>
                    <a:pt x="22776" y="11389"/>
                    <a:pt x="22700" y="10923"/>
                  </a:cubicBezTo>
                  <a:cubicBezTo>
                    <a:pt x="22519" y="9820"/>
                    <a:pt x="22518" y="8685"/>
                    <a:pt x="22071" y="7605"/>
                  </a:cubicBezTo>
                  <a:cubicBezTo>
                    <a:pt x="21607" y="6477"/>
                    <a:pt x="21252" y="5313"/>
                    <a:pt x="20424" y="4383"/>
                  </a:cubicBezTo>
                  <a:cubicBezTo>
                    <a:pt x="19826" y="3711"/>
                    <a:pt x="19381" y="2881"/>
                    <a:pt x="18481" y="2518"/>
                  </a:cubicBezTo>
                  <a:cubicBezTo>
                    <a:pt x="18354" y="2467"/>
                    <a:pt x="18261" y="2336"/>
                    <a:pt x="18244" y="2175"/>
                  </a:cubicBezTo>
                  <a:cubicBezTo>
                    <a:pt x="18232" y="2064"/>
                    <a:pt x="18195" y="1945"/>
                    <a:pt x="18083" y="1945"/>
                  </a:cubicBezTo>
                  <a:cubicBezTo>
                    <a:pt x="18064" y="1945"/>
                    <a:pt x="18043" y="1949"/>
                    <a:pt x="18019" y="1956"/>
                  </a:cubicBezTo>
                  <a:cubicBezTo>
                    <a:pt x="17989" y="1966"/>
                    <a:pt x="17961" y="1970"/>
                    <a:pt x="17934" y="1970"/>
                  </a:cubicBezTo>
                  <a:cubicBezTo>
                    <a:pt x="17651" y="1970"/>
                    <a:pt x="17551" y="1476"/>
                    <a:pt x="17275" y="1476"/>
                  </a:cubicBezTo>
                  <a:cubicBezTo>
                    <a:pt x="17202" y="1476"/>
                    <a:pt x="17118" y="1510"/>
                    <a:pt x="17014" y="1597"/>
                  </a:cubicBezTo>
                  <a:cubicBezTo>
                    <a:pt x="17002" y="1561"/>
                    <a:pt x="16972" y="1519"/>
                    <a:pt x="16980" y="1487"/>
                  </a:cubicBezTo>
                  <a:cubicBezTo>
                    <a:pt x="17027" y="1289"/>
                    <a:pt x="17009" y="1231"/>
                    <a:pt x="16960" y="1231"/>
                  </a:cubicBezTo>
                  <a:cubicBezTo>
                    <a:pt x="16899" y="1231"/>
                    <a:pt x="16792" y="1321"/>
                    <a:pt x="16706" y="1347"/>
                  </a:cubicBezTo>
                  <a:cubicBezTo>
                    <a:pt x="16669" y="1358"/>
                    <a:pt x="16630" y="1364"/>
                    <a:pt x="16592" y="1364"/>
                  </a:cubicBezTo>
                  <a:cubicBezTo>
                    <a:pt x="16481" y="1364"/>
                    <a:pt x="16375" y="1316"/>
                    <a:pt x="16320" y="1215"/>
                  </a:cubicBezTo>
                  <a:cubicBezTo>
                    <a:pt x="15961" y="543"/>
                    <a:pt x="15303" y="745"/>
                    <a:pt x="14744" y="665"/>
                  </a:cubicBezTo>
                  <a:cubicBezTo>
                    <a:pt x="14739" y="665"/>
                    <a:pt x="14733" y="664"/>
                    <a:pt x="14727" y="664"/>
                  </a:cubicBezTo>
                  <a:cubicBezTo>
                    <a:pt x="14665" y="664"/>
                    <a:pt x="14568" y="703"/>
                    <a:pt x="14516" y="703"/>
                  </a:cubicBezTo>
                  <a:cubicBezTo>
                    <a:pt x="14490" y="703"/>
                    <a:pt x="14475" y="694"/>
                    <a:pt x="14480" y="665"/>
                  </a:cubicBezTo>
                  <a:cubicBezTo>
                    <a:pt x="14541" y="354"/>
                    <a:pt x="14500" y="263"/>
                    <a:pt x="14417" y="263"/>
                  </a:cubicBezTo>
                  <a:cubicBezTo>
                    <a:pt x="14304" y="263"/>
                    <a:pt x="14111" y="435"/>
                    <a:pt x="13998" y="435"/>
                  </a:cubicBezTo>
                  <a:cubicBezTo>
                    <a:pt x="13983" y="435"/>
                    <a:pt x="13969" y="432"/>
                    <a:pt x="13957" y="425"/>
                  </a:cubicBezTo>
                  <a:cubicBezTo>
                    <a:pt x="13915" y="400"/>
                    <a:pt x="13867" y="396"/>
                    <a:pt x="13816" y="396"/>
                  </a:cubicBezTo>
                  <a:cubicBezTo>
                    <a:pt x="13793" y="396"/>
                    <a:pt x="13770" y="396"/>
                    <a:pt x="13746" y="396"/>
                  </a:cubicBezTo>
                  <a:cubicBezTo>
                    <a:pt x="13667" y="396"/>
                    <a:pt x="13584" y="388"/>
                    <a:pt x="13507" y="311"/>
                  </a:cubicBezTo>
                  <a:cubicBezTo>
                    <a:pt x="13252" y="59"/>
                    <a:pt x="12911" y="0"/>
                    <a:pt x="12589" y="0"/>
                  </a:cubicBezTo>
                  <a:close/>
                </a:path>
              </a:pathLst>
            </a:custGeom>
            <a:solidFill>
              <a:srgbClr val="A6DFDA"/>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 name="Google Shape;908;p7">
              <a:extLst>
                <a:ext uri="{FF2B5EF4-FFF2-40B4-BE49-F238E27FC236}">
                  <a16:creationId xmlns:a16="http://schemas.microsoft.com/office/drawing/2014/main" id="{7E17F913-2F82-07F7-466B-1E6274D3405D}"/>
                </a:ext>
              </a:extLst>
            </p:cNvPr>
            <p:cNvSpPr/>
            <p:nvPr/>
          </p:nvSpPr>
          <p:spPr>
            <a:xfrm>
              <a:off x="208125" y="1859425"/>
              <a:ext cx="320200" cy="384775"/>
            </a:xfrm>
            <a:custGeom>
              <a:avLst/>
              <a:gdLst/>
              <a:ahLst/>
              <a:cxnLst/>
              <a:rect l="l" t="t" r="r" b="b"/>
              <a:pathLst>
                <a:path w="12808" h="15391" extrusionOk="0">
                  <a:moveTo>
                    <a:pt x="10148" y="916"/>
                  </a:moveTo>
                  <a:cubicBezTo>
                    <a:pt x="10183" y="916"/>
                    <a:pt x="10219" y="918"/>
                    <a:pt x="10256" y="923"/>
                  </a:cubicBezTo>
                  <a:cubicBezTo>
                    <a:pt x="10337" y="934"/>
                    <a:pt x="10415" y="953"/>
                    <a:pt x="10573" y="984"/>
                  </a:cubicBezTo>
                  <a:cubicBezTo>
                    <a:pt x="9809" y="2200"/>
                    <a:pt x="8774" y="3166"/>
                    <a:pt x="8059" y="4452"/>
                  </a:cubicBezTo>
                  <a:lnTo>
                    <a:pt x="8059" y="4452"/>
                  </a:lnTo>
                  <a:cubicBezTo>
                    <a:pt x="7910" y="4244"/>
                    <a:pt x="7756" y="4067"/>
                    <a:pt x="7553" y="4067"/>
                  </a:cubicBezTo>
                  <a:cubicBezTo>
                    <a:pt x="7532" y="4067"/>
                    <a:pt x="7510" y="4069"/>
                    <a:pt x="7488" y="4073"/>
                  </a:cubicBezTo>
                  <a:cubicBezTo>
                    <a:pt x="7371" y="4094"/>
                    <a:pt x="7255" y="4103"/>
                    <a:pt x="7141" y="4103"/>
                  </a:cubicBezTo>
                  <a:cubicBezTo>
                    <a:pt x="6505" y="4103"/>
                    <a:pt x="5913" y="3826"/>
                    <a:pt x="5289" y="3768"/>
                  </a:cubicBezTo>
                  <a:cubicBezTo>
                    <a:pt x="4480" y="3694"/>
                    <a:pt x="3668" y="3650"/>
                    <a:pt x="2884" y="3394"/>
                  </a:cubicBezTo>
                  <a:cubicBezTo>
                    <a:pt x="2873" y="3391"/>
                    <a:pt x="2862" y="3390"/>
                    <a:pt x="2851" y="3390"/>
                  </a:cubicBezTo>
                  <a:cubicBezTo>
                    <a:pt x="2740" y="3390"/>
                    <a:pt x="2583" y="3532"/>
                    <a:pt x="2473" y="3532"/>
                  </a:cubicBezTo>
                  <a:cubicBezTo>
                    <a:pt x="2403" y="3532"/>
                    <a:pt x="2353" y="3474"/>
                    <a:pt x="2348" y="3282"/>
                  </a:cubicBezTo>
                  <a:cubicBezTo>
                    <a:pt x="2341" y="3033"/>
                    <a:pt x="2718" y="2999"/>
                    <a:pt x="2975" y="2899"/>
                  </a:cubicBezTo>
                  <a:cubicBezTo>
                    <a:pt x="4336" y="2372"/>
                    <a:pt x="5777" y="2160"/>
                    <a:pt x="7174" y="1787"/>
                  </a:cubicBezTo>
                  <a:cubicBezTo>
                    <a:pt x="7749" y="1632"/>
                    <a:pt x="8394" y="1655"/>
                    <a:pt x="8972" y="1454"/>
                  </a:cubicBezTo>
                  <a:cubicBezTo>
                    <a:pt x="9377" y="1314"/>
                    <a:pt x="9679" y="916"/>
                    <a:pt x="10148" y="916"/>
                  </a:cubicBezTo>
                  <a:close/>
                  <a:moveTo>
                    <a:pt x="11230" y="2075"/>
                  </a:moveTo>
                  <a:cubicBezTo>
                    <a:pt x="11501" y="2075"/>
                    <a:pt x="11301" y="2278"/>
                    <a:pt x="11315" y="2376"/>
                  </a:cubicBezTo>
                  <a:cubicBezTo>
                    <a:pt x="11528" y="3698"/>
                    <a:pt x="11685" y="5030"/>
                    <a:pt x="11953" y="6340"/>
                  </a:cubicBezTo>
                  <a:cubicBezTo>
                    <a:pt x="12031" y="6723"/>
                    <a:pt x="11675" y="6774"/>
                    <a:pt x="11663" y="7076"/>
                  </a:cubicBezTo>
                  <a:cubicBezTo>
                    <a:pt x="11654" y="7304"/>
                    <a:pt x="11587" y="7373"/>
                    <a:pt x="11494" y="7373"/>
                  </a:cubicBezTo>
                  <a:cubicBezTo>
                    <a:pt x="11368" y="7373"/>
                    <a:pt x="11195" y="7244"/>
                    <a:pt x="11062" y="7216"/>
                  </a:cubicBezTo>
                  <a:cubicBezTo>
                    <a:pt x="11047" y="7213"/>
                    <a:pt x="11027" y="7203"/>
                    <a:pt x="11014" y="7203"/>
                  </a:cubicBezTo>
                  <a:cubicBezTo>
                    <a:pt x="11010" y="7203"/>
                    <a:pt x="11007" y="7204"/>
                    <a:pt x="11005" y="7206"/>
                  </a:cubicBezTo>
                  <a:cubicBezTo>
                    <a:pt x="10428" y="7655"/>
                    <a:pt x="9620" y="7499"/>
                    <a:pt x="9045" y="7956"/>
                  </a:cubicBezTo>
                  <a:cubicBezTo>
                    <a:pt x="8970" y="8013"/>
                    <a:pt x="8863" y="8058"/>
                    <a:pt x="8770" y="8059"/>
                  </a:cubicBezTo>
                  <a:cubicBezTo>
                    <a:pt x="7810" y="8066"/>
                    <a:pt x="7007" y="8610"/>
                    <a:pt x="6121" y="8814"/>
                  </a:cubicBezTo>
                  <a:cubicBezTo>
                    <a:pt x="5723" y="8906"/>
                    <a:pt x="5314" y="9117"/>
                    <a:pt x="4890" y="9117"/>
                  </a:cubicBezTo>
                  <a:cubicBezTo>
                    <a:pt x="4809" y="9117"/>
                    <a:pt x="4728" y="9109"/>
                    <a:pt x="4646" y="9091"/>
                  </a:cubicBezTo>
                  <a:cubicBezTo>
                    <a:pt x="4617" y="9085"/>
                    <a:pt x="4592" y="9082"/>
                    <a:pt x="4571" y="9082"/>
                  </a:cubicBezTo>
                  <a:cubicBezTo>
                    <a:pt x="4443" y="9082"/>
                    <a:pt x="4455" y="9190"/>
                    <a:pt x="4397" y="9255"/>
                  </a:cubicBezTo>
                  <a:cubicBezTo>
                    <a:pt x="4326" y="9336"/>
                    <a:pt x="4251" y="9455"/>
                    <a:pt x="4186" y="9455"/>
                  </a:cubicBezTo>
                  <a:cubicBezTo>
                    <a:pt x="4140" y="9455"/>
                    <a:pt x="4099" y="9396"/>
                    <a:pt x="4067" y="9225"/>
                  </a:cubicBezTo>
                  <a:cubicBezTo>
                    <a:pt x="4064" y="9205"/>
                    <a:pt x="3972" y="9179"/>
                    <a:pt x="3933" y="9179"/>
                  </a:cubicBezTo>
                  <a:cubicBezTo>
                    <a:pt x="3925" y="9179"/>
                    <a:pt x="3919" y="9180"/>
                    <a:pt x="3917" y="9183"/>
                  </a:cubicBezTo>
                  <a:cubicBezTo>
                    <a:pt x="3665" y="9547"/>
                    <a:pt x="3193" y="9394"/>
                    <a:pt x="2865" y="9658"/>
                  </a:cubicBezTo>
                  <a:cubicBezTo>
                    <a:pt x="2762" y="9742"/>
                    <a:pt x="2665" y="9781"/>
                    <a:pt x="2579" y="9781"/>
                  </a:cubicBezTo>
                  <a:cubicBezTo>
                    <a:pt x="2386" y="9781"/>
                    <a:pt x="2241" y="9590"/>
                    <a:pt x="2168" y="9273"/>
                  </a:cubicBezTo>
                  <a:cubicBezTo>
                    <a:pt x="1986" y="8494"/>
                    <a:pt x="1777" y="7692"/>
                    <a:pt x="1681" y="6930"/>
                  </a:cubicBezTo>
                  <a:cubicBezTo>
                    <a:pt x="1587" y="6187"/>
                    <a:pt x="1079" y="5596"/>
                    <a:pt x="1143" y="4828"/>
                  </a:cubicBezTo>
                  <a:cubicBezTo>
                    <a:pt x="1172" y="4490"/>
                    <a:pt x="1281" y="4380"/>
                    <a:pt x="1498" y="4380"/>
                  </a:cubicBezTo>
                  <a:cubicBezTo>
                    <a:pt x="1552" y="4380"/>
                    <a:pt x="1611" y="4387"/>
                    <a:pt x="1678" y="4398"/>
                  </a:cubicBezTo>
                  <a:cubicBezTo>
                    <a:pt x="1879" y="4432"/>
                    <a:pt x="2078" y="4473"/>
                    <a:pt x="2148" y="4487"/>
                  </a:cubicBezTo>
                  <a:cubicBezTo>
                    <a:pt x="3177" y="4834"/>
                    <a:pt x="4135" y="4822"/>
                    <a:pt x="5057" y="5019"/>
                  </a:cubicBezTo>
                  <a:cubicBezTo>
                    <a:pt x="5960" y="5212"/>
                    <a:pt x="6889" y="5278"/>
                    <a:pt x="7767" y="5588"/>
                  </a:cubicBezTo>
                  <a:cubicBezTo>
                    <a:pt x="7784" y="5593"/>
                    <a:pt x="7803" y="5596"/>
                    <a:pt x="7825" y="5596"/>
                  </a:cubicBezTo>
                  <a:cubicBezTo>
                    <a:pt x="8133" y="5596"/>
                    <a:pt x="8932" y="5057"/>
                    <a:pt x="9067" y="4811"/>
                  </a:cubicBezTo>
                  <a:cubicBezTo>
                    <a:pt x="9432" y="4143"/>
                    <a:pt x="9774" y="3449"/>
                    <a:pt x="10435" y="3001"/>
                  </a:cubicBezTo>
                  <a:cubicBezTo>
                    <a:pt x="10680" y="2834"/>
                    <a:pt x="10827" y="2596"/>
                    <a:pt x="10899" y="2316"/>
                  </a:cubicBezTo>
                  <a:cubicBezTo>
                    <a:pt x="10943" y="2139"/>
                    <a:pt x="11081" y="2079"/>
                    <a:pt x="11217" y="2075"/>
                  </a:cubicBezTo>
                  <a:cubicBezTo>
                    <a:pt x="11222" y="2075"/>
                    <a:pt x="11226" y="2075"/>
                    <a:pt x="11230" y="2075"/>
                  </a:cubicBezTo>
                  <a:close/>
                  <a:moveTo>
                    <a:pt x="11382" y="1"/>
                  </a:moveTo>
                  <a:cubicBezTo>
                    <a:pt x="11176" y="1"/>
                    <a:pt x="10993" y="146"/>
                    <a:pt x="10813" y="146"/>
                  </a:cubicBezTo>
                  <a:cubicBezTo>
                    <a:pt x="10802" y="146"/>
                    <a:pt x="10791" y="146"/>
                    <a:pt x="10780" y="145"/>
                  </a:cubicBezTo>
                  <a:cubicBezTo>
                    <a:pt x="10635" y="130"/>
                    <a:pt x="10490" y="123"/>
                    <a:pt x="10347" y="123"/>
                  </a:cubicBezTo>
                  <a:cubicBezTo>
                    <a:pt x="9470" y="123"/>
                    <a:pt x="8630" y="373"/>
                    <a:pt x="7781" y="516"/>
                  </a:cubicBezTo>
                  <a:cubicBezTo>
                    <a:pt x="7728" y="525"/>
                    <a:pt x="7674" y="529"/>
                    <a:pt x="7620" y="529"/>
                  </a:cubicBezTo>
                  <a:cubicBezTo>
                    <a:pt x="7398" y="529"/>
                    <a:pt x="7171" y="467"/>
                    <a:pt x="6963" y="467"/>
                  </a:cubicBezTo>
                  <a:cubicBezTo>
                    <a:pt x="6820" y="467"/>
                    <a:pt x="6686" y="496"/>
                    <a:pt x="6568" y="593"/>
                  </a:cubicBezTo>
                  <a:cubicBezTo>
                    <a:pt x="6038" y="1028"/>
                    <a:pt x="5242" y="631"/>
                    <a:pt x="4785" y="1234"/>
                  </a:cubicBezTo>
                  <a:cubicBezTo>
                    <a:pt x="4742" y="1292"/>
                    <a:pt x="4653" y="1325"/>
                    <a:pt x="4552" y="1325"/>
                  </a:cubicBezTo>
                  <a:cubicBezTo>
                    <a:pt x="4497" y="1325"/>
                    <a:pt x="4439" y="1315"/>
                    <a:pt x="4382" y="1294"/>
                  </a:cubicBezTo>
                  <a:cubicBezTo>
                    <a:pt x="4307" y="1266"/>
                    <a:pt x="4233" y="1254"/>
                    <a:pt x="4161" y="1254"/>
                  </a:cubicBezTo>
                  <a:cubicBezTo>
                    <a:pt x="3850" y="1254"/>
                    <a:pt x="3567" y="1473"/>
                    <a:pt x="3288" y="1547"/>
                  </a:cubicBezTo>
                  <a:cubicBezTo>
                    <a:pt x="2860" y="1659"/>
                    <a:pt x="2457" y="1991"/>
                    <a:pt x="1991" y="2154"/>
                  </a:cubicBezTo>
                  <a:cubicBezTo>
                    <a:pt x="1693" y="2256"/>
                    <a:pt x="1244" y="2165"/>
                    <a:pt x="1124" y="2642"/>
                  </a:cubicBezTo>
                  <a:cubicBezTo>
                    <a:pt x="1108" y="2707"/>
                    <a:pt x="1050" y="2732"/>
                    <a:pt x="975" y="2732"/>
                  </a:cubicBezTo>
                  <a:cubicBezTo>
                    <a:pt x="925" y="2732"/>
                    <a:pt x="868" y="2721"/>
                    <a:pt x="810" y="2702"/>
                  </a:cubicBezTo>
                  <a:cubicBezTo>
                    <a:pt x="739" y="2678"/>
                    <a:pt x="675" y="2667"/>
                    <a:pt x="618" y="2667"/>
                  </a:cubicBezTo>
                  <a:cubicBezTo>
                    <a:pt x="408" y="2667"/>
                    <a:pt x="294" y="2815"/>
                    <a:pt x="286" y="3029"/>
                  </a:cubicBezTo>
                  <a:cubicBezTo>
                    <a:pt x="0" y="3924"/>
                    <a:pt x="390" y="4702"/>
                    <a:pt x="470" y="5501"/>
                  </a:cubicBezTo>
                  <a:cubicBezTo>
                    <a:pt x="607" y="6886"/>
                    <a:pt x="1015" y="8234"/>
                    <a:pt x="1138" y="9626"/>
                  </a:cubicBezTo>
                  <a:cubicBezTo>
                    <a:pt x="1181" y="10099"/>
                    <a:pt x="1518" y="10489"/>
                    <a:pt x="1804" y="10732"/>
                  </a:cubicBezTo>
                  <a:cubicBezTo>
                    <a:pt x="1942" y="10849"/>
                    <a:pt x="2177" y="10907"/>
                    <a:pt x="2433" y="10907"/>
                  </a:cubicBezTo>
                  <a:cubicBezTo>
                    <a:pt x="2631" y="10907"/>
                    <a:pt x="2842" y="10872"/>
                    <a:pt x="3031" y="10804"/>
                  </a:cubicBezTo>
                  <a:cubicBezTo>
                    <a:pt x="3708" y="10558"/>
                    <a:pt x="4405" y="10382"/>
                    <a:pt x="5116" y="10248"/>
                  </a:cubicBezTo>
                  <a:cubicBezTo>
                    <a:pt x="5465" y="10182"/>
                    <a:pt x="5812" y="10078"/>
                    <a:pt x="6161" y="9996"/>
                  </a:cubicBezTo>
                  <a:cubicBezTo>
                    <a:pt x="6880" y="9829"/>
                    <a:pt x="7572" y="9532"/>
                    <a:pt x="8296" y="9407"/>
                  </a:cubicBezTo>
                  <a:cubicBezTo>
                    <a:pt x="8931" y="9297"/>
                    <a:pt x="9561" y="9076"/>
                    <a:pt x="10097" y="8830"/>
                  </a:cubicBezTo>
                  <a:cubicBezTo>
                    <a:pt x="10834" y="8494"/>
                    <a:pt x="11877" y="8592"/>
                    <a:pt x="12270" y="7622"/>
                  </a:cubicBezTo>
                  <a:cubicBezTo>
                    <a:pt x="12807" y="7605"/>
                    <a:pt x="12711" y="7167"/>
                    <a:pt x="12729" y="6864"/>
                  </a:cubicBezTo>
                  <a:cubicBezTo>
                    <a:pt x="12761" y="6350"/>
                    <a:pt x="12732" y="5787"/>
                    <a:pt x="12612" y="5329"/>
                  </a:cubicBezTo>
                  <a:cubicBezTo>
                    <a:pt x="12341" y="4286"/>
                    <a:pt x="12312" y="3215"/>
                    <a:pt x="12106" y="2168"/>
                  </a:cubicBezTo>
                  <a:cubicBezTo>
                    <a:pt x="12033" y="1792"/>
                    <a:pt x="11905" y="1335"/>
                    <a:pt x="12017" y="935"/>
                  </a:cubicBezTo>
                  <a:cubicBezTo>
                    <a:pt x="12135" y="522"/>
                    <a:pt x="11949" y="336"/>
                    <a:pt x="11666" y="108"/>
                  </a:cubicBezTo>
                  <a:cubicBezTo>
                    <a:pt x="11566" y="28"/>
                    <a:pt x="11472" y="1"/>
                    <a:pt x="11382" y="1"/>
                  </a:cubicBezTo>
                  <a:close/>
                  <a:moveTo>
                    <a:pt x="10695" y="10370"/>
                  </a:moveTo>
                  <a:cubicBezTo>
                    <a:pt x="10551" y="10370"/>
                    <a:pt x="10411" y="10434"/>
                    <a:pt x="10292" y="10592"/>
                  </a:cubicBezTo>
                  <a:cubicBezTo>
                    <a:pt x="10068" y="10889"/>
                    <a:pt x="10229" y="11226"/>
                    <a:pt x="10546" y="11461"/>
                  </a:cubicBezTo>
                  <a:cubicBezTo>
                    <a:pt x="10939" y="11753"/>
                    <a:pt x="11341" y="12041"/>
                    <a:pt x="11692" y="12380"/>
                  </a:cubicBezTo>
                  <a:cubicBezTo>
                    <a:pt x="11811" y="12495"/>
                    <a:pt x="11893" y="12540"/>
                    <a:pt x="11952" y="12540"/>
                  </a:cubicBezTo>
                  <a:cubicBezTo>
                    <a:pt x="12070" y="12540"/>
                    <a:pt x="12098" y="12359"/>
                    <a:pt x="12147" y="12193"/>
                  </a:cubicBezTo>
                  <a:cubicBezTo>
                    <a:pt x="12268" y="11956"/>
                    <a:pt x="12120" y="11759"/>
                    <a:pt x="12054" y="11550"/>
                  </a:cubicBezTo>
                  <a:cubicBezTo>
                    <a:pt x="11923" y="11135"/>
                    <a:pt x="11535" y="10943"/>
                    <a:pt x="11259" y="10658"/>
                  </a:cubicBezTo>
                  <a:cubicBezTo>
                    <a:pt x="11096" y="10491"/>
                    <a:pt x="10893" y="10370"/>
                    <a:pt x="10695" y="10370"/>
                  </a:cubicBezTo>
                  <a:close/>
                  <a:moveTo>
                    <a:pt x="8960" y="11648"/>
                  </a:moveTo>
                  <a:cubicBezTo>
                    <a:pt x="8897" y="11648"/>
                    <a:pt x="8829" y="11670"/>
                    <a:pt x="8757" y="11721"/>
                  </a:cubicBezTo>
                  <a:cubicBezTo>
                    <a:pt x="8457" y="11930"/>
                    <a:pt x="8333" y="12375"/>
                    <a:pt x="8581" y="12706"/>
                  </a:cubicBezTo>
                  <a:cubicBezTo>
                    <a:pt x="8924" y="13164"/>
                    <a:pt x="9105" y="13700"/>
                    <a:pt x="9364" y="14193"/>
                  </a:cubicBezTo>
                  <a:cubicBezTo>
                    <a:pt x="9510" y="14473"/>
                    <a:pt x="9528" y="14753"/>
                    <a:pt x="9828" y="14753"/>
                  </a:cubicBezTo>
                  <a:cubicBezTo>
                    <a:pt x="9839" y="14753"/>
                    <a:pt x="9852" y="14753"/>
                    <a:pt x="9864" y="14752"/>
                  </a:cubicBezTo>
                  <a:cubicBezTo>
                    <a:pt x="10040" y="14770"/>
                    <a:pt x="10169" y="14915"/>
                    <a:pt x="10299" y="14915"/>
                  </a:cubicBezTo>
                  <a:cubicBezTo>
                    <a:pt x="10356" y="14915"/>
                    <a:pt x="10414" y="14887"/>
                    <a:pt x="10476" y="14806"/>
                  </a:cubicBezTo>
                  <a:lnTo>
                    <a:pt x="10475" y="14806"/>
                  </a:lnTo>
                  <a:cubicBezTo>
                    <a:pt x="10549" y="14709"/>
                    <a:pt x="10620" y="14605"/>
                    <a:pt x="10564" y="14466"/>
                  </a:cubicBezTo>
                  <a:cubicBezTo>
                    <a:pt x="10239" y="13660"/>
                    <a:pt x="10003" y="12814"/>
                    <a:pt x="9483" y="12097"/>
                  </a:cubicBezTo>
                  <a:cubicBezTo>
                    <a:pt x="9341" y="11901"/>
                    <a:pt x="9176" y="11648"/>
                    <a:pt x="8960" y="11648"/>
                  </a:cubicBezTo>
                  <a:close/>
                  <a:moveTo>
                    <a:pt x="7106" y="11825"/>
                  </a:moveTo>
                  <a:cubicBezTo>
                    <a:pt x="6864" y="11825"/>
                    <a:pt x="6732" y="12036"/>
                    <a:pt x="6689" y="12344"/>
                  </a:cubicBezTo>
                  <a:cubicBezTo>
                    <a:pt x="6568" y="13197"/>
                    <a:pt x="6422" y="14045"/>
                    <a:pt x="6396" y="14909"/>
                  </a:cubicBezTo>
                  <a:cubicBezTo>
                    <a:pt x="6387" y="15192"/>
                    <a:pt x="6588" y="15350"/>
                    <a:pt x="6768" y="15386"/>
                  </a:cubicBezTo>
                  <a:cubicBezTo>
                    <a:pt x="6785" y="15389"/>
                    <a:pt x="6802" y="15391"/>
                    <a:pt x="6818" y="15391"/>
                  </a:cubicBezTo>
                  <a:cubicBezTo>
                    <a:pt x="6987" y="15391"/>
                    <a:pt x="7098" y="15208"/>
                    <a:pt x="7163" y="14999"/>
                  </a:cubicBezTo>
                  <a:cubicBezTo>
                    <a:pt x="7340" y="14416"/>
                    <a:pt x="7394" y="13813"/>
                    <a:pt x="7518" y="13223"/>
                  </a:cubicBezTo>
                  <a:cubicBezTo>
                    <a:pt x="7563" y="13009"/>
                    <a:pt x="7655" y="12792"/>
                    <a:pt x="7640" y="12582"/>
                  </a:cubicBezTo>
                  <a:cubicBezTo>
                    <a:pt x="7620" y="12280"/>
                    <a:pt x="7544" y="11913"/>
                    <a:pt x="7215" y="11838"/>
                  </a:cubicBezTo>
                  <a:cubicBezTo>
                    <a:pt x="7177" y="11829"/>
                    <a:pt x="7140" y="11825"/>
                    <a:pt x="7106" y="11825"/>
                  </a:cubicBezTo>
                  <a:close/>
                </a:path>
              </a:pathLst>
            </a:custGeom>
            <a:solidFill>
              <a:srgbClr val="0000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 name="Google Shape;909;p7">
              <a:extLst>
                <a:ext uri="{FF2B5EF4-FFF2-40B4-BE49-F238E27FC236}">
                  <a16:creationId xmlns:a16="http://schemas.microsoft.com/office/drawing/2014/main" id="{3B701504-57CD-7312-DC28-17863E4E8843}"/>
                </a:ext>
              </a:extLst>
            </p:cNvPr>
            <p:cNvSpPr/>
            <p:nvPr/>
          </p:nvSpPr>
          <p:spPr>
            <a:xfrm>
              <a:off x="106075" y="1701250"/>
              <a:ext cx="574750" cy="747225"/>
            </a:xfrm>
            <a:custGeom>
              <a:avLst/>
              <a:gdLst/>
              <a:ahLst/>
              <a:cxnLst/>
              <a:rect l="l" t="t" r="r" b="b"/>
              <a:pathLst>
                <a:path w="22990" h="29889" extrusionOk="0">
                  <a:moveTo>
                    <a:pt x="10998" y="1566"/>
                  </a:moveTo>
                  <a:cubicBezTo>
                    <a:pt x="11155" y="1566"/>
                    <a:pt x="11313" y="1576"/>
                    <a:pt x="11472" y="1599"/>
                  </a:cubicBezTo>
                  <a:cubicBezTo>
                    <a:pt x="12175" y="1699"/>
                    <a:pt x="12887" y="1689"/>
                    <a:pt x="13590" y="1847"/>
                  </a:cubicBezTo>
                  <a:cubicBezTo>
                    <a:pt x="14346" y="2017"/>
                    <a:pt x="15102" y="2107"/>
                    <a:pt x="15813" y="2476"/>
                  </a:cubicBezTo>
                  <a:cubicBezTo>
                    <a:pt x="17107" y="3147"/>
                    <a:pt x="18286" y="3956"/>
                    <a:pt x="19213" y="5083"/>
                  </a:cubicBezTo>
                  <a:cubicBezTo>
                    <a:pt x="19895" y="5914"/>
                    <a:pt x="20243" y="6947"/>
                    <a:pt x="20784" y="7865"/>
                  </a:cubicBezTo>
                  <a:cubicBezTo>
                    <a:pt x="20961" y="8166"/>
                    <a:pt x="20929" y="8536"/>
                    <a:pt x="20985" y="8862"/>
                  </a:cubicBezTo>
                  <a:cubicBezTo>
                    <a:pt x="21208" y="10132"/>
                    <a:pt x="21552" y="11393"/>
                    <a:pt x="21370" y="12711"/>
                  </a:cubicBezTo>
                  <a:lnTo>
                    <a:pt x="21370" y="12712"/>
                  </a:lnTo>
                  <a:cubicBezTo>
                    <a:pt x="21259" y="13511"/>
                    <a:pt x="21370" y="14376"/>
                    <a:pt x="21105" y="15112"/>
                  </a:cubicBezTo>
                  <a:cubicBezTo>
                    <a:pt x="20769" y="16049"/>
                    <a:pt x="20686" y="17131"/>
                    <a:pt x="19867" y="17867"/>
                  </a:cubicBezTo>
                  <a:cubicBezTo>
                    <a:pt x="19675" y="18039"/>
                    <a:pt x="19942" y="18327"/>
                    <a:pt x="19770" y="18562"/>
                  </a:cubicBezTo>
                  <a:cubicBezTo>
                    <a:pt x="19343" y="19138"/>
                    <a:pt x="19019" y="19792"/>
                    <a:pt x="18521" y="20314"/>
                  </a:cubicBezTo>
                  <a:cubicBezTo>
                    <a:pt x="18265" y="20582"/>
                    <a:pt x="18122" y="20923"/>
                    <a:pt x="17925" y="21219"/>
                  </a:cubicBezTo>
                  <a:cubicBezTo>
                    <a:pt x="17264" y="22213"/>
                    <a:pt x="16372" y="22994"/>
                    <a:pt x="15625" y="23904"/>
                  </a:cubicBezTo>
                  <a:cubicBezTo>
                    <a:pt x="14584" y="25174"/>
                    <a:pt x="13293" y="26198"/>
                    <a:pt x="12207" y="27428"/>
                  </a:cubicBezTo>
                  <a:cubicBezTo>
                    <a:pt x="11912" y="27764"/>
                    <a:pt x="11671" y="28305"/>
                    <a:pt x="11063" y="28350"/>
                  </a:cubicBezTo>
                  <a:cubicBezTo>
                    <a:pt x="11012" y="28354"/>
                    <a:pt x="10962" y="28357"/>
                    <a:pt x="10915" y="28357"/>
                  </a:cubicBezTo>
                  <a:cubicBezTo>
                    <a:pt x="10747" y="28357"/>
                    <a:pt x="10607" y="28323"/>
                    <a:pt x="10512" y="28189"/>
                  </a:cubicBezTo>
                  <a:cubicBezTo>
                    <a:pt x="9988" y="27448"/>
                    <a:pt x="9080" y="27122"/>
                    <a:pt x="8557" y="26413"/>
                  </a:cubicBezTo>
                  <a:cubicBezTo>
                    <a:pt x="7960" y="25604"/>
                    <a:pt x="7162" y="24991"/>
                    <a:pt x="6576" y="24164"/>
                  </a:cubicBezTo>
                  <a:cubicBezTo>
                    <a:pt x="6271" y="23734"/>
                    <a:pt x="5984" y="23259"/>
                    <a:pt x="5591" y="22861"/>
                  </a:cubicBezTo>
                  <a:cubicBezTo>
                    <a:pt x="5140" y="22408"/>
                    <a:pt x="4890" y="21760"/>
                    <a:pt x="4590" y="21189"/>
                  </a:cubicBezTo>
                  <a:cubicBezTo>
                    <a:pt x="4222" y="20485"/>
                    <a:pt x="3815" y="19782"/>
                    <a:pt x="3519" y="19060"/>
                  </a:cubicBezTo>
                  <a:cubicBezTo>
                    <a:pt x="3270" y="18451"/>
                    <a:pt x="2986" y="17833"/>
                    <a:pt x="2789" y="17187"/>
                  </a:cubicBezTo>
                  <a:cubicBezTo>
                    <a:pt x="2441" y="16049"/>
                    <a:pt x="2176" y="14888"/>
                    <a:pt x="1938" y="13729"/>
                  </a:cubicBezTo>
                  <a:cubicBezTo>
                    <a:pt x="1868" y="13392"/>
                    <a:pt x="1674" y="12884"/>
                    <a:pt x="2007" y="12498"/>
                  </a:cubicBezTo>
                  <a:cubicBezTo>
                    <a:pt x="1547" y="12078"/>
                    <a:pt x="1972" y="11574"/>
                    <a:pt x="1877" y="11145"/>
                  </a:cubicBezTo>
                  <a:cubicBezTo>
                    <a:pt x="1727" y="10463"/>
                    <a:pt x="2034" y="9874"/>
                    <a:pt x="2076" y="9239"/>
                  </a:cubicBezTo>
                  <a:cubicBezTo>
                    <a:pt x="2153" y="8073"/>
                    <a:pt x="2757" y="7092"/>
                    <a:pt x="3171" y="5981"/>
                  </a:cubicBezTo>
                  <a:cubicBezTo>
                    <a:pt x="3641" y="5608"/>
                    <a:pt x="3866" y="5006"/>
                    <a:pt x="4339" y="4560"/>
                  </a:cubicBezTo>
                  <a:cubicBezTo>
                    <a:pt x="4693" y="4226"/>
                    <a:pt x="5024" y="3844"/>
                    <a:pt x="5357" y="3481"/>
                  </a:cubicBezTo>
                  <a:cubicBezTo>
                    <a:pt x="5588" y="3229"/>
                    <a:pt x="5859" y="3261"/>
                    <a:pt x="6092" y="3125"/>
                  </a:cubicBezTo>
                  <a:cubicBezTo>
                    <a:pt x="6793" y="2718"/>
                    <a:pt x="7432" y="2222"/>
                    <a:pt x="8294" y="2068"/>
                  </a:cubicBezTo>
                  <a:cubicBezTo>
                    <a:pt x="9197" y="1906"/>
                    <a:pt x="10080" y="1566"/>
                    <a:pt x="10998" y="1566"/>
                  </a:cubicBezTo>
                  <a:close/>
                  <a:moveTo>
                    <a:pt x="12590" y="0"/>
                  </a:moveTo>
                  <a:cubicBezTo>
                    <a:pt x="12421" y="0"/>
                    <a:pt x="12258" y="17"/>
                    <a:pt x="12114" y="30"/>
                  </a:cubicBezTo>
                  <a:cubicBezTo>
                    <a:pt x="11599" y="75"/>
                    <a:pt x="11058" y="183"/>
                    <a:pt x="10541" y="183"/>
                  </a:cubicBezTo>
                  <a:cubicBezTo>
                    <a:pt x="10516" y="183"/>
                    <a:pt x="10492" y="183"/>
                    <a:pt x="10468" y="182"/>
                  </a:cubicBezTo>
                  <a:cubicBezTo>
                    <a:pt x="10436" y="182"/>
                    <a:pt x="10404" y="181"/>
                    <a:pt x="10371" y="181"/>
                  </a:cubicBezTo>
                  <a:cubicBezTo>
                    <a:pt x="9202" y="181"/>
                    <a:pt x="8145" y="670"/>
                    <a:pt x="7124" y="1055"/>
                  </a:cubicBezTo>
                  <a:cubicBezTo>
                    <a:pt x="6261" y="1379"/>
                    <a:pt x="5355" y="1868"/>
                    <a:pt x="4605" y="2538"/>
                  </a:cubicBezTo>
                  <a:cubicBezTo>
                    <a:pt x="3878" y="3188"/>
                    <a:pt x="3170" y="3861"/>
                    <a:pt x="2644" y="4661"/>
                  </a:cubicBezTo>
                  <a:cubicBezTo>
                    <a:pt x="2185" y="5357"/>
                    <a:pt x="1676" y="6061"/>
                    <a:pt x="1563" y="6672"/>
                  </a:cubicBezTo>
                  <a:cubicBezTo>
                    <a:pt x="1059" y="7781"/>
                    <a:pt x="840" y="8718"/>
                    <a:pt x="580" y="9646"/>
                  </a:cubicBezTo>
                  <a:cubicBezTo>
                    <a:pt x="63" y="11486"/>
                    <a:pt x="1" y="13353"/>
                    <a:pt x="306" y="15205"/>
                  </a:cubicBezTo>
                  <a:cubicBezTo>
                    <a:pt x="552" y="16689"/>
                    <a:pt x="1243" y="18060"/>
                    <a:pt x="1801" y="19456"/>
                  </a:cubicBezTo>
                  <a:cubicBezTo>
                    <a:pt x="2441" y="21058"/>
                    <a:pt x="3453" y="22463"/>
                    <a:pt x="4506" y="23799"/>
                  </a:cubicBezTo>
                  <a:cubicBezTo>
                    <a:pt x="5406" y="24940"/>
                    <a:pt x="6355" y="26057"/>
                    <a:pt x="7371" y="27115"/>
                  </a:cubicBezTo>
                  <a:cubicBezTo>
                    <a:pt x="8307" y="28089"/>
                    <a:pt x="9343" y="28960"/>
                    <a:pt x="10464" y="29712"/>
                  </a:cubicBezTo>
                  <a:cubicBezTo>
                    <a:pt x="10637" y="29828"/>
                    <a:pt x="10800" y="29888"/>
                    <a:pt x="10978" y="29888"/>
                  </a:cubicBezTo>
                  <a:cubicBezTo>
                    <a:pt x="11103" y="29888"/>
                    <a:pt x="11235" y="29859"/>
                    <a:pt x="11382" y="29799"/>
                  </a:cubicBezTo>
                  <a:cubicBezTo>
                    <a:pt x="12213" y="29457"/>
                    <a:pt x="12575" y="28614"/>
                    <a:pt x="13275" y="28122"/>
                  </a:cubicBezTo>
                  <a:cubicBezTo>
                    <a:pt x="13867" y="27707"/>
                    <a:pt x="14254" y="26995"/>
                    <a:pt x="14851" y="26593"/>
                  </a:cubicBezTo>
                  <a:cubicBezTo>
                    <a:pt x="15519" y="26143"/>
                    <a:pt x="15799" y="25323"/>
                    <a:pt x="16552" y="24989"/>
                  </a:cubicBezTo>
                  <a:cubicBezTo>
                    <a:pt x="16628" y="24956"/>
                    <a:pt x="16683" y="24835"/>
                    <a:pt x="16714" y="24744"/>
                  </a:cubicBezTo>
                  <a:cubicBezTo>
                    <a:pt x="16897" y="24180"/>
                    <a:pt x="17424" y="23863"/>
                    <a:pt x="17814" y="23538"/>
                  </a:cubicBezTo>
                  <a:cubicBezTo>
                    <a:pt x="18357" y="23083"/>
                    <a:pt x="18624" y="22447"/>
                    <a:pt x="19084" y="21952"/>
                  </a:cubicBezTo>
                  <a:cubicBezTo>
                    <a:pt x="19400" y="21614"/>
                    <a:pt x="19664" y="21028"/>
                    <a:pt x="19971" y="20604"/>
                  </a:cubicBezTo>
                  <a:cubicBezTo>
                    <a:pt x="20701" y="19599"/>
                    <a:pt x="21172" y="18472"/>
                    <a:pt x="21721" y="17381"/>
                  </a:cubicBezTo>
                  <a:cubicBezTo>
                    <a:pt x="22076" y="16675"/>
                    <a:pt x="22093" y="15847"/>
                    <a:pt x="22378" y="15101"/>
                  </a:cubicBezTo>
                  <a:cubicBezTo>
                    <a:pt x="22705" y="14240"/>
                    <a:pt x="22561" y="13286"/>
                    <a:pt x="22840" y="12401"/>
                  </a:cubicBezTo>
                  <a:cubicBezTo>
                    <a:pt x="22989" y="11924"/>
                    <a:pt x="22776" y="11388"/>
                    <a:pt x="22700" y="10923"/>
                  </a:cubicBezTo>
                  <a:cubicBezTo>
                    <a:pt x="22521" y="9819"/>
                    <a:pt x="22518" y="8686"/>
                    <a:pt x="22072" y="7604"/>
                  </a:cubicBezTo>
                  <a:cubicBezTo>
                    <a:pt x="21607" y="6477"/>
                    <a:pt x="21253" y="5313"/>
                    <a:pt x="20425" y="4383"/>
                  </a:cubicBezTo>
                  <a:cubicBezTo>
                    <a:pt x="19826" y="3712"/>
                    <a:pt x="19381" y="2881"/>
                    <a:pt x="18481" y="2518"/>
                  </a:cubicBezTo>
                  <a:cubicBezTo>
                    <a:pt x="18354" y="2467"/>
                    <a:pt x="18261" y="2335"/>
                    <a:pt x="18244" y="2174"/>
                  </a:cubicBezTo>
                  <a:cubicBezTo>
                    <a:pt x="18232" y="2064"/>
                    <a:pt x="18196" y="1946"/>
                    <a:pt x="18083" y="1946"/>
                  </a:cubicBezTo>
                  <a:cubicBezTo>
                    <a:pt x="18064" y="1946"/>
                    <a:pt x="18043" y="1949"/>
                    <a:pt x="18019" y="1957"/>
                  </a:cubicBezTo>
                  <a:cubicBezTo>
                    <a:pt x="17989" y="1966"/>
                    <a:pt x="17961" y="1971"/>
                    <a:pt x="17934" y="1971"/>
                  </a:cubicBezTo>
                  <a:cubicBezTo>
                    <a:pt x="17652" y="1971"/>
                    <a:pt x="17552" y="1476"/>
                    <a:pt x="17276" y="1476"/>
                  </a:cubicBezTo>
                  <a:cubicBezTo>
                    <a:pt x="17203" y="1476"/>
                    <a:pt x="17118" y="1511"/>
                    <a:pt x="17014" y="1598"/>
                  </a:cubicBezTo>
                  <a:cubicBezTo>
                    <a:pt x="17002" y="1561"/>
                    <a:pt x="16972" y="1520"/>
                    <a:pt x="16980" y="1488"/>
                  </a:cubicBezTo>
                  <a:cubicBezTo>
                    <a:pt x="17028" y="1290"/>
                    <a:pt x="17009" y="1231"/>
                    <a:pt x="16961" y="1231"/>
                  </a:cubicBezTo>
                  <a:cubicBezTo>
                    <a:pt x="16900" y="1231"/>
                    <a:pt x="16793" y="1321"/>
                    <a:pt x="16707" y="1347"/>
                  </a:cubicBezTo>
                  <a:cubicBezTo>
                    <a:pt x="16670" y="1359"/>
                    <a:pt x="16631" y="1364"/>
                    <a:pt x="16593" y="1364"/>
                  </a:cubicBezTo>
                  <a:cubicBezTo>
                    <a:pt x="16482" y="1364"/>
                    <a:pt x="16375" y="1316"/>
                    <a:pt x="16322" y="1215"/>
                  </a:cubicBezTo>
                  <a:cubicBezTo>
                    <a:pt x="15961" y="544"/>
                    <a:pt x="15303" y="744"/>
                    <a:pt x="14744" y="666"/>
                  </a:cubicBezTo>
                  <a:cubicBezTo>
                    <a:pt x="14739" y="665"/>
                    <a:pt x="14733" y="665"/>
                    <a:pt x="14727" y="665"/>
                  </a:cubicBezTo>
                  <a:cubicBezTo>
                    <a:pt x="14665" y="665"/>
                    <a:pt x="14568" y="703"/>
                    <a:pt x="14516" y="703"/>
                  </a:cubicBezTo>
                  <a:cubicBezTo>
                    <a:pt x="14490" y="703"/>
                    <a:pt x="14475" y="694"/>
                    <a:pt x="14480" y="666"/>
                  </a:cubicBezTo>
                  <a:cubicBezTo>
                    <a:pt x="14541" y="354"/>
                    <a:pt x="14500" y="264"/>
                    <a:pt x="14417" y="264"/>
                  </a:cubicBezTo>
                  <a:cubicBezTo>
                    <a:pt x="14303" y="264"/>
                    <a:pt x="14110" y="435"/>
                    <a:pt x="13998" y="435"/>
                  </a:cubicBezTo>
                  <a:cubicBezTo>
                    <a:pt x="13983" y="435"/>
                    <a:pt x="13969" y="432"/>
                    <a:pt x="13957" y="425"/>
                  </a:cubicBezTo>
                  <a:cubicBezTo>
                    <a:pt x="13914" y="399"/>
                    <a:pt x="13865" y="395"/>
                    <a:pt x="13814" y="395"/>
                  </a:cubicBezTo>
                  <a:cubicBezTo>
                    <a:pt x="13792" y="395"/>
                    <a:pt x="13769" y="396"/>
                    <a:pt x="13747" y="396"/>
                  </a:cubicBezTo>
                  <a:cubicBezTo>
                    <a:pt x="13668" y="396"/>
                    <a:pt x="13585" y="388"/>
                    <a:pt x="13508" y="312"/>
                  </a:cubicBezTo>
                  <a:cubicBezTo>
                    <a:pt x="13252" y="59"/>
                    <a:pt x="12911" y="0"/>
                    <a:pt x="12590" y="0"/>
                  </a:cubicBezTo>
                  <a:close/>
                </a:path>
              </a:pathLst>
            </a:custGeom>
            <a:solidFill>
              <a:srgbClr val="0000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8" name="Google Shape;910;p7">
            <a:extLst>
              <a:ext uri="{FF2B5EF4-FFF2-40B4-BE49-F238E27FC236}">
                <a16:creationId xmlns:a16="http://schemas.microsoft.com/office/drawing/2014/main" id="{76C4123F-BCAD-65FB-2BF1-49EDB64F1829}"/>
              </a:ext>
            </a:extLst>
          </p:cNvPr>
          <p:cNvGrpSpPr/>
          <p:nvPr/>
        </p:nvGrpSpPr>
        <p:grpSpPr>
          <a:xfrm>
            <a:off x="3401150" y="2243054"/>
            <a:ext cx="552650" cy="725050"/>
            <a:chOff x="770600" y="1702650"/>
            <a:chExt cx="552650" cy="725050"/>
          </a:xfrm>
        </p:grpSpPr>
        <p:sp>
          <p:nvSpPr>
            <p:cNvPr id="46" name="Google Shape;911;p7">
              <a:extLst>
                <a:ext uri="{FF2B5EF4-FFF2-40B4-BE49-F238E27FC236}">
                  <a16:creationId xmlns:a16="http://schemas.microsoft.com/office/drawing/2014/main" id="{67F1BA62-A7E7-59A7-7C77-39DEE420F297}"/>
                </a:ext>
              </a:extLst>
            </p:cNvPr>
            <p:cNvSpPr/>
            <p:nvPr/>
          </p:nvSpPr>
          <p:spPr>
            <a:xfrm>
              <a:off x="770625" y="1702650"/>
              <a:ext cx="552625" cy="725025"/>
            </a:xfrm>
            <a:custGeom>
              <a:avLst/>
              <a:gdLst/>
              <a:ahLst/>
              <a:cxnLst/>
              <a:rect l="l" t="t" r="r" b="b"/>
              <a:pathLst>
                <a:path w="22105" h="29001" extrusionOk="0">
                  <a:moveTo>
                    <a:pt x="11590" y="1"/>
                  </a:moveTo>
                  <a:cubicBezTo>
                    <a:pt x="11339" y="1"/>
                    <a:pt x="11083" y="68"/>
                    <a:pt x="10868" y="74"/>
                  </a:cubicBezTo>
                  <a:cubicBezTo>
                    <a:pt x="10347" y="91"/>
                    <a:pt x="9790" y="308"/>
                    <a:pt x="9238" y="333"/>
                  </a:cubicBezTo>
                  <a:cubicBezTo>
                    <a:pt x="8081" y="384"/>
                    <a:pt x="7054" y="941"/>
                    <a:pt x="6085" y="1405"/>
                  </a:cubicBezTo>
                  <a:cubicBezTo>
                    <a:pt x="5330" y="1765"/>
                    <a:pt x="4535" y="2285"/>
                    <a:pt x="3861" y="2941"/>
                  </a:cubicBezTo>
                  <a:cubicBezTo>
                    <a:pt x="2856" y="3919"/>
                    <a:pt x="2039" y="4997"/>
                    <a:pt x="1454" y="6234"/>
                  </a:cubicBezTo>
                  <a:cubicBezTo>
                    <a:pt x="655" y="7919"/>
                    <a:pt x="264" y="9761"/>
                    <a:pt x="119" y="11591"/>
                  </a:cubicBezTo>
                  <a:cubicBezTo>
                    <a:pt x="0" y="13095"/>
                    <a:pt x="115" y="14639"/>
                    <a:pt x="632" y="16131"/>
                  </a:cubicBezTo>
                  <a:cubicBezTo>
                    <a:pt x="1042" y="17310"/>
                    <a:pt x="1607" y="18417"/>
                    <a:pt x="2164" y="19510"/>
                  </a:cubicBezTo>
                  <a:cubicBezTo>
                    <a:pt x="2663" y="20488"/>
                    <a:pt x="3249" y="21454"/>
                    <a:pt x="4032" y="22294"/>
                  </a:cubicBezTo>
                  <a:cubicBezTo>
                    <a:pt x="4832" y="23154"/>
                    <a:pt x="5555" y="24085"/>
                    <a:pt x="6386" y="24925"/>
                  </a:cubicBezTo>
                  <a:cubicBezTo>
                    <a:pt x="7831" y="26383"/>
                    <a:pt x="9256" y="27852"/>
                    <a:pt x="11118" y="28807"/>
                  </a:cubicBezTo>
                  <a:cubicBezTo>
                    <a:pt x="11360" y="28931"/>
                    <a:pt x="11606" y="29001"/>
                    <a:pt x="11839" y="29001"/>
                  </a:cubicBezTo>
                  <a:cubicBezTo>
                    <a:pt x="12146" y="29001"/>
                    <a:pt x="12430" y="28878"/>
                    <a:pt x="12644" y="28596"/>
                  </a:cubicBezTo>
                  <a:cubicBezTo>
                    <a:pt x="13119" y="27972"/>
                    <a:pt x="13714" y="27462"/>
                    <a:pt x="14214" y="26878"/>
                  </a:cubicBezTo>
                  <a:cubicBezTo>
                    <a:pt x="15058" y="25896"/>
                    <a:pt x="15876" y="24891"/>
                    <a:pt x="16805" y="23988"/>
                  </a:cubicBezTo>
                  <a:cubicBezTo>
                    <a:pt x="17028" y="23771"/>
                    <a:pt x="16911" y="23397"/>
                    <a:pt x="17153" y="23276"/>
                  </a:cubicBezTo>
                  <a:cubicBezTo>
                    <a:pt x="17672" y="23018"/>
                    <a:pt x="17777" y="22433"/>
                    <a:pt x="18182" y="22094"/>
                  </a:cubicBezTo>
                  <a:cubicBezTo>
                    <a:pt x="18325" y="21974"/>
                    <a:pt x="18544" y="21910"/>
                    <a:pt x="18556" y="21665"/>
                  </a:cubicBezTo>
                  <a:cubicBezTo>
                    <a:pt x="18583" y="21099"/>
                    <a:pt x="19127" y="20836"/>
                    <a:pt x="19325" y="20332"/>
                  </a:cubicBezTo>
                  <a:cubicBezTo>
                    <a:pt x="19651" y="19505"/>
                    <a:pt x="20201" y="18767"/>
                    <a:pt x="20651" y="17989"/>
                  </a:cubicBezTo>
                  <a:cubicBezTo>
                    <a:pt x="20793" y="17745"/>
                    <a:pt x="20628" y="17430"/>
                    <a:pt x="20894" y="17188"/>
                  </a:cubicBezTo>
                  <a:cubicBezTo>
                    <a:pt x="21207" y="16904"/>
                    <a:pt x="21297" y="16476"/>
                    <a:pt x="21381" y="16067"/>
                  </a:cubicBezTo>
                  <a:cubicBezTo>
                    <a:pt x="21519" y="15392"/>
                    <a:pt x="21632" y="14709"/>
                    <a:pt x="21793" y="14039"/>
                  </a:cubicBezTo>
                  <a:cubicBezTo>
                    <a:pt x="22006" y="13158"/>
                    <a:pt x="21995" y="12247"/>
                    <a:pt x="22051" y="11360"/>
                  </a:cubicBezTo>
                  <a:cubicBezTo>
                    <a:pt x="22105" y="10507"/>
                    <a:pt x="21852" y="9612"/>
                    <a:pt x="21615" y="8769"/>
                  </a:cubicBezTo>
                  <a:cubicBezTo>
                    <a:pt x="21466" y="8240"/>
                    <a:pt x="21511" y="7664"/>
                    <a:pt x="21239" y="7179"/>
                  </a:cubicBezTo>
                  <a:cubicBezTo>
                    <a:pt x="20749" y="6312"/>
                    <a:pt x="20439" y="5360"/>
                    <a:pt x="19856" y="4523"/>
                  </a:cubicBezTo>
                  <a:cubicBezTo>
                    <a:pt x="19513" y="4031"/>
                    <a:pt x="19127" y="3510"/>
                    <a:pt x="18718" y="3172"/>
                  </a:cubicBezTo>
                  <a:cubicBezTo>
                    <a:pt x="18255" y="2789"/>
                    <a:pt x="17946" y="2091"/>
                    <a:pt x="17195" y="2063"/>
                  </a:cubicBezTo>
                  <a:cubicBezTo>
                    <a:pt x="17083" y="2058"/>
                    <a:pt x="17001" y="1889"/>
                    <a:pt x="16941" y="1751"/>
                  </a:cubicBezTo>
                  <a:cubicBezTo>
                    <a:pt x="16796" y="1418"/>
                    <a:pt x="16210" y="1609"/>
                    <a:pt x="16173" y="1126"/>
                  </a:cubicBezTo>
                  <a:cubicBezTo>
                    <a:pt x="16137" y="1140"/>
                    <a:pt x="16090" y="1144"/>
                    <a:pt x="16063" y="1168"/>
                  </a:cubicBezTo>
                  <a:cubicBezTo>
                    <a:pt x="15912" y="1307"/>
                    <a:pt x="15817" y="1362"/>
                    <a:pt x="15757" y="1362"/>
                  </a:cubicBezTo>
                  <a:cubicBezTo>
                    <a:pt x="15620" y="1362"/>
                    <a:pt x="15673" y="1070"/>
                    <a:pt x="15669" y="855"/>
                  </a:cubicBezTo>
                  <a:lnTo>
                    <a:pt x="15669" y="855"/>
                  </a:lnTo>
                  <a:cubicBezTo>
                    <a:pt x="15538" y="900"/>
                    <a:pt x="15310" y="1038"/>
                    <a:pt x="15216" y="1038"/>
                  </a:cubicBezTo>
                  <a:cubicBezTo>
                    <a:pt x="15176" y="1038"/>
                    <a:pt x="15160" y="1013"/>
                    <a:pt x="15188" y="943"/>
                  </a:cubicBezTo>
                  <a:cubicBezTo>
                    <a:pt x="15272" y="728"/>
                    <a:pt x="15270" y="683"/>
                    <a:pt x="15223" y="683"/>
                  </a:cubicBezTo>
                  <a:cubicBezTo>
                    <a:pt x="15190" y="683"/>
                    <a:pt x="15134" y="705"/>
                    <a:pt x="15070" y="705"/>
                  </a:cubicBezTo>
                  <a:cubicBezTo>
                    <a:pt x="15044" y="705"/>
                    <a:pt x="15017" y="702"/>
                    <a:pt x="14990" y="692"/>
                  </a:cubicBezTo>
                  <a:cubicBezTo>
                    <a:pt x="14605" y="550"/>
                    <a:pt x="14222" y="507"/>
                    <a:pt x="13834" y="507"/>
                  </a:cubicBezTo>
                  <a:cubicBezTo>
                    <a:pt x="13684" y="507"/>
                    <a:pt x="13533" y="514"/>
                    <a:pt x="13380" y="523"/>
                  </a:cubicBezTo>
                  <a:cubicBezTo>
                    <a:pt x="13366" y="524"/>
                    <a:pt x="13352" y="525"/>
                    <a:pt x="13338" y="525"/>
                  </a:cubicBezTo>
                  <a:cubicBezTo>
                    <a:pt x="13298" y="525"/>
                    <a:pt x="13259" y="522"/>
                    <a:pt x="13219" y="521"/>
                  </a:cubicBezTo>
                  <a:cubicBezTo>
                    <a:pt x="13230" y="260"/>
                    <a:pt x="13177" y="183"/>
                    <a:pt x="13096" y="183"/>
                  </a:cubicBezTo>
                  <a:cubicBezTo>
                    <a:pt x="12982" y="183"/>
                    <a:pt x="12814" y="337"/>
                    <a:pt x="12699" y="337"/>
                  </a:cubicBezTo>
                  <a:cubicBezTo>
                    <a:pt x="12684" y="337"/>
                    <a:pt x="12669" y="334"/>
                    <a:pt x="12656" y="328"/>
                  </a:cubicBezTo>
                  <a:cubicBezTo>
                    <a:pt x="12635" y="318"/>
                    <a:pt x="12612" y="314"/>
                    <a:pt x="12589" y="314"/>
                  </a:cubicBezTo>
                  <a:cubicBezTo>
                    <a:pt x="12520" y="314"/>
                    <a:pt x="12443" y="346"/>
                    <a:pt x="12375" y="346"/>
                  </a:cubicBezTo>
                  <a:cubicBezTo>
                    <a:pt x="12332" y="346"/>
                    <a:pt x="12293" y="334"/>
                    <a:pt x="12260" y="295"/>
                  </a:cubicBezTo>
                  <a:cubicBezTo>
                    <a:pt x="12067" y="62"/>
                    <a:pt x="11831" y="1"/>
                    <a:pt x="11590" y="1"/>
                  </a:cubicBezTo>
                  <a:close/>
                </a:path>
              </a:pathLst>
            </a:custGeom>
            <a:solidFill>
              <a:srgbClr val="FED58A"/>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 name="Google Shape;912;p7">
              <a:extLst>
                <a:ext uri="{FF2B5EF4-FFF2-40B4-BE49-F238E27FC236}">
                  <a16:creationId xmlns:a16="http://schemas.microsoft.com/office/drawing/2014/main" id="{D5883423-9B30-B690-52AF-3557447AC391}"/>
                </a:ext>
              </a:extLst>
            </p:cNvPr>
            <p:cNvSpPr/>
            <p:nvPr/>
          </p:nvSpPr>
          <p:spPr>
            <a:xfrm>
              <a:off x="770600" y="1702700"/>
              <a:ext cx="552650" cy="725000"/>
            </a:xfrm>
            <a:custGeom>
              <a:avLst/>
              <a:gdLst/>
              <a:ahLst/>
              <a:cxnLst/>
              <a:rect l="l" t="t" r="r" b="b"/>
              <a:pathLst>
                <a:path w="22106" h="29000" extrusionOk="0">
                  <a:moveTo>
                    <a:pt x="10389" y="1605"/>
                  </a:moveTo>
                  <a:cubicBezTo>
                    <a:pt x="10980" y="1605"/>
                    <a:pt x="11572" y="1678"/>
                    <a:pt x="12158" y="1712"/>
                  </a:cubicBezTo>
                  <a:cubicBezTo>
                    <a:pt x="12989" y="1761"/>
                    <a:pt x="13868" y="1740"/>
                    <a:pt x="14634" y="2205"/>
                  </a:cubicBezTo>
                  <a:cubicBezTo>
                    <a:pt x="14698" y="2244"/>
                    <a:pt x="14794" y="2225"/>
                    <a:pt x="14866" y="2255"/>
                  </a:cubicBezTo>
                  <a:cubicBezTo>
                    <a:pt x="14915" y="2276"/>
                    <a:pt x="14947" y="2337"/>
                    <a:pt x="15032" y="2431"/>
                  </a:cubicBezTo>
                  <a:cubicBezTo>
                    <a:pt x="15689" y="2594"/>
                    <a:pt x="16324" y="2980"/>
                    <a:pt x="16865" y="3444"/>
                  </a:cubicBezTo>
                  <a:cubicBezTo>
                    <a:pt x="17776" y="4226"/>
                    <a:pt x="18716" y="5013"/>
                    <a:pt x="19194" y="6183"/>
                  </a:cubicBezTo>
                  <a:cubicBezTo>
                    <a:pt x="19428" y="6752"/>
                    <a:pt x="19866" y="7201"/>
                    <a:pt x="20006" y="7847"/>
                  </a:cubicBezTo>
                  <a:cubicBezTo>
                    <a:pt x="20329" y="9323"/>
                    <a:pt x="20817" y="10762"/>
                    <a:pt x="20634" y="12311"/>
                  </a:cubicBezTo>
                  <a:cubicBezTo>
                    <a:pt x="20595" y="12640"/>
                    <a:pt x="20483" y="12989"/>
                    <a:pt x="20699" y="13331"/>
                  </a:cubicBezTo>
                  <a:cubicBezTo>
                    <a:pt x="20832" y="13541"/>
                    <a:pt x="20624" y="13860"/>
                    <a:pt x="20576" y="14004"/>
                  </a:cubicBezTo>
                  <a:cubicBezTo>
                    <a:pt x="20276" y="14898"/>
                    <a:pt x="20345" y="15945"/>
                    <a:pt x="19679" y="16677"/>
                  </a:cubicBezTo>
                  <a:cubicBezTo>
                    <a:pt x="19413" y="16969"/>
                    <a:pt x="19684" y="17201"/>
                    <a:pt x="19550" y="17427"/>
                  </a:cubicBezTo>
                  <a:cubicBezTo>
                    <a:pt x="19197" y="18023"/>
                    <a:pt x="18891" y="18655"/>
                    <a:pt x="18473" y="19200"/>
                  </a:cubicBezTo>
                  <a:cubicBezTo>
                    <a:pt x="18239" y="19503"/>
                    <a:pt x="18100" y="19851"/>
                    <a:pt x="17925" y="20162"/>
                  </a:cubicBezTo>
                  <a:cubicBezTo>
                    <a:pt x="17380" y="21137"/>
                    <a:pt x="16604" y="21926"/>
                    <a:pt x="15968" y="22822"/>
                  </a:cubicBezTo>
                  <a:cubicBezTo>
                    <a:pt x="15010" y="24174"/>
                    <a:pt x="13770" y="25285"/>
                    <a:pt x="12774" y="26611"/>
                  </a:cubicBezTo>
                  <a:cubicBezTo>
                    <a:pt x="12512" y="26960"/>
                    <a:pt x="12286" y="27502"/>
                    <a:pt x="11675" y="27568"/>
                  </a:cubicBezTo>
                  <a:cubicBezTo>
                    <a:pt x="11632" y="27573"/>
                    <a:pt x="11590" y="27575"/>
                    <a:pt x="11549" y="27575"/>
                  </a:cubicBezTo>
                  <a:cubicBezTo>
                    <a:pt x="11336" y="27575"/>
                    <a:pt x="11157" y="27512"/>
                    <a:pt x="11133" y="27359"/>
                  </a:cubicBezTo>
                  <a:cubicBezTo>
                    <a:pt x="11073" y="26998"/>
                    <a:pt x="10741" y="26923"/>
                    <a:pt x="10555" y="26817"/>
                  </a:cubicBezTo>
                  <a:cubicBezTo>
                    <a:pt x="9912" y="26448"/>
                    <a:pt x="9369" y="25996"/>
                    <a:pt x="8865" y="25456"/>
                  </a:cubicBezTo>
                  <a:cubicBezTo>
                    <a:pt x="8545" y="25116"/>
                    <a:pt x="8164" y="24825"/>
                    <a:pt x="7822" y="24494"/>
                  </a:cubicBezTo>
                  <a:cubicBezTo>
                    <a:pt x="7362" y="24048"/>
                    <a:pt x="6999" y="23518"/>
                    <a:pt x="6568" y="23081"/>
                  </a:cubicBezTo>
                  <a:cubicBezTo>
                    <a:pt x="6012" y="22514"/>
                    <a:pt x="5604" y="21872"/>
                    <a:pt x="5148" y="21250"/>
                  </a:cubicBezTo>
                  <a:cubicBezTo>
                    <a:pt x="4935" y="20961"/>
                    <a:pt x="4741" y="20668"/>
                    <a:pt x="4652" y="20297"/>
                  </a:cubicBezTo>
                  <a:cubicBezTo>
                    <a:pt x="4557" y="19894"/>
                    <a:pt x="4184" y="19636"/>
                    <a:pt x="3981" y="19262"/>
                  </a:cubicBezTo>
                  <a:cubicBezTo>
                    <a:pt x="3510" y="18393"/>
                    <a:pt x="3070" y="17515"/>
                    <a:pt x="2737" y="16587"/>
                  </a:cubicBezTo>
                  <a:cubicBezTo>
                    <a:pt x="2434" y="15744"/>
                    <a:pt x="2085" y="14902"/>
                    <a:pt x="1938" y="14031"/>
                  </a:cubicBezTo>
                  <a:cubicBezTo>
                    <a:pt x="1883" y="13702"/>
                    <a:pt x="1617" y="13303"/>
                    <a:pt x="1869" y="12925"/>
                  </a:cubicBezTo>
                  <a:cubicBezTo>
                    <a:pt x="1898" y="12881"/>
                    <a:pt x="1930" y="12785"/>
                    <a:pt x="1917" y="12776"/>
                  </a:cubicBezTo>
                  <a:cubicBezTo>
                    <a:pt x="1282" y="12342"/>
                    <a:pt x="1755" y="11672"/>
                    <a:pt x="1626" y="11126"/>
                  </a:cubicBezTo>
                  <a:cubicBezTo>
                    <a:pt x="1480" y="10517"/>
                    <a:pt x="1688" y="9771"/>
                    <a:pt x="1806" y="9100"/>
                  </a:cubicBezTo>
                  <a:cubicBezTo>
                    <a:pt x="1947" y="8310"/>
                    <a:pt x="2170" y="7536"/>
                    <a:pt x="2473" y="6793"/>
                  </a:cubicBezTo>
                  <a:cubicBezTo>
                    <a:pt x="2730" y="6167"/>
                    <a:pt x="3164" y="5620"/>
                    <a:pt x="3570" y="5065"/>
                  </a:cubicBezTo>
                  <a:cubicBezTo>
                    <a:pt x="3880" y="4639"/>
                    <a:pt x="4224" y="4251"/>
                    <a:pt x="4557" y="3850"/>
                  </a:cubicBezTo>
                  <a:cubicBezTo>
                    <a:pt x="4769" y="3594"/>
                    <a:pt x="5028" y="3615"/>
                    <a:pt x="5243" y="3491"/>
                  </a:cubicBezTo>
                  <a:cubicBezTo>
                    <a:pt x="5857" y="3137"/>
                    <a:pt x="6297" y="2567"/>
                    <a:pt x="7098" y="2402"/>
                  </a:cubicBezTo>
                  <a:cubicBezTo>
                    <a:pt x="7786" y="2260"/>
                    <a:pt x="8478" y="1923"/>
                    <a:pt x="9190" y="1740"/>
                  </a:cubicBezTo>
                  <a:cubicBezTo>
                    <a:pt x="9588" y="1639"/>
                    <a:pt x="9988" y="1605"/>
                    <a:pt x="10389" y="1605"/>
                  </a:cubicBezTo>
                  <a:close/>
                  <a:moveTo>
                    <a:pt x="11590" y="1"/>
                  </a:moveTo>
                  <a:cubicBezTo>
                    <a:pt x="11338" y="1"/>
                    <a:pt x="11083" y="67"/>
                    <a:pt x="10868" y="74"/>
                  </a:cubicBezTo>
                  <a:cubicBezTo>
                    <a:pt x="10346" y="90"/>
                    <a:pt x="9790" y="307"/>
                    <a:pt x="9238" y="332"/>
                  </a:cubicBezTo>
                  <a:cubicBezTo>
                    <a:pt x="8081" y="383"/>
                    <a:pt x="7055" y="941"/>
                    <a:pt x="6084" y="1404"/>
                  </a:cubicBezTo>
                  <a:cubicBezTo>
                    <a:pt x="5330" y="1764"/>
                    <a:pt x="4535" y="2285"/>
                    <a:pt x="3860" y="2942"/>
                  </a:cubicBezTo>
                  <a:cubicBezTo>
                    <a:pt x="2855" y="3920"/>
                    <a:pt x="2038" y="4996"/>
                    <a:pt x="1453" y="6233"/>
                  </a:cubicBezTo>
                  <a:cubicBezTo>
                    <a:pt x="655" y="7918"/>
                    <a:pt x="264" y="9759"/>
                    <a:pt x="120" y="11590"/>
                  </a:cubicBezTo>
                  <a:cubicBezTo>
                    <a:pt x="0" y="13094"/>
                    <a:pt x="115" y="14640"/>
                    <a:pt x="632" y="16130"/>
                  </a:cubicBezTo>
                  <a:cubicBezTo>
                    <a:pt x="1042" y="17310"/>
                    <a:pt x="1607" y="18416"/>
                    <a:pt x="2164" y="19509"/>
                  </a:cubicBezTo>
                  <a:cubicBezTo>
                    <a:pt x="2662" y="20487"/>
                    <a:pt x="3249" y="21453"/>
                    <a:pt x="4031" y="22293"/>
                  </a:cubicBezTo>
                  <a:cubicBezTo>
                    <a:pt x="4831" y="23152"/>
                    <a:pt x="5554" y="24085"/>
                    <a:pt x="6386" y="24924"/>
                  </a:cubicBezTo>
                  <a:cubicBezTo>
                    <a:pt x="7832" y="26382"/>
                    <a:pt x="9257" y="27853"/>
                    <a:pt x="11118" y="28806"/>
                  </a:cubicBezTo>
                  <a:cubicBezTo>
                    <a:pt x="11360" y="28930"/>
                    <a:pt x="11606" y="29000"/>
                    <a:pt x="11839" y="29000"/>
                  </a:cubicBezTo>
                  <a:cubicBezTo>
                    <a:pt x="12147" y="29000"/>
                    <a:pt x="12429" y="28878"/>
                    <a:pt x="12644" y="28596"/>
                  </a:cubicBezTo>
                  <a:cubicBezTo>
                    <a:pt x="13119" y="27971"/>
                    <a:pt x="13713" y="27462"/>
                    <a:pt x="14214" y="26878"/>
                  </a:cubicBezTo>
                  <a:cubicBezTo>
                    <a:pt x="15058" y="25895"/>
                    <a:pt x="15876" y="24890"/>
                    <a:pt x="16804" y="23987"/>
                  </a:cubicBezTo>
                  <a:cubicBezTo>
                    <a:pt x="17028" y="23770"/>
                    <a:pt x="16911" y="23397"/>
                    <a:pt x="17152" y="23277"/>
                  </a:cubicBezTo>
                  <a:cubicBezTo>
                    <a:pt x="17671" y="23018"/>
                    <a:pt x="17778" y="22433"/>
                    <a:pt x="18182" y="22093"/>
                  </a:cubicBezTo>
                  <a:cubicBezTo>
                    <a:pt x="18325" y="21973"/>
                    <a:pt x="18543" y="21909"/>
                    <a:pt x="18556" y="21666"/>
                  </a:cubicBezTo>
                  <a:cubicBezTo>
                    <a:pt x="18582" y="21099"/>
                    <a:pt x="19127" y="20835"/>
                    <a:pt x="19325" y="20331"/>
                  </a:cubicBezTo>
                  <a:cubicBezTo>
                    <a:pt x="19651" y="19504"/>
                    <a:pt x="20201" y="18766"/>
                    <a:pt x="20651" y="17989"/>
                  </a:cubicBezTo>
                  <a:cubicBezTo>
                    <a:pt x="20793" y="17744"/>
                    <a:pt x="20628" y="17429"/>
                    <a:pt x="20894" y="17187"/>
                  </a:cubicBezTo>
                  <a:cubicBezTo>
                    <a:pt x="21208" y="16903"/>
                    <a:pt x="21297" y="16475"/>
                    <a:pt x="21380" y="16068"/>
                  </a:cubicBezTo>
                  <a:cubicBezTo>
                    <a:pt x="21518" y="15391"/>
                    <a:pt x="21633" y="14708"/>
                    <a:pt x="21794" y="14039"/>
                  </a:cubicBezTo>
                  <a:cubicBezTo>
                    <a:pt x="22006" y="13157"/>
                    <a:pt x="21995" y="12246"/>
                    <a:pt x="22051" y="11360"/>
                  </a:cubicBezTo>
                  <a:cubicBezTo>
                    <a:pt x="22106" y="10505"/>
                    <a:pt x="21853" y="9611"/>
                    <a:pt x="21616" y="8767"/>
                  </a:cubicBezTo>
                  <a:cubicBezTo>
                    <a:pt x="21467" y="8239"/>
                    <a:pt x="21512" y="7662"/>
                    <a:pt x="21239" y="7178"/>
                  </a:cubicBezTo>
                  <a:cubicBezTo>
                    <a:pt x="20749" y="6310"/>
                    <a:pt x="20440" y="5358"/>
                    <a:pt x="19857" y="4522"/>
                  </a:cubicBezTo>
                  <a:cubicBezTo>
                    <a:pt x="19514" y="4029"/>
                    <a:pt x="19128" y="3508"/>
                    <a:pt x="18719" y="3171"/>
                  </a:cubicBezTo>
                  <a:cubicBezTo>
                    <a:pt x="18256" y="2788"/>
                    <a:pt x="17946" y="2089"/>
                    <a:pt x="17196" y="2061"/>
                  </a:cubicBezTo>
                  <a:cubicBezTo>
                    <a:pt x="17084" y="2057"/>
                    <a:pt x="17002" y="1887"/>
                    <a:pt x="16942" y="1750"/>
                  </a:cubicBezTo>
                  <a:cubicBezTo>
                    <a:pt x="16796" y="1418"/>
                    <a:pt x="16211" y="1608"/>
                    <a:pt x="16174" y="1124"/>
                  </a:cubicBezTo>
                  <a:cubicBezTo>
                    <a:pt x="16138" y="1138"/>
                    <a:pt x="16091" y="1142"/>
                    <a:pt x="16064" y="1166"/>
                  </a:cubicBezTo>
                  <a:cubicBezTo>
                    <a:pt x="15913" y="1305"/>
                    <a:pt x="15818" y="1360"/>
                    <a:pt x="15758" y="1360"/>
                  </a:cubicBezTo>
                  <a:cubicBezTo>
                    <a:pt x="15620" y="1360"/>
                    <a:pt x="15673" y="1068"/>
                    <a:pt x="15669" y="853"/>
                  </a:cubicBezTo>
                  <a:lnTo>
                    <a:pt x="15669" y="853"/>
                  </a:lnTo>
                  <a:cubicBezTo>
                    <a:pt x="15538" y="898"/>
                    <a:pt x="15310" y="1037"/>
                    <a:pt x="15216" y="1037"/>
                  </a:cubicBezTo>
                  <a:cubicBezTo>
                    <a:pt x="15176" y="1037"/>
                    <a:pt x="15160" y="1012"/>
                    <a:pt x="15187" y="944"/>
                  </a:cubicBezTo>
                  <a:cubicBezTo>
                    <a:pt x="15271" y="728"/>
                    <a:pt x="15270" y="683"/>
                    <a:pt x="15224" y="683"/>
                  </a:cubicBezTo>
                  <a:cubicBezTo>
                    <a:pt x="15190" y="683"/>
                    <a:pt x="15134" y="706"/>
                    <a:pt x="15070" y="706"/>
                  </a:cubicBezTo>
                  <a:cubicBezTo>
                    <a:pt x="15045" y="706"/>
                    <a:pt x="15018" y="702"/>
                    <a:pt x="14991" y="692"/>
                  </a:cubicBezTo>
                  <a:cubicBezTo>
                    <a:pt x="14605" y="549"/>
                    <a:pt x="14221" y="506"/>
                    <a:pt x="13833" y="506"/>
                  </a:cubicBezTo>
                  <a:cubicBezTo>
                    <a:pt x="13683" y="506"/>
                    <a:pt x="13532" y="513"/>
                    <a:pt x="13380" y="522"/>
                  </a:cubicBezTo>
                  <a:cubicBezTo>
                    <a:pt x="13366" y="523"/>
                    <a:pt x="13352" y="524"/>
                    <a:pt x="13338" y="524"/>
                  </a:cubicBezTo>
                  <a:cubicBezTo>
                    <a:pt x="13299" y="524"/>
                    <a:pt x="13259" y="521"/>
                    <a:pt x="13219" y="520"/>
                  </a:cubicBezTo>
                  <a:cubicBezTo>
                    <a:pt x="13230" y="259"/>
                    <a:pt x="13177" y="182"/>
                    <a:pt x="13096" y="182"/>
                  </a:cubicBezTo>
                  <a:cubicBezTo>
                    <a:pt x="12982" y="182"/>
                    <a:pt x="12814" y="336"/>
                    <a:pt x="12699" y="336"/>
                  </a:cubicBezTo>
                  <a:cubicBezTo>
                    <a:pt x="12683" y="336"/>
                    <a:pt x="12669" y="333"/>
                    <a:pt x="12656" y="327"/>
                  </a:cubicBezTo>
                  <a:cubicBezTo>
                    <a:pt x="12635" y="317"/>
                    <a:pt x="12613" y="314"/>
                    <a:pt x="12589" y="314"/>
                  </a:cubicBezTo>
                  <a:cubicBezTo>
                    <a:pt x="12520" y="314"/>
                    <a:pt x="12443" y="346"/>
                    <a:pt x="12374" y="346"/>
                  </a:cubicBezTo>
                  <a:cubicBezTo>
                    <a:pt x="12332" y="346"/>
                    <a:pt x="12293" y="333"/>
                    <a:pt x="12260" y="294"/>
                  </a:cubicBezTo>
                  <a:cubicBezTo>
                    <a:pt x="12067" y="62"/>
                    <a:pt x="11831" y="1"/>
                    <a:pt x="11590" y="1"/>
                  </a:cubicBezTo>
                  <a:close/>
                </a:path>
              </a:pathLst>
            </a:custGeom>
            <a:solidFill>
              <a:srgbClr val="0000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 name="Google Shape;913;p7">
              <a:extLst>
                <a:ext uri="{FF2B5EF4-FFF2-40B4-BE49-F238E27FC236}">
                  <a16:creationId xmlns:a16="http://schemas.microsoft.com/office/drawing/2014/main" id="{0DB67D05-5430-6A10-12EA-1BD6D5AAD7C9}"/>
                </a:ext>
              </a:extLst>
            </p:cNvPr>
            <p:cNvSpPr/>
            <p:nvPr/>
          </p:nvSpPr>
          <p:spPr>
            <a:xfrm>
              <a:off x="891275" y="1804500"/>
              <a:ext cx="301825" cy="354375"/>
            </a:xfrm>
            <a:custGeom>
              <a:avLst/>
              <a:gdLst/>
              <a:ahLst/>
              <a:cxnLst/>
              <a:rect l="l" t="t" r="r" b="b"/>
              <a:pathLst>
                <a:path w="12073" h="14175" extrusionOk="0">
                  <a:moveTo>
                    <a:pt x="7222" y="1667"/>
                  </a:moveTo>
                  <a:cubicBezTo>
                    <a:pt x="7374" y="1667"/>
                    <a:pt x="7528" y="1712"/>
                    <a:pt x="7691" y="1831"/>
                  </a:cubicBezTo>
                  <a:cubicBezTo>
                    <a:pt x="7728" y="1859"/>
                    <a:pt x="7787" y="1870"/>
                    <a:pt x="7847" y="1870"/>
                  </a:cubicBezTo>
                  <a:cubicBezTo>
                    <a:pt x="7894" y="1870"/>
                    <a:pt x="7943" y="1863"/>
                    <a:pt x="7984" y="1853"/>
                  </a:cubicBezTo>
                  <a:cubicBezTo>
                    <a:pt x="8041" y="1839"/>
                    <a:pt x="8096" y="1833"/>
                    <a:pt x="8148" y="1833"/>
                  </a:cubicBezTo>
                  <a:cubicBezTo>
                    <a:pt x="8495" y="1833"/>
                    <a:pt x="8749" y="2098"/>
                    <a:pt x="9059" y="2195"/>
                  </a:cubicBezTo>
                  <a:cubicBezTo>
                    <a:pt x="9572" y="2355"/>
                    <a:pt x="9839" y="2734"/>
                    <a:pt x="10061" y="3151"/>
                  </a:cubicBezTo>
                  <a:cubicBezTo>
                    <a:pt x="10272" y="3547"/>
                    <a:pt x="10418" y="3977"/>
                    <a:pt x="10588" y="4393"/>
                  </a:cubicBezTo>
                  <a:cubicBezTo>
                    <a:pt x="10602" y="4428"/>
                    <a:pt x="10588" y="4473"/>
                    <a:pt x="10584" y="4583"/>
                  </a:cubicBezTo>
                  <a:cubicBezTo>
                    <a:pt x="10447" y="4975"/>
                    <a:pt x="10530" y="5453"/>
                    <a:pt x="10481" y="5920"/>
                  </a:cubicBezTo>
                  <a:cubicBezTo>
                    <a:pt x="10412" y="6589"/>
                    <a:pt x="9950" y="7045"/>
                    <a:pt x="9462" y="7424"/>
                  </a:cubicBezTo>
                  <a:cubicBezTo>
                    <a:pt x="9074" y="7725"/>
                    <a:pt x="8700" y="8027"/>
                    <a:pt x="8192" y="8215"/>
                  </a:cubicBezTo>
                  <a:cubicBezTo>
                    <a:pt x="7631" y="8423"/>
                    <a:pt x="7079" y="8555"/>
                    <a:pt x="6574" y="8555"/>
                  </a:cubicBezTo>
                  <a:cubicBezTo>
                    <a:pt x="5942" y="8555"/>
                    <a:pt x="5385" y="8348"/>
                    <a:pt x="4982" y="7824"/>
                  </a:cubicBezTo>
                  <a:cubicBezTo>
                    <a:pt x="4527" y="7229"/>
                    <a:pt x="3922" y="6655"/>
                    <a:pt x="4053" y="5759"/>
                  </a:cubicBezTo>
                  <a:cubicBezTo>
                    <a:pt x="4104" y="5407"/>
                    <a:pt x="4041" y="5039"/>
                    <a:pt x="4048" y="4679"/>
                  </a:cubicBezTo>
                  <a:cubicBezTo>
                    <a:pt x="4055" y="4329"/>
                    <a:pt x="4113" y="3992"/>
                    <a:pt x="4319" y="3686"/>
                  </a:cubicBezTo>
                  <a:cubicBezTo>
                    <a:pt x="4864" y="2883"/>
                    <a:pt x="5548" y="2261"/>
                    <a:pt x="6465" y="1895"/>
                  </a:cubicBezTo>
                  <a:cubicBezTo>
                    <a:pt x="6724" y="1791"/>
                    <a:pt x="6969" y="1667"/>
                    <a:pt x="7222" y="1667"/>
                  </a:cubicBezTo>
                  <a:close/>
                  <a:moveTo>
                    <a:pt x="7048" y="0"/>
                  </a:moveTo>
                  <a:cubicBezTo>
                    <a:pt x="7009" y="0"/>
                    <a:pt x="6968" y="19"/>
                    <a:pt x="6926" y="26"/>
                  </a:cubicBezTo>
                  <a:cubicBezTo>
                    <a:pt x="5716" y="233"/>
                    <a:pt x="4694" y="893"/>
                    <a:pt x="3888" y="1710"/>
                  </a:cubicBezTo>
                  <a:cubicBezTo>
                    <a:pt x="2962" y="2648"/>
                    <a:pt x="2410" y="3844"/>
                    <a:pt x="2540" y="5291"/>
                  </a:cubicBezTo>
                  <a:cubicBezTo>
                    <a:pt x="2614" y="6136"/>
                    <a:pt x="2839" y="6959"/>
                    <a:pt x="3200" y="7726"/>
                  </a:cubicBezTo>
                  <a:cubicBezTo>
                    <a:pt x="3539" y="8445"/>
                    <a:pt x="3545" y="8627"/>
                    <a:pt x="2985" y="9236"/>
                  </a:cubicBezTo>
                  <a:cubicBezTo>
                    <a:pt x="2683" y="9563"/>
                    <a:pt x="2344" y="9890"/>
                    <a:pt x="2100" y="10252"/>
                  </a:cubicBezTo>
                  <a:cubicBezTo>
                    <a:pt x="1622" y="10959"/>
                    <a:pt x="1033" y="11589"/>
                    <a:pt x="636" y="12358"/>
                  </a:cubicBezTo>
                  <a:cubicBezTo>
                    <a:pt x="454" y="12712"/>
                    <a:pt x="75" y="12951"/>
                    <a:pt x="224" y="13451"/>
                  </a:cubicBezTo>
                  <a:cubicBezTo>
                    <a:pt x="280" y="13641"/>
                    <a:pt x="1" y="13910"/>
                    <a:pt x="333" y="14068"/>
                  </a:cubicBezTo>
                  <a:cubicBezTo>
                    <a:pt x="478" y="14136"/>
                    <a:pt x="626" y="14174"/>
                    <a:pt x="769" y="14174"/>
                  </a:cubicBezTo>
                  <a:cubicBezTo>
                    <a:pt x="957" y="14174"/>
                    <a:pt x="1136" y="14109"/>
                    <a:pt x="1289" y="13963"/>
                  </a:cubicBezTo>
                  <a:cubicBezTo>
                    <a:pt x="1771" y="13503"/>
                    <a:pt x="2299" y="13057"/>
                    <a:pt x="2663" y="12508"/>
                  </a:cubicBezTo>
                  <a:cubicBezTo>
                    <a:pt x="3255" y="11613"/>
                    <a:pt x="3970" y="10811"/>
                    <a:pt x="4549" y="9908"/>
                  </a:cubicBezTo>
                  <a:cubicBezTo>
                    <a:pt x="4637" y="9770"/>
                    <a:pt x="4749" y="9732"/>
                    <a:pt x="4870" y="9732"/>
                  </a:cubicBezTo>
                  <a:cubicBezTo>
                    <a:pt x="5016" y="9732"/>
                    <a:pt x="5176" y="9788"/>
                    <a:pt x="5325" y="9788"/>
                  </a:cubicBezTo>
                  <a:cubicBezTo>
                    <a:pt x="5373" y="9788"/>
                    <a:pt x="5420" y="9782"/>
                    <a:pt x="5464" y="9767"/>
                  </a:cubicBezTo>
                  <a:cubicBezTo>
                    <a:pt x="5578" y="10112"/>
                    <a:pt x="5767" y="10198"/>
                    <a:pt x="5983" y="10198"/>
                  </a:cubicBezTo>
                  <a:cubicBezTo>
                    <a:pt x="6196" y="10198"/>
                    <a:pt x="6434" y="10114"/>
                    <a:pt x="6649" y="10114"/>
                  </a:cubicBezTo>
                  <a:cubicBezTo>
                    <a:pt x="6713" y="10114"/>
                    <a:pt x="6776" y="10122"/>
                    <a:pt x="6835" y="10142"/>
                  </a:cubicBezTo>
                  <a:cubicBezTo>
                    <a:pt x="6955" y="10181"/>
                    <a:pt x="7126" y="10213"/>
                    <a:pt x="7289" y="10213"/>
                  </a:cubicBezTo>
                  <a:cubicBezTo>
                    <a:pt x="7407" y="10213"/>
                    <a:pt x="7522" y="10197"/>
                    <a:pt x="7610" y="10155"/>
                  </a:cubicBezTo>
                  <a:cubicBezTo>
                    <a:pt x="8242" y="9862"/>
                    <a:pt x="8954" y="9858"/>
                    <a:pt x="9513" y="9231"/>
                  </a:cubicBezTo>
                  <a:cubicBezTo>
                    <a:pt x="10054" y="8622"/>
                    <a:pt x="10807" y="8239"/>
                    <a:pt x="11259" y="7456"/>
                  </a:cubicBezTo>
                  <a:cubicBezTo>
                    <a:pt x="11690" y="6709"/>
                    <a:pt x="11748" y="5897"/>
                    <a:pt x="11988" y="5122"/>
                  </a:cubicBezTo>
                  <a:cubicBezTo>
                    <a:pt x="12052" y="4917"/>
                    <a:pt x="12073" y="4517"/>
                    <a:pt x="11988" y="4358"/>
                  </a:cubicBezTo>
                  <a:cubicBezTo>
                    <a:pt x="11767" y="3946"/>
                    <a:pt x="11748" y="3477"/>
                    <a:pt x="11623" y="3066"/>
                  </a:cubicBezTo>
                  <a:cubicBezTo>
                    <a:pt x="11438" y="2448"/>
                    <a:pt x="11137" y="1979"/>
                    <a:pt x="10697" y="1593"/>
                  </a:cubicBezTo>
                  <a:cubicBezTo>
                    <a:pt x="9696" y="714"/>
                    <a:pt x="8579" y="54"/>
                    <a:pt x="7188" y="54"/>
                  </a:cubicBezTo>
                  <a:cubicBezTo>
                    <a:pt x="7172" y="54"/>
                    <a:pt x="7155" y="54"/>
                    <a:pt x="7139" y="54"/>
                  </a:cubicBezTo>
                  <a:cubicBezTo>
                    <a:pt x="7111" y="13"/>
                    <a:pt x="7081" y="0"/>
                    <a:pt x="7048" y="0"/>
                  </a:cubicBezTo>
                  <a:close/>
                </a:path>
              </a:pathLst>
            </a:custGeom>
            <a:solidFill>
              <a:srgbClr val="0000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 name="Google Shape;914;p7">
              <a:extLst>
                <a:ext uri="{FF2B5EF4-FFF2-40B4-BE49-F238E27FC236}">
                  <a16:creationId xmlns:a16="http://schemas.microsoft.com/office/drawing/2014/main" id="{E9481812-C141-91E2-B889-0C18CF829EDB}"/>
                </a:ext>
              </a:extLst>
            </p:cNvPr>
            <p:cNvSpPr/>
            <p:nvPr/>
          </p:nvSpPr>
          <p:spPr>
            <a:xfrm>
              <a:off x="1022225" y="2111375"/>
              <a:ext cx="39050" cy="100950"/>
            </a:xfrm>
            <a:custGeom>
              <a:avLst/>
              <a:gdLst/>
              <a:ahLst/>
              <a:cxnLst/>
              <a:rect l="l" t="t" r="r" b="b"/>
              <a:pathLst>
                <a:path w="1562" h="4038" extrusionOk="0">
                  <a:moveTo>
                    <a:pt x="666" y="1"/>
                  </a:moveTo>
                  <a:cubicBezTo>
                    <a:pt x="654" y="1"/>
                    <a:pt x="640" y="1"/>
                    <a:pt x="627" y="1"/>
                  </a:cubicBezTo>
                  <a:cubicBezTo>
                    <a:pt x="257" y="15"/>
                    <a:pt x="1" y="132"/>
                    <a:pt x="19" y="481"/>
                  </a:cubicBezTo>
                  <a:cubicBezTo>
                    <a:pt x="74" y="1541"/>
                    <a:pt x="46" y="2609"/>
                    <a:pt x="257" y="3658"/>
                  </a:cubicBezTo>
                  <a:cubicBezTo>
                    <a:pt x="288" y="3809"/>
                    <a:pt x="248" y="4010"/>
                    <a:pt x="461" y="4034"/>
                  </a:cubicBezTo>
                  <a:cubicBezTo>
                    <a:pt x="479" y="4036"/>
                    <a:pt x="498" y="4038"/>
                    <a:pt x="516" y="4038"/>
                  </a:cubicBezTo>
                  <a:cubicBezTo>
                    <a:pt x="659" y="4038"/>
                    <a:pt x="794" y="3962"/>
                    <a:pt x="866" y="3835"/>
                  </a:cubicBezTo>
                  <a:cubicBezTo>
                    <a:pt x="1127" y="3406"/>
                    <a:pt x="1561" y="3039"/>
                    <a:pt x="1322" y="2474"/>
                  </a:cubicBezTo>
                  <a:cubicBezTo>
                    <a:pt x="1309" y="1822"/>
                    <a:pt x="1322" y="1197"/>
                    <a:pt x="1276" y="575"/>
                  </a:cubicBezTo>
                  <a:cubicBezTo>
                    <a:pt x="1249" y="231"/>
                    <a:pt x="1085" y="1"/>
                    <a:pt x="666" y="1"/>
                  </a:cubicBezTo>
                  <a:close/>
                </a:path>
              </a:pathLst>
            </a:custGeom>
            <a:solidFill>
              <a:srgbClr val="0000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 name="Google Shape;915;p7">
              <a:extLst>
                <a:ext uri="{FF2B5EF4-FFF2-40B4-BE49-F238E27FC236}">
                  <a16:creationId xmlns:a16="http://schemas.microsoft.com/office/drawing/2014/main" id="{5EDB2431-3E6C-FF75-0037-C1E9C123217E}"/>
                </a:ext>
              </a:extLst>
            </p:cNvPr>
            <p:cNvSpPr/>
            <p:nvPr/>
          </p:nvSpPr>
          <p:spPr>
            <a:xfrm>
              <a:off x="1076725" y="2110650"/>
              <a:ext cx="49475" cy="77275"/>
            </a:xfrm>
            <a:custGeom>
              <a:avLst/>
              <a:gdLst/>
              <a:ahLst/>
              <a:cxnLst/>
              <a:rect l="l" t="t" r="r" b="b"/>
              <a:pathLst>
                <a:path w="1979" h="3091" extrusionOk="0">
                  <a:moveTo>
                    <a:pt x="734" y="1"/>
                  </a:moveTo>
                  <a:cubicBezTo>
                    <a:pt x="691" y="1"/>
                    <a:pt x="644" y="6"/>
                    <a:pt x="593" y="17"/>
                  </a:cubicBezTo>
                  <a:cubicBezTo>
                    <a:pt x="209" y="101"/>
                    <a:pt x="76" y="404"/>
                    <a:pt x="0" y="817"/>
                  </a:cubicBezTo>
                  <a:cubicBezTo>
                    <a:pt x="275" y="1408"/>
                    <a:pt x="388" y="2120"/>
                    <a:pt x="675" y="2757"/>
                  </a:cubicBezTo>
                  <a:cubicBezTo>
                    <a:pt x="775" y="2981"/>
                    <a:pt x="1058" y="3091"/>
                    <a:pt x="1336" y="3091"/>
                  </a:cubicBezTo>
                  <a:cubicBezTo>
                    <a:pt x="1432" y="3091"/>
                    <a:pt x="1527" y="3078"/>
                    <a:pt x="1614" y="3052"/>
                  </a:cubicBezTo>
                  <a:cubicBezTo>
                    <a:pt x="1979" y="2943"/>
                    <a:pt x="1824" y="2639"/>
                    <a:pt x="1741" y="2367"/>
                  </a:cubicBezTo>
                  <a:cubicBezTo>
                    <a:pt x="1555" y="1763"/>
                    <a:pt x="1416" y="1145"/>
                    <a:pt x="1240" y="538"/>
                  </a:cubicBezTo>
                  <a:cubicBezTo>
                    <a:pt x="1161" y="265"/>
                    <a:pt x="1043" y="1"/>
                    <a:pt x="734" y="1"/>
                  </a:cubicBezTo>
                  <a:close/>
                </a:path>
              </a:pathLst>
            </a:custGeom>
            <a:solidFill>
              <a:srgbClr val="0000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 name="Google Shape;916;p7">
              <a:extLst>
                <a:ext uri="{FF2B5EF4-FFF2-40B4-BE49-F238E27FC236}">
                  <a16:creationId xmlns:a16="http://schemas.microsoft.com/office/drawing/2014/main" id="{F20F6886-5347-B404-4323-B8FD851908B0}"/>
                </a:ext>
              </a:extLst>
            </p:cNvPr>
            <p:cNvSpPr/>
            <p:nvPr/>
          </p:nvSpPr>
          <p:spPr>
            <a:xfrm>
              <a:off x="1115750" y="2082125"/>
              <a:ext cx="66875" cy="56575"/>
            </a:xfrm>
            <a:custGeom>
              <a:avLst/>
              <a:gdLst/>
              <a:ahLst/>
              <a:cxnLst/>
              <a:rect l="l" t="t" r="r" b="b"/>
              <a:pathLst>
                <a:path w="2675" h="2263" extrusionOk="0">
                  <a:moveTo>
                    <a:pt x="672" y="1"/>
                  </a:moveTo>
                  <a:cubicBezTo>
                    <a:pt x="245" y="1"/>
                    <a:pt x="385" y="529"/>
                    <a:pt x="130" y="698"/>
                  </a:cubicBezTo>
                  <a:cubicBezTo>
                    <a:pt x="0" y="784"/>
                    <a:pt x="116" y="980"/>
                    <a:pt x="198" y="1025"/>
                  </a:cubicBezTo>
                  <a:cubicBezTo>
                    <a:pt x="798" y="1351"/>
                    <a:pt x="1118" y="2098"/>
                    <a:pt x="1904" y="2146"/>
                  </a:cubicBezTo>
                  <a:cubicBezTo>
                    <a:pt x="2017" y="2153"/>
                    <a:pt x="2139" y="2263"/>
                    <a:pt x="2249" y="2263"/>
                  </a:cubicBezTo>
                  <a:cubicBezTo>
                    <a:pt x="2305" y="2263"/>
                    <a:pt x="2358" y="2234"/>
                    <a:pt x="2405" y="2148"/>
                  </a:cubicBezTo>
                  <a:cubicBezTo>
                    <a:pt x="2517" y="1940"/>
                    <a:pt x="2675" y="1710"/>
                    <a:pt x="2411" y="1452"/>
                  </a:cubicBezTo>
                  <a:cubicBezTo>
                    <a:pt x="2054" y="1104"/>
                    <a:pt x="1776" y="682"/>
                    <a:pt x="1333" y="417"/>
                  </a:cubicBezTo>
                  <a:cubicBezTo>
                    <a:pt x="1135" y="299"/>
                    <a:pt x="1036" y="39"/>
                    <a:pt x="792" y="12"/>
                  </a:cubicBezTo>
                  <a:cubicBezTo>
                    <a:pt x="747" y="5"/>
                    <a:pt x="708" y="1"/>
                    <a:pt x="672" y="1"/>
                  </a:cubicBezTo>
                  <a:close/>
                </a:path>
              </a:pathLst>
            </a:custGeom>
            <a:solidFill>
              <a:srgbClr val="0000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9" name="Google Shape;917;p7">
            <a:extLst>
              <a:ext uri="{FF2B5EF4-FFF2-40B4-BE49-F238E27FC236}">
                <a16:creationId xmlns:a16="http://schemas.microsoft.com/office/drawing/2014/main" id="{ECFEA926-50D0-272C-92FB-DE849FD85D8B}"/>
              </a:ext>
            </a:extLst>
          </p:cNvPr>
          <p:cNvGrpSpPr/>
          <p:nvPr/>
        </p:nvGrpSpPr>
        <p:grpSpPr>
          <a:xfrm>
            <a:off x="5185600" y="2236579"/>
            <a:ext cx="561850" cy="731525"/>
            <a:chOff x="5185600" y="1944938"/>
            <a:chExt cx="561850" cy="731525"/>
          </a:xfrm>
        </p:grpSpPr>
        <p:sp>
          <p:nvSpPr>
            <p:cNvPr id="38" name="Google Shape;918;p7">
              <a:extLst>
                <a:ext uri="{FF2B5EF4-FFF2-40B4-BE49-F238E27FC236}">
                  <a16:creationId xmlns:a16="http://schemas.microsoft.com/office/drawing/2014/main" id="{55497967-966C-E295-519B-A16118915E3C}"/>
                </a:ext>
              </a:extLst>
            </p:cNvPr>
            <p:cNvSpPr/>
            <p:nvPr/>
          </p:nvSpPr>
          <p:spPr>
            <a:xfrm>
              <a:off x="5192800" y="1954338"/>
              <a:ext cx="547450" cy="712800"/>
            </a:xfrm>
            <a:custGeom>
              <a:avLst/>
              <a:gdLst/>
              <a:ahLst/>
              <a:cxnLst/>
              <a:rect l="l" t="t" r="r" b="b"/>
              <a:pathLst>
                <a:path w="21898" h="28512" extrusionOk="0">
                  <a:moveTo>
                    <a:pt x="11818" y="0"/>
                  </a:moveTo>
                  <a:cubicBezTo>
                    <a:pt x="11504" y="0"/>
                    <a:pt x="11186" y="28"/>
                    <a:pt x="10867" y="123"/>
                  </a:cubicBezTo>
                  <a:cubicBezTo>
                    <a:pt x="10352" y="278"/>
                    <a:pt x="9768" y="221"/>
                    <a:pt x="9237" y="346"/>
                  </a:cubicBezTo>
                  <a:cubicBezTo>
                    <a:pt x="8999" y="402"/>
                    <a:pt x="8758" y="353"/>
                    <a:pt x="8543" y="433"/>
                  </a:cubicBezTo>
                  <a:cubicBezTo>
                    <a:pt x="8210" y="557"/>
                    <a:pt x="7864" y="714"/>
                    <a:pt x="7548" y="812"/>
                  </a:cubicBezTo>
                  <a:cubicBezTo>
                    <a:pt x="6823" y="1034"/>
                    <a:pt x="6224" y="1461"/>
                    <a:pt x="5542" y="1737"/>
                  </a:cubicBezTo>
                  <a:cubicBezTo>
                    <a:pt x="5379" y="1802"/>
                    <a:pt x="5179" y="1853"/>
                    <a:pt x="5196" y="2086"/>
                  </a:cubicBezTo>
                  <a:cubicBezTo>
                    <a:pt x="5147" y="2066"/>
                    <a:pt x="5101" y="2057"/>
                    <a:pt x="5058" y="2057"/>
                  </a:cubicBezTo>
                  <a:cubicBezTo>
                    <a:pt x="4930" y="2057"/>
                    <a:pt x="4831" y="2138"/>
                    <a:pt x="4781" y="2248"/>
                  </a:cubicBezTo>
                  <a:cubicBezTo>
                    <a:pt x="4699" y="2428"/>
                    <a:pt x="4540" y="2490"/>
                    <a:pt x="4402" y="2602"/>
                  </a:cubicBezTo>
                  <a:cubicBezTo>
                    <a:pt x="3965" y="2957"/>
                    <a:pt x="3435" y="3287"/>
                    <a:pt x="3183" y="3748"/>
                  </a:cubicBezTo>
                  <a:cubicBezTo>
                    <a:pt x="2912" y="4242"/>
                    <a:pt x="2447" y="4589"/>
                    <a:pt x="2233" y="5108"/>
                  </a:cubicBezTo>
                  <a:cubicBezTo>
                    <a:pt x="2057" y="5535"/>
                    <a:pt x="1786" y="5913"/>
                    <a:pt x="1520" y="6299"/>
                  </a:cubicBezTo>
                  <a:cubicBezTo>
                    <a:pt x="1240" y="6705"/>
                    <a:pt x="1045" y="7183"/>
                    <a:pt x="835" y="7640"/>
                  </a:cubicBezTo>
                  <a:cubicBezTo>
                    <a:pt x="638" y="8069"/>
                    <a:pt x="533" y="8523"/>
                    <a:pt x="423" y="8949"/>
                  </a:cubicBezTo>
                  <a:cubicBezTo>
                    <a:pt x="274" y="9527"/>
                    <a:pt x="285" y="10157"/>
                    <a:pt x="204" y="10761"/>
                  </a:cubicBezTo>
                  <a:cubicBezTo>
                    <a:pt x="177" y="10961"/>
                    <a:pt x="392" y="11122"/>
                    <a:pt x="324" y="11271"/>
                  </a:cubicBezTo>
                  <a:cubicBezTo>
                    <a:pt x="1" y="11988"/>
                    <a:pt x="410" y="12680"/>
                    <a:pt x="374" y="13392"/>
                  </a:cubicBezTo>
                  <a:cubicBezTo>
                    <a:pt x="346" y="13961"/>
                    <a:pt x="624" y="14540"/>
                    <a:pt x="740" y="15119"/>
                  </a:cubicBezTo>
                  <a:cubicBezTo>
                    <a:pt x="902" y="15929"/>
                    <a:pt x="1282" y="16658"/>
                    <a:pt x="1621" y="17403"/>
                  </a:cubicBezTo>
                  <a:cubicBezTo>
                    <a:pt x="1791" y="17776"/>
                    <a:pt x="2050" y="18107"/>
                    <a:pt x="2249" y="18448"/>
                  </a:cubicBezTo>
                  <a:cubicBezTo>
                    <a:pt x="2482" y="18846"/>
                    <a:pt x="2694" y="19258"/>
                    <a:pt x="2882" y="19680"/>
                  </a:cubicBezTo>
                  <a:cubicBezTo>
                    <a:pt x="3259" y="20528"/>
                    <a:pt x="3875" y="21249"/>
                    <a:pt x="4342" y="22052"/>
                  </a:cubicBezTo>
                  <a:cubicBezTo>
                    <a:pt x="4530" y="22374"/>
                    <a:pt x="4842" y="22638"/>
                    <a:pt x="5043" y="22934"/>
                  </a:cubicBezTo>
                  <a:cubicBezTo>
                    <a:pt x="5402" y="23464"/>
                    <a:pt x="5754" y="23985"/>
                    <a:pt x="6212" y="24441"/>
                  </a:cubicBezTo>
                  <a:cubicBezTo>
                    <a:pt x="6429" y="24657"/>
                    <a:pt x="6636" y="24867"/>
                    <a:pt x="6793" y="25140"/>
                  </a:cubicBezTo>
                  <a:cubicBezTo>
                    <a:pt x="7047" y="25580"/>
                    <a:pt x="7461" y="25919"/>
                    <a:pt x="7776" y="26315"/>
                  </a:cubicBezTo>
                  <a:cubicBezTo>
                    <a:pt x="8091" y="26711"/>
                    <a:pt x="8367" y="27113"/>
                    <a:pt x="8766" y="27456"/>
                  </a:cubicBezTo>
                  <a:cubicBezTo>
                    <a:pt x="8967" y="27629"/>
                    <a:pt x="9285" y="27850"/>
                    <a:pt x="9308" y="28235"/>
                  </a:cubicBezTo>
                  <a:cubicBezTo>
                    <a:pt x="9315" y="28359"/>
                    <a:pt x="9410" y="28511"/>
                    <a:pt x="9595" y="28511"/>
                  </a:cubicBezTo>
                  <a:cubicBezTo>
                    <a:pt x="9666" y="28511"/>
                    <a:pt x="9750" y="28489"/>
                    <a:pt x="9848" y="28434"/>
                  </a:cubicBezTo>
                  <a:cubicBezTo>
                    <a:pt x="10142" y="28269"/>
                    <a:pt x="10367" y="28073"/>
                    <a:pt x="10618" y="27869"/>
                  </a:cubicBezTo>
                  <a:cubicBezTo>
                    <a:pt x="11399" y="27238"/>
                    <a:pt x="11999" y="26432"/>
                    <a:pt x="12851" y="25874"/>
                  </a:cubicBezTo>
                  <a:cubicBezTo>
                    <a:pt x="13152" y="25676"/>
                    <a:pt x="13335" y="25338"/>
                    <a:pt x="13630" y="25096"/>
                  </a:cubicBezTo>
                  <a:cubicBezTo>
                    <a:pt x="14123" y="24692"/>
                    <a:pt x="14608" y="24260"/>
                    <a:pt x="14941" y="23698"/>
                  </a:cubicBezTo>
                  <a:cubicBezTo>
                    <a:pt x="15044" y="23525"/>
                    <a:pt x="15387" y="23385"/>
                    <a:pt x="15460" y="23274"/>
                  </a:cubicBezTo>
                  <a:cubicBezTo>
                    <a:pt x="15673" y="22949"/>
                    <a:pt x="15923" y="22684"/>
                    <a:pt x="16183" y="22399"/>
                  </a:cubicBezTo>
                  <a:cubicBezTo>
                    <a:pt x="16478" y="22075"/>
                    <a:pt x="16647" y="21650"/>
                    <a:pt x="17039" y="21384"/>
                  </a:cubicBezTo>
                  <a:cubicBezTo>
                    <a:pt x="17152" y="21306"/>
                    <a:pt x="17109" y="21068"/>
                    <a:pt x="17329" y="21068"/>
                  </a:cubicBezTo>
                  <a:cubicBezTo>
                    <a:pt x="17336" y="21068"/>
                    <a:pt x="17343" y="21068"/>
                    <a:pt x="17351" y="21069"/>
                  </a:cubicBezTo>
                  <a:cubicBezTo>
                    <a:pt x="17359" y="20610"/>
                    <a:pt x="17803" y="20374"/>
                    <a:pt x="18043" y="20092"/>
                  </a:cubicBezTo>
                  <a:cubicBezTo>
                    <a:pt x="18515" y="19537"/>
                    <a:pt x="18890" y="18917"/>
                    <a:pt x="19360" y="18361"/>
                  </a:cubicBezTo>
                  <a:cubicBezTo>
                    <a:pt x="19580" y="18102"/>
                    <a:pt x="19868" y="17769"/>
                    <a:pt x="19926" y="17357"/>
                  </a:cubicBezTo>
                  <a:cubicBezTo>
                    <a:pt x="19958" y="17131"/>
                    <a:pt x="20090" y="16918"/>
                    <a:pt x="20279" y="16728"/>
                  </a:cubicBezTo>
                  <a:cubicBezTo>
                    <a:pt x="20400" y="16606"/>
                    <a:pt x="20697" y="16484"/>
                    <a:pt x="20522" y="16189"/>
                  </a:cubicBezTo>
                  <a:cubicBezTo>
                    <a:pt x="20486" y="16128"/>
                    <a:pt x="20591" y="15902"/>
                    <a:pt x="20660" y="15888"/>
                  </a:cubicBezTo>
                  <a:cubicBezTo>
                    <a:pt x="20997" y="15820"/>
                    <a:pt x="20891" y="15543"/>
                    <a:pt x="20968" y="15362"/>
                  </a:cubicBezTo>
                  <a:cubicBezTo>
                    <a:pt x="21132" y="14975"/>
                    <a:pt x="21035" y="14550"/>
                    <a:pt x="21131" y="14146"/>
                  </a:cubicBezTo>
                  <a:cubicBezTo>
                    <a:pt x="21170" y="13977"/>
                    <a:pt x="21390" y="13789"/>
                    <a:pt x="21309" y="13733"/>
                  </a:cubicBezTo>
                  <a:cubicBezTo>
                    <a:pt x="20965" y="13491"/>
                    <a:pt x="21613" y="13250"/>
                    <a:pt x="21281" y="13043"/>
                  </a:cubicBezTo>
                  <a:cubicBezTo>
                    <a:pt x="21716" y="12907"/>
                    <a:pt x="21175" y="12420"/>
                    <a:pt x="21586" y="12277"/>
                  </a:cubicBezTo>
                  <a:cubicBezTo>
                    <a:pt x="21381" y="12084"/>
                    <a:pt x="21898" y="11828"/>
                    <a:pt x="21525" y="11649"/>
                  </a:cubicBezTo>
                  <a:cubicBezTo>
                    <a:pt x="21551" y="11605"/>
                    <a:pt x="21573" y="11559"/>
                    <a:pt x="21602" y="11516"/>
                  </a:cubicBezTo>
                  <a:cubicBezTo>
                    <a:pt x="21791" y="11237"/>
                    <a:pt x="21793" y="10930"/>
                    <a:pt x="21696" y="10630"/>
                  </a:cubicBezTo>
                  <a:cubicBezTo>
                    <a:pt x="21679" y="10575"/>
                    <a:pt x="21541" y="10550"/>
                    <a:pt x="21587" y="10427"/>
                  </a:cubicBezTo>
                  <a:cubicBezTo>
                    <a:pt x="21763" y="9957"/>
                    <a:pt x="21484" y="9463"/>
                    <a:pt x="21658" y="8998"/>
                  </a:cubicBezTo>
                  <a:cubicBezTo>
                    <a:pt x="21698" y="8891"/>
                    <a:pt x="21652" y="8785"/>
                    <a:pt x="21670" y="8731"/>
                  </a:cubicBezTo>
                  <a:cubicBezTo>
                    <a:pt x="21778" y="8397"/>
                    <a:pt x="21493" y="8125"/>
                    <a:pt x="21565" y="7697"/>
                  </a:cubicBezTo>
                  <a:cubicBezTo>
                    <a:pt x="21703" y="7160"/>
                    <a:pt x="21100" y="6712"/>
                    <a:pt x="21050" y="6113"/>
                  </a:cubicBezTo>
                  <a:cubicBezTo>
                    <a:pt x="21027" y="5829"/>
                    <a:pt x="20726" y="5614"/>
                    <a:pt x="20671" y="5390"/>
                  </a:cubicBezTo>
                  <a:cubicBezTo>
                    <a:pt x="20541" y="4864"/>
                    <a:pt x="19859" y="4738"/>
                    <a:pt x="19829" y="4191"/>
                  </a:cubicBezTo>
                  <a:cubicBezTo>
                    <a:pt x="19221" y="3850"/>
                    <a:pt x="18853" y="3267"/>
                    <a:pt x="18333" y="2843"/>
                  </a:cubicBezTo>
                  <a:cubicBezTo>
                    <a:pt x="17523" y="2183"/>
                    <a:pt x="16672" y="1570"/>
                    <a:pt x="15741" y="1072"/>
                  </a:cubicBezTo>
                  <a:cubicBezTo>
                    <a:pt x="15385" y="880"/>
                    <a:pt x="14988" y="718"/>
                    <a:pt x="14651" y="529"/>
                  </a:cubicBezTo>
                  <a:cubicBezTo>
                    <a:pt x="14022" y="177"/>
                    <a:pt x="13354" y="77"/>
                    <a:pt x="12691" y="40"/>
                  </a:cubicBezTo>
                  <a:cubicBezTo>
                    <a:pt x="12403" y="24"/>
                    <a:pt x="12112" y="0"/>
                    <a:pt x="11818" y="0"/>
                  </a:cubicBezTo>
                  <a:close/>
                </a:path>
              </a:pathLst>
            </a:custGeom>
            <a:solidFill>
              <a:srgbClr val="FEB8B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 name="Google Shape;919;p7">
              <a:extLst>
                <a:ext uri="{FF2B5EF4-FFF2-40B4-BE49-F238E27FC236}">
                  <a16:creationId xmlns:a16="http://schemas.microsoft.com/office/drawing/2014/main" id="{3F5372FA-5A18-F964-DE94-20A557F9C04D}"/>
                </a:ext>
              </a:extLst>
            </p:cNvPr>
            <p:cNvSpPr/>
            <p:nvPr/>
          </p:nvSpPr>
          <p:spPr>
            <a:xfrm>
              <a:off x="5185600" y="1944938"/>
              <a:ext cx="561850" cy="731525"/>
            </a:xfrm>
            <a:custGeom>
              <a:avLst/>
              <a:gdLst/>
              <a:ahLst/>
              <a:cxnLst/>
              <a:rect l="l" t="t" r="r" b="b"/>
              <a:pathLst>
                <a:path w="22474" h="29261" extrusionOk="0">
                  <a:moveTo>
                    <a:pt x="12261" y="1259"/>
                  </a:moveTo>
                  <a:cubicBezTo>
                    <a:pt x="12380" y="1259"/>
                    <a:pt x="12499" y="1280"/>
                    <a:pt x="12620" y="1348"/>
                  </a:cubicBezTo>
                  <a:cubicBezTo>
                    <a:pt x="12625" y="1351"/>
                    <a:pt x="12638" y="1353"/>
                    <a:pt x="12656" y="1353"/>
                  </a:cubicBezTo>
                  <a:cubicBezTo>
                    <a:pt x="12740" y="1353"/>
                    <a:pt x="12937" y="1323"/>
                    <a:pt x="13082" y="1323"/>
                  </a:cubicBezTo>
                  <a:cubicBezTo>
                    <a:pt x="13100" y="1323"/>
                    <a:pt x="13117" y="1324"/>
                    <a:pt x="13133" y="1325"/>
                  </a:cubicBezTo>
                  <a:cubicBezTo>
                    <a:pt x="13479" y="1347"/>
                    <a:pt x="13798" y="1420"/>
                    <a:pt x="14125" y="1600"/>
                  </a:cubicBezTo>
                  <a:cubicBezTo>
                    <a:pt x="14326" y="1708"/>
                    <a:pt x="14676" y="1692"/>
                    <a:pt x="14889" y="1858"/>
                  </a:cubicBezTo>
                  <a:cubicBezTo>
                    <a:pt x="15537" y="2363"/>
                    <a:pt x="16359" y="2605"/>
                    <a:pt x="16949" y="3221"/>
                  </a:cubicBezTo>
                  <a:cubicBezTo>
                    <a:pt x="17316" y="3605"/>
                    <a:pt x="17793" y="3930"/>
                    <a:pt x="18199" y="4294"/>
                  </a:cubicBezTo>
                  <a:cubicBezTo>
                    <a:pt x="18460" y="4527"/>
                    <a:pt x="18754" y="4737"/>
                    <a:pt x="18990" y="5017"/>
                  </a:cubicBezTo>
                  <a:cubicBezTo>
                    <a:pt x="19231" y="5304"/>
                    <a:pt x="19377" y="5715"/>
                    <a:pt x="19809" y="5841"/>
                  </a:cubicBezTo>
                  <a:cubicBezTo>
                    <a:pt x="19722" y="6060"/>
                    <a:pt x="19927" y="6174"/>
                    <a:pt x="19991" y="6339"/>
                  </a:cubicBezTo>
                  <a:cubicBezTo>
                    <a:pt x="20229" y="6960"/>
                    <a:pt x="20512" y="7586"/>
                    <a:pt x="20602" y="8233"/>
                  </a:cubicBezTo>
                  <a:cubicBezTo>
                    <a:pt x="20671" y="8738"/>
                    <a:pt x="20686" y="9281"/>
                    <a:pt x="20786" y="9767"/>
                  </a:cubicBezTo>
                  <a:cubicBezTo>
                    <a:pt x="20873" y="10185"/>
                    <a:pt x="20740" y="10578"/>
                    <a:pt x="20852" y="11001"/>
                  </a:cubicBezTo>
                  <a:cubicBezTo>
                    <a:pt x="20973" y="11457"/>
                    <a:pt x="20814" y="12008"/>
                    <a:pt x="20674" y="12491"/>
                  </a:cubicBezTo>
                  <a:cubicBezTo>
                    <a:pt x="20541" y="12953"/>
                    <a:pt x="20511" y="13424"/>
                    <a:pt x="20459" y="13888"/>
                  </a:cubicBezTo>
                  <a:cubicBezTo>
                    <a:pt x="20440" y="14050"/>
                    <a:pt x="20356" y="14186"/>
                    <a:pt x="20334" y="14343"/>
                  </a:cubicBezTo>
                  <a:cubicBezTo>
                    <a:pt x="20260" y="14868"/>
                    <a:pt x="20157" y="15423"/>
                    <a:pt x="19953" y="15891"/>
                  </a:cubicBezTo>
                  <a:cubicBezTo>
                    <a:pt x="19714" y="16440"/>
                    <a:pt x="19437" y="17009"/>
                    <a:pt x="19065" y="17506"/>
                  </a:cubicBezTo>
                  <a:cubicBezTo>
                    <a:pt x="18660" y="18051"/>
                    <a:pt x="18331" y="18641"/>
                    <a:pt x="17937" y="19193"/>
                  </a:cubicBezTo>
                  <a:cubicBezTo>
                    <a:pt x="17625" y="19629"/>
                    <a:pt x="17281" y="20039"/>
                    <a:pt x="16955" y="20463"/>
                  </a:cubicBezTo>
                  <a:cubicBezTo>
                    <a:pt x="16558" y="20978"/>
                    <a:pt x="16131" y="21478"/>
                    <a:pt x="15669" y="21942"/>
                  </a:cubicBezTo>
                  <a:cubicBezTo>
                    <a:pt x="15518" y="22092"/>
                    <a:pt x="15481" y="22279"/>
                    <a:pt x="15367" y="22435"/>
                  </a:cubicBezTo>
                  <a:cubicBezTo>
                    <a:pt x="14978" y="22970"/>
                    <a:pt x="14410" y="23340"/>
                    <a:pt x="14025" y="23879"/>
                  </a:cubicBezTo>
                  <a:cubicBezTo>
                    <a:pt x="13738" y="24279"/>
                    <a:pt x="13335" y="24607"/>
                    <a:pt x="12969" y="24952"/>
                  </a:cubicBezTo>
                  <a:cubicBezTo>
                    <a:pt x="12341" y="25544"/>
                    <a:pt x="11688" y="26112"/>
                    <a:pt x="11076" y="26719"/>
                  </a:cubicBezTo>
                  <a:cubicBezTo>
                    <a:pt x="10799" y="26994"/>
                    <a:pt x="10485" y="27233"/>
                    <a:pt x="10225" y="27516"/>
                  </a:cubicBezTo>
                  <a:cubicBezTo>
                    <a:pt x="10127" y="27622"/>
                    <a:pt x="10051" y="27662"/>
                    <a:pt x="9988" y="27662"/>
                  </a:cubicBezTo>
                  <a:cubicBezTo>
                    <a:pt x="9881" y="27662"/>
                    <a:pt x="9809" y="27550"/>
                    <a:pt x="9722" y="27447"/>
                  </a:cubicBezTo>
                  <a:cubicBezTo>
                    <a:pt x="9436" y="27108"/>
                    <a:pt x="9271" y="26694"/>
                    <a:pt x="8960" y="26366"/>
                  </a:cubicBezTo>
                  <a:cubicBezTo>
                    <a:pt x="8499" y="25884"/>
                    <a:pt x="8167" y="25312"/>
                    <a:pt x="7776" y="24785"/>
                  </a:cubicBezTo>
                  <a:cubicBezTo>
                    <a:pt x="7322" y="24173"/>
                    <a:pt x="6774" y="23617"/>
                    <a:pt x="6303" y="23004"/>
                  </a:cubicBezTo>
                  <a:cubicBezTo>
                    <a:pt x="5757" y="22292"/>
                    <a:pt x="5282" y="21540"/>
                    <a:pt x="4843" y="20769"/>
                  </a:cubicBezTo>
                  <a:cubicBezTo>
                    <a:pt x="4545" y="20249"/>
                    <a:pt x="4194" y="19763"/>
                    <a:pt x="3923" y="19222"/>
                  </a:cubicBezTo>
                  <a:cubicBezTo>
                    <a:pt x="3592" y="18560"/>
                    <a:pt x="3273" y="17885"/>
                    <a:pt x="2869" y="17252"/>
                  </a:cubicBezTo>
                  <a:cubicBezTo>
                    <a:pt x="2679" y="16954"/>
                    <a:pt x="2678" y="16540"/>
                    <a:pt x="2471" y="16258"/>
                  </a:cubicBezTo>
                  <a:cubicBezTo>
                    <a:pt x="2202" y="15893"/>
                    <a:pt x="2200" y="15466"/>
                    <a:pt x="2079" y="15080"/>
                  </a:cubicBezTo>
                  <a:cubicBezTo>
                    <a:pt x="1956" y="14686"/>
                    <a:pt x="1798" y="14276"/>
                    <a:pt x="1815" y="13823"/>
                  </a:cubicBezTo>
                  <a:cubicBezTo>
                    <a:pt x="1831" y="13399"/>
                    <a:pt x="1668" y="12964"/>
                    <a:pt x="1663" y="12526"/>
                  </a:cubicBezTo>
                  <a:cubicBezTo>
                    <a:pt x="1658" y="11926"/>
                    <a:pt x="1698" y="11306"/>
                    <a:pt x="1636" y="10733"/>
                  </a:cubicBezTo>
                  <a:cubicBezTo>
                    <a:pt x="1588" y="10291"/>
                    <a:pt x="1886" y="9884"/>
                    <a:pt x="1669" y="9466"/>
                  </a:cubicBezTo>
                  <a:cubicBezTo>
                    <a:pt x="1657" y="9441"/>
                    <a:pt x="1740" y="9383"/>
                    <a:pt x="1740" y="9340"/>
                  </a:cubicBezTo>
                  <a:cubicBezTo>
                    <a:pt x="1740" y="9210"/>
                    <a:pt x="2155" y="9133"/>
                    <a:pt x="1795" y="8958"/>
                  </a:cubicBezTo>
                  <a:cubicBezTo>
                    <a:pt x="1768" y="8945"/>
                    <a:pt x="1814" y="8875"/>
                    <a:pt x="1859" y="8835"/>
                  </a:cubicBezTo>
                  <a:cubicBezTo>
                    <a:pt x="1994" y="8718"/>
                    <a:pt x="2129" y="8647"/>
                    <a:pt x="2039" y="8385"/>
                  </a:cubicBezTo>
                  <a:cubicBezTo>
                    <a:pt x="1980" y="8216"/>
                    <a:pt x="2251" y="7955"/>
                    <a:pt x="2365" y="7733"/>
                  </a:cubicBezTo>
                  <a:cubicBezTo>
                    <a:pt x="2613" y="7247"/>
                    <a:pt x="2890" y="6770"/>
                    <a:pt x="3259" y="6334"/>
                  </a:cubicBezTo>
                  <a:cubicBezTo>
                    <a:pt x="3437" y="6124"/>
                    <a:pt x="3713" y="5812"/>
                    <a:pt x="3679" y="5444"/>
                  </a:cubicBezTo>
                  <a:cubicBezTo>
                    <a:pt x="3678" y="5422"/>
                    <a:pt x="3680" y="5385"/>
                    <a:pt x="3694" y="5378"/>
                  </a:cubicBezTo>
                  <a:cubicBezTo>
                    <a:pt x="4276" y="5076"/>
                    <a:pt x="4397" y="4363"/>
                    <a:pt x="4939" y="4060"/>
                  </a:cubicBezTo>
                  <a:cubicBezTo>
                    <a:pt x="5449" y="3776"/>
                    <a:pt x="5654" y="3138"/>
                    <a:pt x="6307" y="3049"/>
                  </a:cubicBezTo>
                  <a:cubicBezTo>
                    <a:pt x="6484" y="2597"/>
                    <a:pt x="7017" y="2606"/>
                    <a:pt x="7355" y="2357"/>
                  </a:cubicBezTo>
                  <a:cubicBezTo>
                    <a:pt x="7578" y="2192"/>
                    <a:pt x="7940" y="2110"/>
                    <a:pt x="8189" y="1912"/>
                  </a:cubicBezTo>
                  <a:cubicBezTo>
                    <a:pt x="8238" y="1984"/>
                    <a:pt x="8274" y="2007"/>
                    <a:pt x="8300" y="2007"/>
                  </a:cubicBezTo>
                  <a:cubicBezTo>
                    <a:pt x="8315" y="2007"/>
                    <a:pt x="8328" y="1999"/>
                    <a:pt x="8338" y="1989"/>
                  </a:cubicBezTo>
                  <a:cubicBezTo>
                    <a:pt x="8828" y="1501"/>
                    <a:pt x="9519" y="1650"/>
                    <a:pt x="10114" y="1502"/>
                  </a:cubicBezTo>
                  <a:cubicBezTo>
                    <a:pt x="10625" y="1375"/>
                    <a:pt x="11170" y="1343"/>
                    <a:pt x="11702" y="1321"/>
                  </a:cubicBezTo>
                  <a:cubicBezTo>
                    <a:pt x="11884" y="1314"/>
                    <a:pt x="12071" y="1259"/>
                    <a:pt x="12261" y="1259"/>
                  </a:cubicBezTo>
                  <a:close/>
                  <a:moveTo>
                    <a:pt x="12129" y="1"/>
                  </a:moveTo>
                  <a:cubicBezTo>
                    <a:pt x="11806" y="1"/>
                    <a:pt x="11480" y="29"/>
                    <a:pt x="11154" y="127"/>
                  </a:cubicBezTo>
                  <a:cubicBezTo>
                    <a:pt x="10624" y="286"/>
                    <a:pt x="10026" y="226"/>
                    <a:pt x="9481" y="354"/>
                  </a:cubicBezTo>
                  <a:cubicBezTo>
                    <a:pt x="9236" y="413"/>
                    <a:pt x="8989" y="362"/>
                    <a:pt x="8768" y="444"/>
                  </a:cubicBezTo>
                  <a:cubicBezTo>
                    <a:pt x="8426" y="571"/>
                    <a:pt x="8072" y="733"/>
                    <a:pt x="7747" y="833"/>
                  </a:cubicBezTo>
                  <a:cubicBezTo>
                    <a:pt x="7002" y="1061"/>
                    <a:pt x="6388" y="1499"/>
                    <a:pt x="5687" y="1783"/>
                  </a:cubicBezTo>
                  <a:cubicBezTo>
                    <a:pt x="5521" y="1850"/>
                    <a:pt x="5315" y="1901"/>
                    <a:pt x="5332" y="2141"/>
                  </a:cubicBezTo>
                  <a:cubicBezTo>
                    <a:pt x="5282" y="2120"/>
                    <a:pt x="5235" y="2111"/>
                    <a:pt x="5191" y="2111"/>
                  </a:cubicBezTo>
                  <a:cubicBezTo>
                    <a:pt x="5060" y="2111"/>
                    <a:pt x="4959" y="2194"/>
                    <a:pt x="4907" y="2307"/>
                  </a:cubicBezTo>
                  <a:cubicBezTo>
                    <a:pt x="4823" y="2492"/>
                    <a:pt x="4660" y="2556"/>
                    <a:pt x="4518" y="2671"/>
                  </a:cubicBezTo>
                  <a:cubicBezTo>
                    <a:pt x="4069" y="3035"/>
                    <a:pt x="3526" y="3374"/>
                    <a:pt x="3266" y="3847"/>
                  </a:cubicBezTo>
                  <a:cubicBezTo>
                    <a:pt x="2989" y="4353"/>
                    <a:pt x="2511" y="4710"/>
                    <a:pt x="2292" y="5243"/>
                  </a:cubicBezTo>
                  <a:cubicBezTo>
                    <a:pt x="2111" y="5679"/>
                    <a:pt x="1832" y="6067"/>
                    <a:pt x="1559" y="6464"/>
                  </a:cubicBezTo>
                  <a:cubicBezTo>
                    <a:pt x="1272" y="6880"/>
                    <a:pt x="1072" y="7371"/>
                    <a:pt x="857" y="7840"/>
                  </a:cubicBezTo>
                  <a:cubicBezTo>
                    <a:pt x="655" y="8280"/>
                    <a:pt x="546" y="8746"/>
                    <a:pt x="434" y="9183"/>
                  </a:cubicBezTo>
                  <a:cubicBezTo>
                    <a:pt x="281" y="9777"/>
                    <a:pt x="292" y="10423"/>
                    <a:pt x="209" y="11043"/>
                  </a:cubicBezTo>
                  <a:cubicBezTo>
                    <a:pt x="181" y="11247"/>
                    <a:pt x="402" y="11413"/>
                    <a:pt x="333" y="11567"/>
                  </a:cubicBezTo>
                  <a:cubicBezTo>
                    <a:pt x="1" y="12301"/>
                    <a:pt x="421" y="13013"/>
                    <a:pt x="384" y="13744"/>
                  </a:cubicBezTo>
                  <a:cubicBezTo>
                    <a:pt x="356" y="14327"/>
                    <a:pt x="640" y="14921"/>
                    <a:pt x="759" y="15516"/>
                  </a:cubicBezTo>
                  <a:cubicBezTo>
                    <a:pt x="925" y="16346"/>
                    <a:pt x="1316" y="17095"/>
                    <a:pt x="1664" y="17860"/>
                  </a:cubicBezTo>
                  <a:cubicBezTo>
                    <a:pt x="1839" y="18241"/>
                    <a:pt x="2105" y="18583"/>
                    <a:pt x="2309" y="18931"/>
                  </a:cubicBezTo>
                  <a:cubicBezTo>
                    <a:pt x="2548" y="19342"/>
                    <a:pt x="2764" y="19764"/>
                    <a:pt x="2957" y="20197"/>
                  </a:cubicBezTo>
                  <a:cubicBezTo>
                    <a:pt x="3346" y="21066"/>
                    <a:pt x="3976" y="21807"/>
                    <a:pt x="4456" y="22631"/>
                  </a:cubicBezTo>
                  <a:cubicBezTo>
                    <a:pt x="4649" y="22962"/>
                    <a:pt x="4970" y="23233"/>
                    <a:pt x="5175" y="23535"/>
                  </a:cubicBezTo>
                  <a:cubicBezTo>
                    <a:pt x="5544" y="24079"/>
                    <a:pt x="5905" y="24615"/>
                    <a:pt x="6375" y="25082"/>
                  </a:cubicBezTo>
                  <a:cubicBezTo>
                    <a:pt x="6599" y="25304"/>
                    <a:pt x="6810" y="25520"/>
                    <a:pt x="6973" y="25801"/>
                  </a:cubicBezTo>
                  <a:cubicBezTo>
                    <a:pt x="7232" y="26252"/>
                    <a:pt x="7658" y="26601"/>
                    <a:pt x="7981" y="27006"/>
                  </a:cubicBezTo>
                  <a:cubicBezTo>
                    <a:pt x="8304" y="27412"/>
                    <a:pt x="8587" y="27824"/>
                    <a:pt x="8996" y="28177"/>
                  </a:cubicBezTo>
                  <a:cubicBezTo>
                    <a:pt x="9204" y="28356"/>
                    <a:pt x="9529" y="28583"/>
                    <a:pt x="9552" y="28977"/>
                  </a:cubicBezTo>
                  <a:cubicBezTo>
                    <a:pt x="9560" y="29105"/>
                    <a:pt x="9658" y="29261"/>
                    <a:pt x="9848" y="29261"/>
                  </a:cubicBezTo>
                  <a:cubicBezTo>
                    <a:pt x="9921" y="29261"/>
                    <a:pt x="10007" y="29238"/>
                    <a:pt x="10106" y="29182"/>
                  </a:cubicBezTo>
                  <a:cubicBezTo>
                    <a:pt x="10408" y="29014"/>
                    <a:pt x="10639" y="28810"/>
                    <a:pt x="10898" y="28601"/>
                  </a:cubicBezTo>
                  <a:cubicBezTo>
                    <a:pt x="11698" y="27954"/>
                    <a:pt x="12314" y="27127"/>
                    <a:pt x="13187" y="26554"/>
                  </a:cubicBezTo>
                  <a:cubicBezTo>
                    <a:pt x="13498" y="26352"/>
                    <a:pt x="13685" y="26005"/>
                    <a:pt x="13987" y="25757"/>
                  </a:cubicBezTo>
                  <a:cubicBezTo>
                    <a:pt x="14494" y="25340"/>
                    <a:pt x="14991" y="24898"/>
                    <a:pt x="15333" y="24322"/>
                  </a:cubicBezTo>
                  <a:cubicBezTo>
                    <a:pt x="15439" y="24144"/>
                    <a:pt x="15792" y="24001"/>
                    <a:pt x="15867" y="23886"/>
                  </a:cubicBezTo>
                  <a:cubicBezTo>
                    <a:pt x="16084" y="23554"/>
                    <a:pt x="16342" y="23281"/>
                    <a:pt x="16608" y="22987"/>
                  </a:cubicBezTo>
                  <a:cubicBezTo>
                    <a:pt x="16911" y="22656"/>
                    <a:pt x="17086" y="22220"/>
                    <a:pt x="17487" y="21945"/>
                  </a:cubicBezTo>
                  <a:cubicBezTo>
                    <a:pt x="17603" y="21866"/>
                    <a:pt x="17559" y="21622"/>
                    <a:pt x="17784" y="21622"/>
                  </a:cubicBezTo>
                  <a:cubicBezTo>
                    <a:pt x="17792" y="21622"/>
                    <a:pt x="17799" y="21622"/>
                    <a:pt x="17807" y="21623"/>
                  </a:cubicBezTo>
                  <a:cubicBezTo>
                    <a:pt x="17816" y="21152"/>
                    <a:pt x="18271" y="20911"/>
                    <a:pt x="18518" y="20620"/>
                  </a:cubicBezTo>
                  <a:cubicBezTo>
                    <a:pt x="19002" y="20051"/>
                    <a:pt x="19386" y="19414"/>
                    <a:pt x="19869" y="18845"/>
                  </a:cubicBezTo>
                  <a:cubicBezTo>
                    <a:pt x="20095" y="18578"/>
                    <a:pt x="20390" y="18237"/>
                    <a:pt x="20450" y="17815"/>
                  </a:cubicBezTo>
                  <a:cubicBezTo>
                    <a:pt x="20483" y="17582"/>
                    <a:pt x="20619" y="17363"/>
                    <a:pt x="20813" y="17169"/>
                  </a:cubicBezTo>
                  <a:cubicBezTo>
                    <a:pt x="20937" y="17043"/>
                    <a:pt x="21242" y="16919"/>
                    <a:pt x="21062" y="16615"/>
                  </a:cubicBezTo>
                  <a:cubicBezTo>
                    <a:pt x="21025" y="16552"/>
                    <a:pt x="21133" y="16320"/>
                    <a:pt x="21205" y="16306"/>
                  </a:cubicBezTo>
                  <a:cubicBezTo>
                    <a:pt x="21550" y="16237"/>
                    <a:pt x="21441" y="15952"/>
                    <a:pt x="21520" y="15766"/>
                  </a:cubicBezTo>
                  <a:cubicBezTo>
                    <a:pt x="21687" y="15369"/>
                    <a:pt x="21588" y="14933"/>
                    <a:pt x="21686" y="14518"/>
                  </a:cubicBezTo>
                  <a:cubicBezTo>
                    <a:pt x="21726" y="14344"/>
                    <a:pt x="21952" y="14153"/>
                    <a:pt x="21870" y="14095"/>
                  </a:cubicBezTo>
                  <a:cubicBezTo>
                    <a:pt x="21516" y="13846"/>
                    <a:pt x="22181" y="13599"/>
                    <a:pt x="21841" y="13386"/>
                  </a:cubicBezTo>
                  <a:cubicBezTo>
                    <a:pt x="22287" y="13248"/>
                    <a:pt x="21730" y="12748"/>
                    <a:pt x="22154" y="12601"/>
                  </a:cubicBezTo>
                  <a:cubicBezTo>
                    <a:pt x="21943" y="12403"/>
                    <a:pt x="22474" y="12140"/>
                    <a:pt x="22090" y="11957"/>
                  </a:cubicBezTo>
                  <a:cubicBezTo>
                    <a:pt x="22117" y="11912"/>
                    <a:pt x="22139" y="11864"/>
                    <a:pt x="22168" y="11820"/>
                  </a:cubicBezTo>
                  <a:cubicBezTo>
                    <a:pt x="22364" y="11533"/>
                    <a:pt x="22365" y="11218"/>
                    <a:pt x="22266" y="10910"/>
                  </a:cubicBezTo>
                  <a:cubicBezTo>
                    <a:pt x="22248" y="10854"/>
                    <a:pt x="22106" y="10828"/>
                    <a:pt x="22154" y="10701"/>
                  </a:cubicBezTo>
                  <a:cubicBezTo>
                    <a:pt x="22336" y="10220"/>
                    <a:pt x="22048" y="9715"/>
                    <a:pt x="22227" y="9236"/>
                  </a:cubicBezTo>
                  <a:cubicBezTo>
                    <a:pt x="22267" y="9126"/>
                    <a:pt x="22221" y="9017"/>
                    <a:pt x="22239" y="8961"/>
                  </a:cubicBezTo>
                  <a:cubicBezTo>
                    <a:pt x="22349" y="8619"/>
                    <a:pt x="22057" y="8338"/>
                    <a:pt x="22131" y="7901"/>
                  </a:cubicBezTo>
                  <a:cubicBezTo>
                    <a:pt x="22273" y="7349"/>
                    <a:pt x="21654" y="6890"/>
                    <a:pt x="21604" y="6274"/>
                  </a:cubicBezTo>
                  <a:cubicBezTo>
                    <a:pt x="21580" y="5981"/>
                    <a:pt x="21271" y="5762"/>
                    <a:pt x="21215" y="5532"/>
                  </a:cubicBezTo>
                  <a:cubicBezTo>
                    <a:pt x="21082" y="4992"/>
                    <a:pt x="20382" y="4863"/>
                    <a:pt x="20351" y="4301"/>
                  </a:cubicBezTo>
                  <a:cubicBezTo>
                    <a:pt x="19726" y="3952"/>
                    <a:pt x="19349" y="3353"/>
                    <a:pt x="18815" y="2917"/>
                  </a:cubicBezTo>
                  <a:cubicBezTo>
                    <a:pt x="17984" y="2241"/>
                    <a:pt x="17110" y="1612"/>
                    <a:pt x="16155" y="1100"/>
                  </a:cubicBezTo>
                  <a:cubicBezTo>
                    <a:pt x="15790" y="903"/>
                    <a:pt x="15382" y="737"/>
                    <a:pt x="15035" y="543"/>
                  </a:cubicBezTo>
                  <a:cubicBezTo>
                    <a:pt x="14390" y="182"/>
                    <a:pt x="13705" y="79"/>
                    <a:pt x="13025" y="41"/>
                  </a:cubicBezTo>
                  <a:cubicBezTo>
                    <a:pt x="12729" y="25"/>
                    <a:pt x="12430" y="1"/>
                    <a:pt x="12129" y="1"/>
                  </a:cubicBezTo>
                  <a:close/>
                </a:path>
              </a:pathLst>
            </a:custGeom>
            <a:solidFill>
              <a:srgbClr val="0000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 name="Google Shape;920;p7">
              <a:extLst>
                <a:ext uri="{FF2B5EF4-FFF2-40B4-BE49-F238E27FC236}">
                  <a16:creationId xmlns:a16="http://schemas.microsoft.com/office/drawing/2014/main" id="{CFCC0205-0605-BA3A-F91C-ABF79574FA91}"/>
                </a:ext>
              </a:extLst>
            </p:cNvPr>
            <p:cNvSpPr/>
            <p:nvPr/>
          </p:nvSpPr>
          <p:spPr>
            <a:xfrm>
              <a:off x="5304325" y="2107313"/>
              <a:ext cx="291525" cy="317775"/>
            </a:xfrm>
            <a:custGeom>
              <a:avLst/>
              <a:gdLst/>
              <a:ahLst/>
              <a:cxnLst/>
              <a:rect l="l" t="t" r="r" b="b"/>
              <a:pathLst>
                <a:path w="11661" h="12711" extrusionOk="0">
                  <a:moveTo>
                    <a:pt x="3483" y="732"/>
                  </a:moveTo>
                  <a:cubicBezTo>
                    <a:pt x="3494" y="732"/>
                    <a:pt x="3504" y="733"/>
                    <a:pt x="3514" y="734"/>
                  </a:cubicBezTo>
                  <a:cubicBezTo>
                    <a:pt x="3624" y="755"/>
                    <a:pt x="3735" y="760"/>
                    <a:pt x="3845" y="760"/>
                  </a:cubicBezTo>
                  <a:cubicBezTo>
                    <a:pt x="3942" y="760"/>
                    <a:pt x="4038" y="756"/>
                    <a:pt x="4135" y="756"/>
                  </a:cubicBezTo>
                  <a:cubicBezTo>
                    <a:pt x="4312" y="756"/>
                    <a:pt x="4488" y="768"/>
                    <a:pt x="4660" y="838"/>
                  </a:cubicBezTo>
                  <a:cubicBezTo>
                    <a:pt x="5098" y="1018"/>
                    <a:pt x="5290" y="1393"/>
                    <a:pt x="5506" y="1725"/>
                  </a:cubicBezTo>
                  <a:cubicBezTo>
                    <a:pt x="5670" y="1974"/>
                    <a:pt x="5922" y="2199"/>
                    <a:pt x="5915" y="2543"/>
                  </a:cubicBezTo>
                  <a:cubicBezTo>
                    <a:pt x="5912" y="2802"/>
                    <a:pt x="5896" y="3059"/>
                    <a:pt x="5812" y="3295"/>
                  </a:cubicBezTo>
                  <a:cubicBezTo>
                    <a:pt x="5669" y="3701"/>
                    <a:pt x="5435" y="4077"/>
                    <a:pt x="5308" y="4491"/>
                  </a:cubicBezTo>
                  <a:cubicBezTo>
                    <a:pt x="5296" y="4530"/>
                    <a:pt x="5290" y="4585"/>
                    <a:pt x="5260" y="4607"/>
                  </a:cubicBezTo>
                  <a:cubicBezTo>
                    <a:pt x="4880" y="4873"/>
                    <a:pt x="5159" y="5056"/>
                    <a:pt x="5362" y="5237"/>
                  </a:cubicBezTo>
                  <a:cubicBezTo>
                    <a:pt x="5583" y="5434"/>
                    <a:pt x="5559" y="5652"/>
                    <a:pt x="5301" y="5830"/>
                  </a:cubicBezTo>
                  <a:cubicBezTo>
                    <a:pt x="5264" y="5855"/>
                    <a:pt x="5235" y="5865"/>
                    <a:pt x="5211" y="5865"/>
                  </a:cubicBezTo>
                  <a:cubicBezTo>
                    <a:pt x="5148" y="5865"/>
                    <a:pt x="5125" y="5795"/>
                    <a:pt x="5087" y="5761"/>
                  </a:cubicBezTo>
                  <a:cubicBezTo>
                    <a:pt x="4813" y="5515"/>
                    <a:pt x="4483" y="5369"/>
                    <a:pt x="4131" y="5369"/>
                  </a:cubicBezTo>
                  <a:cubicBezTo>
                    <a:pt x="4045" y="5369"/>
                    <a:pt x="3959" y="5378"/>
                    <a:pt x="3871" y="5396"/>
                  </a:cubicBezTo>
                  <a:cubicBezTo>
                    <a:pt x="3580" y="5456"/>
                    <a:pt x="3293" y="5523"/>
                    <a:pt x="3000" y="5532"/>
                  </a:cubicBezTo>
                  <a:cubicBezTo>
                    <a:pt x="2973" y="5532"/>
                    <a:pt x="2945" y="5533"/>
                    <a:pt x="2918" y="5533"/>
                  </a:cubicBezTo>
                  <a:cubicBezTo>
                    <a:pt x="2366" y="5533"/>
                    <a:pt x="1882" y="5358"/>
                    <a:pt x="1446" y="5027"/>
                  </a:cubicBezTo>
                  <a:cubicBezTo>
                    <a:pt x="802" y="4540"/>
                    <a:pt x="808" y="3867"/>
                    <a:pt x="814" y="3221"/>
                  </a:cubicBezTo>
                  <a:cubicBezTo>
                    <a:pt x="816" y="3061"/>
                    <a:pt x="881" y="2794"/>
                    <a:pt x="1055" y="2614"/>
                  </a:cubicBezTo>
                  <a:cubicBezTo>
                    <a:pt x="1114" y="2553"/>
                    <a:pt x="1159" y="2526"/>
                    <a:pt x="1194" y="2526"/>
                  </a:cubicBezTo>
                  <a:cubicBezTo>
                    <a:pt x="1242" y="2526"/>
                    <a:pt x="1272" y="2574"/>
                    <a:pt x="1299" y="2651"/>
                  </a:cubicBezTo>
                  <a:cubicBezTo>
                    <a:pt x="1426" y="3004"/>
                    <a:pt x="1644" y="3322"/>
                    <a:pt x="1817" y="3652"/>
                  </a:cubicBezTo>
                  <a:cubicBezTo>
                    <a:pt x="1929" y="3866"/>
                    <a:pt x="2187" y="4119"/>
                    <a:pt x="2581" y="4119"/>
                  </a:cubicBezTo>
                  <a:cubicBezTo>
                    <a:pt x="2582" y="4119"/>
                    <a:pt x="2583" y="4119"/>
                    <a:pt x="2584" y="4119"/>
                  </a:cubicBezTo>
                  <a:cubicBezTo>
                    <a:pt x="3330" y="4117"/>
                    <a:pt x="3738" y="3685"/>
                    <a:pt x="4152" y="3217"/>
                  </a:cubicBezTo>
                  <a:cubicBezTo>
                    <a:pt x="4439" y="2892"/>
                    <a:pt x="4456" y="2557"/>
                    <a:pt x="4357" y="2182"/>
                  </a:cubicBezTo>
                  <a:cubicBezTo>
                    <a:pt x="4328" y="2069"/>
                    <a:pt x="4285" y="1957"/>
                    <a:pt x="4196" y="1896"/>
                  </a:cubicBezTo>
                  <a:cubicBezTo>
                    <a:pt x="3783" y="1614"/>
                    <a:pt x="3414" y="1276"/>
                    <a:pt x="2898" y="1057"/>
                  </a:cubicBezTo>
                  <a:lnTo>
                    <a:pt x="2899" y="1057"/>
                  </a:lnTo>
                  <a:cubicBezTo>
                    <a:pt x="3109" y="939"/>
                    <a:pt x="3319" y="732"/>
                    <a:pt x="3483" y="732"/>
                  </a:cubicBezTo>
                  <a:close/>
                  <a:moveTo>
                    <a:pt x="8479" y="8048"/>
                  </a:moveTo>
                  <a:cubicBezTo>
                    <a:pt x="8591" y="8066"/>
                    <a:pt x="8652" y="8133"/>
                    <a:pt x="8716" y="8201"/>
                  </a:cubicBezTo>
                  <a:cubicBezTo>
                    <a:pt x="9058" y="8563"/>
                    <a:pt x="9407" y="8918"/>
                    <a:pt x="9743" y="9284"/>
                  </a:cubicBezTo>
                  <a:cubicBezTo>
                    <a:pt x="9799" y="9345"/>
                    <a:pt x="9853" y="9396"/>
                    <a:pt x="9927" y="9432"/>
                  </a:cubicBezTo>
                  <a:cubicBezTo>
                    <a:pt x="10114" y="9526"/>
                    <a:pt x="10021" y="9667"/>
                    <a:pt x="9927" y="9713"/>
                  </a:cubicBezTo>
                  <a:cubicBezTo>
                    <a:pt x="9535" y="9907"/>
                    <a:pt x="9353" y="10294"/>
                    <a:pt x="8967" y="10501"/>
                  </a:cubicBezTo>
                  <a:cubicBezTo>
                    <a:pt x="8872" y="10552"/>
                    <a:pt x="8758" y="10578"/>
                    <a:pt x="8648" y="10578"/>
                  </a:cubicBezTo>
                  <a:cubicBezTo>
                    <a:pt x="8455" y="10578"/>
                    <a:pt x="8273" y="10496"/>
                    <a:pt x="8226" y="10316"/>
                  </a:cubicBezTo>
                  <a:cubicBezTo>
                    <a:pt x="8175" y="10116"/>
                    <a:pt x="8068" y="9973"/>
                    <a:pt x="7878" y="9879"/>
                  </a:cubicBezTo>
                  <a:cubicBezTo>
                    <a:pt x="7814" y="9847"/>
                    <a:pt x="7812" y="9806"/>
                    <a:pt x="7789" y="9756"/>
                  </a:cubicBezTo>
                  <a:cubicBezTo>
                    <a:pt x="7621" y="9402"/>
                    <a:pt x="7449" y="9046"/>
                    <a:pt x="7172" y="8748"/>
                  </a:cubicBezTo>
                  <a:cubicBezTo>
                    <a:pt x="7074" y="8643"/>
                    <a:pt x="7192" y="8582"/>
                    <a:pt x="7223" y="8582"/>
                  </a:cubicBezTo>
                  <a:cubicBezTo>
                    <a:pt x="7223" y="8582"/>
                    <a:pt x="7224" y="8582"/>
                    <a:pt x="7225" y="8582"/>
                  </a:cubicBezTo>
                  <a:cubicBezTo>
                    <a:pt x="7249" y="8584"/>
                    <a:pt x="7273" y="8585"/>
                    <a:pt x="7296" y="8585"/>
                  </a:cubicBezTo>
                  <a:cubicBezTo>
                    <a:pt x="7748" y="8585"/>
                    <a:pt x="8037" y="8273"/>
                    <a:pt x="8395" y="8095"/>
                  </a:cubicBezTo>
                  <a:cubicBezTo>
                    <a:pt x="8425" y="8080"/>
                    <a:pt x="8454" y="8062"/>
                    <a:pt x="8479" y="8048"/>
                  </a:cubicBezTo>
                  <a:close/>
                  <a:moveTo>
                    <a:pt x="8675" y="2645"/>
                  </a:moveTo>
                  <a:cubicBezTo>
                    <a:pt x="8800" y="2645"/>
                    <a:pt x="8940" y="2770"/>
                    <a:pt x="9031" y="2823"/>
                  </a:cubicBezTo>
                  <a:cubicBezTo>
                    <a:pt x="9508" y="3105"/>
                    <a:pt x="9884" y="3496"/>
                    <a:pt x="10257" y="3885"/>
                  </a:cubicBezTo>
                  <a:cubicBezTo>
                    <a:pt x="10283" y="3908"/>
                    <a:pt x="10311" y="3928"/>
                    <a:pt x="10341" y="3944"/>
                  </a:cubicBezTo>
                  <a:cubicBezTo>
                    <a:pt x="10894" y="4274"/>
                    <a:pt x="10927" y="4430"/>
                    <a:pt x="10507" y="4887"/>
                  </a:cubicBezTo>
                  <a:cubicBezTo>
                    <a:pt x="10052" y="5381"/>
                    <a:pt x="9549" y="5840"/>
                    <a:pt x="9070" y="6314"/>
                  </a:cubicBezTo>
                  <a:cubicBezTo>
                    <a:pt x="8662" y="6720"/>
                    <a:pt x="8265" y="7144"/>
                    <a:pt x="7825" y="7522"/>
                  </a:cubicBezTo>
                  <a:cubicBezTo>
                    <a:pt x="7665" y="7660"/>
                    <a:pt x="7519" y="7910"/>
                    <a:pt x="7253" y="7910"/>
                  </a:cubicBezTo>
                  <a:cubicBezTo>
                    <a:pt x="7180" y="7910"/>
                    <a:pt x="7099" y="7891"/>
                    <a:pt x="7006" y="7847"/>
                  </a:cubicBezTo>
                  <a:cubicBezTo>
                    <a:pt x="6996" y="7842"/>
                    <a:pt x="6984" y="7840"/>
                    <a:pt x="6970" y="7840"/>
                  </a:cubicBezTo>
                  <a:cubicBezTo>
                    <a:pt x="6891" y="7840"/>
                    <a:pt x="6758" y="7910"/>
                    <a:pt x="6687" y="7969"/>
                  </a:cubicBezTo>
                  <a:cubicBezTo>
                    <a:pt x="6207" y="8371"/>
                    <a:pt x="5687" y="8730"/>
                    <a:pt x="5299" y="9222"/>
                  </a:cubicBezTo>
                  <a:cubicBezTo>
                    <a:pt x="5074" y="9507"/>
                    <a:pt x="4715" y="9702"/>
                    <a:pt x="4478" y="9994"/>
                  </a:cubicBezTo>
                  <a:cubicBezTo>
                    <a:pt x="4303" y="10208"/>
                    <a:pt x="4035" y="10374"/>
                    <a:pt x="4095" y="10705"/>
                  </a:cubicBezTo>
                  <a:cubicBezTo>
                    <a:pt x="4223" y="10939"/>
                    <a:pt x="3988" y="11124"/>
                    <a:pt x="3861" y="11248"/>
                  </a:cubicBezTo>
                  <a:cubicBezTo>
                    <a:pt x="3646" y="11457"/>
                    <a:pt x="3429" y="11676"/>
                    <a:pt x="3191" y="11872"/>
                  </a:cubicBezTo>
                  <a:cubicBezTo>
                    <a:pt x="3079" y="11964"/>
                    <a:pt x="2967" y="11999"/>
                    <a:pt x="2868" y="11999"/>
                  </a:cubicBezTo>
                  <a:cubicBezTo>
                    <a:pt x="2809" y="11999"/>
                    <a:pt x="2755" y="11987"/>
                    <a:pt x="2708" y="11966"/>
                  </a:cubicBezTo>
                  <a:cubicBezTo>
                    <a:pt x="2570" y="11905"/>
                    <a:pt x="2465" y="11739"/>
                    <a:pt x="2497" y="11552"/>
                  </a:cubicBezTo>
                  <a:cubicBezTo>
                    <a:pt x="2515" y="11447"/>
                    <a:pt x="2555" y="11348"/>
                    <a:pt x="2568" y="11241"/>
                  </a:cubicBezTo>
                  <a:cubicBezTo>
                    <a:pt x="2610" y="10937"/>
                    <a:pt x="2691" y="10640"/>
                    <a:pt x="2810" y="10357"/>
                  </a:cubicBezTo>
                  <a:cubicBezTo>
                    <a:pt x="2830" y="10307"/>
                    <a:pt x="2891" y="10171"/>
                    <a:pt x="3031" y="10171"/>
                  </a:cubicBezTo>
                  <a:cubicBezTo>
                    <a:pt x="3077" y="10171"/>
                    <a:pt x="3132" y="10186"/>
                    <a:pt x="3197" y="10224"/>
                  </a:cubicBezTo>
                  <a:cubicBezTo>
                    <a:pt x="3276" y="10270"/>
                    <a:pt x="3355" y="10293"/>
                    <a:pt x="3432" y="10293"/>
                  </a:cubicBezTo>
                  <a:cubicBezTo>
                    <a:pt x="3581" y="10293"/>
                    <a:pt x="3727" y="10208"/>
                    <a:pt x="3877" y="10040"/>
                  </a:cubicBezTo>
                  <a:cubicBezTo>
                    <a:pt x="4241" y="9634"/>
                    <a:pt x="4672" y="9266"/>
                    <a:pt x="4980" y="8823"/>
                  </a:cubicBezTo>
                  <a:cubicBezTo>
                    <a:pt x="5197" y="8511"/>
                    <a:pt x="5499" y="8251"/>
                    <a:pt x="5659" y="7904"/>
                  </a:cubicBezTo>
                  <a:cubicBezTo>
                    <a:pt x="5751" y="7707"/>
                    <a:pt x="5751" y="7521"/>
                    <a:pt x="5731" y="7307"/>
                  </a:cubicBezTo>
                  <a:cubicBezTo>
                    <a:pt x="5694" y="6924"/>
                    <a:pt x="5670" y="6520"/>
                    <a:pt x="6036" y="6217"/>
                  </a:cubicBezTo>
                  <a:cubicBezTo>
                    <a:pt x="6064" y="6193"/>
                    <a:pt x="6061" y="6138"/>
                    <a:pt x="6080" y="6102"/>
                  </a:cubicBezTo>
                  <a:cubicBezTo>
                    <a:pt x="6191" y="5883"/>
                    <a:pt x="6199" y="5643"/>
                    <a:pt x="6505" y="5489"/>
                  </a:cubicBezTo>
                  <a:cubicBezTo>
                    <a:pt x="6725" y="5379"/>
                    <a:pt x="6846" y="5076"/>
                    <a:pt x="6963" y="4840"/>
                  </a:cubicBezTo>
                  <a:cubicBezTo>
                    <a:pt x="7021" y="4725"/>
                    <a:pt x="7027" y="4609"/>
                    <a:pt x="7188" y="4609"/>
                  </a:cubicBezTo>
                  <a:cubicBezTo>
                    <a:pt x="7198" y="4609"/>
                    <a:pt x="7208" y="4610"/>
                    <a:pt x="7220" y="4611"/>
                  </a:cubicBezTo>
                  <a:cubicBezTo>
                    <a:pt x="7137" y="4319"/>
                    <a:pt x="7505" y="4287"/>
                    <a:pt x="7593" y="4079"/>
                  </a:cubicBezTo>
                  <a:cubicBezTo>
                    <a:pt x="7802" y="3587"/>
                    <a:pt x="8244" y="3221"/>
                    <a:pt x="8513" y="2753"/>
                  </a:cubicBezTo>
                  <a:cubicBezTo>
                    <a:pt x="8559" y="2674"/>
                    <a:pt x="8615" y="2645"/>
                    <a:pt x="8675" y="2645"/>
                  </a:cubicBezTo>
                  <a:close/>
                  <a:moveTo>
                    <a:pt x="4013" y="0"/>
                  </a:moveTo>
                  <a:cubicBezTo>
                    <a:pt x="3797" y="0"/>
                    <a:pt x="3578" y="44"/>
                    <a:pt x="3359" y="148"/>
                  </a:cubicBezTo>
                  <a:cubicBezTo>
                    <a:pt x="2945" y="344"/>
                    <a:pt x="2341" y="389"/>
                    <a:pt x="2282" y="1014"/>
                  </a:cubicBezTo>
                  <a:cubicBezTo>
                    <a:pt x="2246" y="1401"/>
                    <a:pt x="2281" y="1543"/>
                    <a:pt x="2685" y="1707"/>
                  </a:cubicBezTo>
                  <a:cubicBezTo>
                    <a:pt x="2820" y="1762"/>
                    <a:pt x="3076" y="1792"/>
                    <a:pt x="3075" y="1823"/>
                  </a:cubicBezTo>
                  <a:cubicBezTo>
                    <a:pt x="3069" y="2019"/>
                    <a:pt x="3181" y="2040"/>
                    <a:pt x="3353" y="2085"/>
                  </a:cubicBezTo>
                  <a:cubicBezTo>
                    <a:pt x="3484" y="2119"/>
                    <a:pt x="3623" y="2238"/>
                    <a:pt x="3688" y="2353"/>
                  </a:cubicBezTo>
                  <a:cubicBezTo>
                    <a:pt x="3825" y="2597"/>
                    <a:pt x="3529" y="3175"/>
                    <a:pt x="3231" y="3303"/>
                  </a:cubicBezTo>
                  <a:cubicBezTo>
                    <a:pt x="2998" y="3404"/>
                    <a:pt x="2841" y="3459"/>
                    <a:pt x="2715" y="3459"/>
                  </a:cubicBezTo>
                  <a:cubicBezTo>
                    <a:pt x="2530" y="3459"/>
                    <a:pt x="2414" y="3340"/>
                    <a:pt x="2226" y="3072"/>
                  </a:cubicBezTo>
                  <a:cubicBezTo>
                    <a:pt x="1996" y="2743"/>
                    <a:pt x="1894" y="2356"/>
                    <a:pt x="1622" y="2047"/>
                  </a:cubicBezTo>
                  <a:cubicBezTo>
                    <a:pt x="1523" y="1936"/>
                    <a:pt x="1278" y="1870"/>
                    <a:pt x="1072" y="1870"/>
                  </a:cubicBezTo>
                  <a:cubicBezTo>
                    <a:pt x="911" y="1870"/>
                    <a:pt x="773" y="1911"/>
                    <a:pt x="748" y="2003"/>
                  </a:cubicBezTo>
                  <a:cubicBezTo>
                    <a:pt x="670" y="2301"/>
                    <a:pt x="377" y="2442"/>
                    <a:pt x="265" y="2729"/>
                  </a:cubicBezTo>
                  <a:cubicBezTo>
                    <a:pt x="130" y="3076"/>
                    <a:pt x="1" y="3397"/>
                    <a:pt x="90" y="3752"/>
                  </a:cubicBezTo>
                  <a:cubicBezTo>
                    <a:pt x="172" y="4077"/>
                    <a:pt x="61" y="4451"/>
                    <a:pt x="371" y="4722"/>
                  </a:cubicBezTo>
                  <a:cubicBezTo>
                    <a:pt x="151" y="5088"/>
                    <a:pt x="583" y="5253"/>
                    <a:pt x="735" y="5422"/>
                  </a:cubicBezTo>
                  <a:cubicBezTo>
                    <a:pt x="944" y="5656"/>
                    <a:pt x="1201" y="5946"/>
                    <a:pt x="1597" y="6011"/>
                  </a:cubicBezTo>
                  <a:cubicBezTo>
                    <a:pt x="1851" y="6054"/>
                    <a:pt x="2065" y="6196"/>
                    <a:pt x="2343" y="6196"/>
                  </a:cubicBezTo>
                  <a:cubicBezTo>
                    <a:pt x="2370" y="6196"/>
                    <a:pt x="2398" y="6195"/>
                    <a:pt x="2426" y="6192"/>
                  </a:cubicBezTo>
                  <a:cubicBezTo>
                    <a:pt x="2994" y="6132"/>
                    <a:pt x="3572" y="6152"/>
                    <a:pt x="4125" y="5993"/>
                  </a:cubicBezTo>
                  <a:cubicBezTo>
                    <a:pt x="4168" y="5981"/>
                    <a:pt x="4209" y="5974"/>
                    <a:pt x="4247" y="5974"/>
                  </a:cubicBezTo>
                  <a:cubicBezTo>
                    <a:pt x="4340" y="5974"/>
                    <a:pt x="4415" y="6013"/>
                    <a:pt x="4461" y="6097"/>
                  </a:cubicBezTo>
                  <a:cubicBezTo>
                    <a:pt x="4631" y="6406"/>
                    <a:pt x="4813" y="6715"/>
                    <a:pt x="4781" y="7081"/>
                  </a:cubicBezTo>
                  <a:cubicBezTo>
                    <a:pt x="4777" y="7130"/>
                    <a:pt x="4794" y="7216"/>
                    <a:pt x="4829" y="7229"/>
                  </a:cubicBezTo>
                  <a:cubicBezTo>
                    <a:pt x="5283" y="7404"/>
                    <a:pt x="5040" y="7655"/>
                    <a:pt x="4892" y="7854"/>
                  </a:cubicBezTo>
                  <a:cubicBezTo>
                    <a:pt x="4578" y="8281"/>
                    <a:pt x="4224" y="8682"/>
                    <a:pt x="3898" y="9101"/>
                  </a:cubicBezTo>
                  <a:cubicBezTo>
                    <a:pt x="3675" y="9387"/>
                    <a:pt x="3414" y="9594"/>
                    <a:pt x="3039" y="9594"/>
                  </a:cubicBezTo>
                  <a:cubicBezTo>
                    <a:pt x="2976" y="9594"/>
                    <a:pt x="2911" y="9588"/>
                    <a:pt x="2842" y="9576"/>
                  </a:cubicBezTo>
                  <a:cubicBezTo>
                    <a:pt x="2826" y="9574"/>
                    <a:pt x="2812" y="9572"/>
                    <a:pt x="2798" y="9572"/>
                  </a:cubicBezTo>
                  <a:cubicBezTo>
                    <a:pt x="2767" y="9572"/>
                    <a:pt x="2739" y="9580"/>
                    <a:pt x="2707" y="9601"/>
                  </a:cubicBezTo>
                  <a:cubicBezTo>
                    <a:pt x="2366" y="9823"/>
                    <a:pt x="2126" y="10186"/>
                    <a:pt x="2101" y="10492"/>
                  </a:cubicBezTo>
                  <a:cubicBezTo>
                    <a:pt x="2073" y="10859"/>
                    <a:pt x="1928" y="11181"/>
                    <a:pt x="1861" y="11525"/>
                  </a:cubicBezTo>
                  <a:cubicBezTo>
                    <a:pt x="1810" y="11785"/>
                    <a:pt x="1821" y="12019"/>
                    <a:pt x="1950" y="12250"/>
                  </a:cubicBezTo>
                  <a:cubicBezTo>
                    <a:pt x="2100" y="12517"/>
                    <a:pt x="2465" y="12710"/>
                    <a:pt x="2796" y="12710"/>
                  </a:cubicBezTo>
                  <a:cubicBezTo>
                    <a:pt x="2931" y="12710"/>
                    <a:pt x="3061" y="12678"/>
                    <a:pt x="3168" y="12605"/>
                  </a:cubicBezTo>
                  <a:cubicBezTo>
                    <a:pt x="3357" y="12475"/>
                    <a:pt x="3696" y="12450"/>
                    <a:pt x="3737" y="12191"/>
                  </a:cubicBezTo>
                  <a:cubicBezTo>
                    <a:pt x="3765" y="12008"/>
                    <a:pt x="3903" y="11931"/>
                    <a:pt x="4021" y="11865"/>
                  </a:cubicBezTo>
                  <a:cubicBezTo>
                    <a:pt x="4527" y="11579"/>
                    <a:pt x="4693" y="11132"/>
                    <a:pt x="4815" y="10679"/>
                  </a:cubicBezTo>
                  <a:cubicBezTo>
                    <a:pt x="4722" y="10530"/>
                    <a:pt x="4787" y="10459"/>
                    <a:pt x="4887" y="10394"/>
                  </a:cubicBezTo>
                  <a:cubicBezTo>
                    <a:pt x="5200" y="10195"/>
                    <a:pt x="5362" y="9872"/>
                    <a:pt x="5663" y="9654"/>
                  </a:cubicBezTo>
                  <a:cubicBezTo>
                    <a:pt x="5838" y="9529"/>
                    <a:pt x="6063" y="9383"/>
                    <a:pt x="6136" y="9214"/>
                  </a:cubicBezTo>
                  <a:cubicBezTo>
                    <a:pt x="6202" y="9062"/>
                    <a:pt x="6312" y="8972"/>
                    <a:pt x="6415" y="8964"/>
                  </a:cubicBezTo>
                  <a:cubicBezTo>
                    <a:pt x="6419" y="8964"/>
                    <a:pt x="6424" y="8964"/>
                    <a:pt x="6428" y="8964"/>
                  </a:cubicBezTo>
                  <a:cubicBezTo>
                    <a:pt x="6560" y="8964"/>
                    <a:pt x="6636" y="9104"/>
                    <a:pt x="6701" y="9223"/>
                  </a:cubicBezTo>
                  <a:cubicBezTo>
                    <a:pt x="6804" y="9413"/>
                    <a:pt x="6911" y="9609"/>
                    <a:pt x="7060" y="9768"/>
                  </a:cubicBezTo>
                  <a:cubicBezTo>
                    <a:pt x="7381" y="10108"/>
                    <a:pt x="7650" y="10478"/>
                    <a:pt x="7886" y="10867"/>
                  </a:cubicBezTo>
                  <a:cubicBezTo>
                    <a:pt x="8081" y="11190"/>
                    <a:pt x="8383" y="11417"/>
                    <a:pt x="8647" y="11417"/>
                  </a:cubicBezTo>
                  <a:cubicBezTo>
                    <a:pt x="8705" y="11417"/>
                    <a:pt x="8762" y="11405"/>
                    <a:pt x="8816" y="11381"/>
                  </a:cubicBezTo>
                  <a:cubicBezTo>
                    <a:pt x="9074" y="11262"/>
                    <a:pt x="9309" y="11098"/>
                    <a:pt x="9508" y="10895"/>
                  </a:cubicBezTo>
                  <a:cubicBezTo>
                    <a:pt x="9843" y="10552"/>
                    <a:pt x="10250" y="10267"/>
                    <a:pt x="10529" y="9880"/>
                  </a:cubicBezTo>
                  <a:cubicBezTo>
                    <a:pt x="10552" y="9849"/>
                    <a:pt x="10609" y="9828"/>
                    <a:pt x="10654" y="9819"/>
                  </a:cubicBezTo>
                  <a:cubicBezTo>
                    <a:pt x="11064" y="9741"/>
                    <a:pt x="10864" y="9541"/>
                    <a:pt x="10750" y="9382"/>
                  </a:cubicBezTo>
                  <a:cubicBezTo>
                    <a:pt x="10668" y="9267"/>
                    <a:pt x="10539" y="9182"/>
                    <a:pt x="10436" y="9079"/>
                  </a:cubicBezTo>
                  <a:cubicBezTo>
                    <a:pt x="10042" y="8677"/>
                    <a:pt x="9665" y="8261"/>
                    <a:pt x="9251" y="7876"/>
                  </a:cubicBezTo>
                  <a:cubicBezTo>
                    <a:pt x="8923" y="7572"/>
                    <a:pt x="8904" y="7588"/>
                    <a:pt x="9231" y="7263"/>
                  </a:cubicBezTo>
                  <a:cubicBezTo>
                    <a:pt x="9361" y="7134"/>
                    <a:pt x="9470" y="6990"/>
                    <a:pt x="9579" y="6848"/>
                  </a:cubicBezTo>
                  <a:cubicBezTo>
                    <a:pt x="9809" y="6550"/>
                    <a:pt x="10131" y="6300"/>
                    <a:pt x="10452" y="6074"/>
                  </a:cubicBezTo>
                  <a:cubicBezTo>
                    <a:pt x="10605" y="5966"/>
                    <a:pt x="10512" y="5786"/>
                    <a:pt x="10703" y="5695"/>
                  </a:cubicBezTo>
                  <a:cubicBezTo>
                    <a:pt x="11161" y="5480"/>
                    <a:pt x="11454" y="5143"/>
                    <a:pt x="11465" y="4646"/>
                  </a:cubicBezTo>
                  <a:cubicBezTo>
                    <a:pt x="11468" y="4476"/>
                    <a:pt x="11306" y="4244"/>
                    <a:pt x="11648" y="4176"/>
                  </a:cubicBezTo>
                  <a:cubicBezTo>
                    <a:pt x="11655" y="4175"/>
                    <a:pt x="11660" y="4094"/>
                    <a:pt x="11644" y="4086"/>
                  </a:cubicBezTo>
                  <a:cubicBezTo>
                    <a:pt x="11426" y="3976"/>
                    <a:pt x="11448" y="3654"/>
                    <a:pt x="11144" y="3624"/>
                  </a:cubicBezTo>
                  <a:cubicBezTo>
                    <a:pt x="11034" y="3613"/>
                    <a:pt x="10976" y="3547"/>
                    <a:pt x="10927" y="3469"/>
                  </a:cubicBezTo>
                  <a:cubicBezTo>
                    <a:pt x="10758" y="3203"/>
                    <a:pt x="10419" y="3087"/>
                    <a:pt x="10226" y="2847"/>
                  </a:cubicBezTo>
                  <a:cubicBezTo>
                    <a:pt x="9992" y="2558"/>
                    <a:pt x="9601" y="2441"/>
                    <a:pt x="9358" y="2162"/>
                  </a:cubicBezTo>
                  <a:cubicBezTo>
                    <a:pt x="9184" y="1963"/>
                    <a:pt x="8927" y="1859"/>
                    <a:pt x="8685" y="1859"/>
                  </a:cubicBezTo>
                  <a:cubicBezTo>
                    <a:pt x="8490" y="1859"/>
                    <a:pt x="8305" y="1927"/>
                    <a:pt x="8183" y="2068"/>
                  </a:cubicBezTo>
                  <a:cubicBezTo>
                    <a:pt x="7773" y="2543"/>
                    <a:pt x="7375" y="3024"/>
                    <a:pt x="6988" y="3515"/>
                  </a:cubicBezTo>
                  <a:cubicBezTo>
                    <a:pt x="6679" y="3907"/>
                    <a:pt x="6397" y="4316"/>
                    <a:pt x="6094" y="4713"/>
                  </a:cubicBezTo>
                  <a:cubicBezTo>
                    <a:pt x="6059" y="4760"/>
                    <a:pt x="6037" y="4863"/>
                    <a:pt x="5962" y="4863"/>
                  </a:cubicBezTo>
                  <a:cubicBezTo>
                    <a:pt x="5943" y="4863"/>
                    <a:pt x="5921" y="4856"/>
                    <a:pt x="5893" y="4840"/>
                  </a:cubicBezTo>
                  <a:cubicBezTo>
                    <a:pt x="5804" y="4787"/>
                    <a:pt x="5794" y="4693"/>
                    <a:pt x="5858" y="4581"/>
                  </a:cubicBezTo>
                  <a:cubicBezTo>
                    <a:pt x="6024" y="4292"/>
                    <a:pt x="6171" y="3993"/>
                    <a:pt x="6311" y="3691"/>
                  </a:cubicBezTo>
                  <a:cubicBezTo>
                    <a:pt x="6609" y="3054"/>
                    <a:pt x="6627" y="2406"/>
                    <a:pt x="6353" y="1760"/>
                  </a:cubicBezTo>
                  <a:cubicBezTo>
                    <a:pt x="6312" y="1664"/>
                    <a:pt x="6257" y="1572"/>
                    <a:pt x="6217" y="1473"/>
                  </a:cubicBezTo>
                  <a:cubicBezTo>
                    <a:pt x="6030" y="1019"/>
                    <a:pt x="5670" y="669"/>
                    <a:pt x="5236" y="406"/>
                  </a:cubicBezTo>
                  <a:cubicBezTo>
                    <a:pt x="4856" y="175"/>
                    <a:pt x="4441" y="0"/>
                    <a:pt x="4013" y="0"/>
                  </a:cubicBezTo>
                  <a:close/>
                </a:path>
              </a:pathLst>
            </a:custGeom>
            <a:solidFill>
              <a:srgbClr val="0000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 name="Google Shape;921;p7">
              <a:extLst>
                <a:ext uri="{FF2B5EF4-FFF2-40B4-BE49-F238E27FC236}">
                  <a16:creationId xmlns:a16="http://schemas.microsoft.com/office/drawing/2014/main" id="{1B0BEE03-CA51-6961-DE65-43172B64C20C}"/>
                </a:ext>
              </a:extLst>
            </p:cNvPr>
            <p:cNvSpPr/>
            <p:nvPr/>
          </p:nvSpPr>
          <p:spPr>
            <a:xfrm>
              <a:off x="5542925" y="2080963"/>
              <a:ext cx="35775" cy="62375"/>
            </a:xfrm>
            <a:custGeom>
              <a:avLst/>
              <a:gdLst/>
              <a:ahLst/>
              <a:cxnLst/>
              <a:rect l="l" t="t" r="r" b="b"/>
              <a:pathLst>
                <a:path w="1431" h="2495" extrusionOk="0">
                  <a:moveTo>
                    <a:pt x="1086" y="0"/>
                  </a:moveTo>
                  <a:cubicBezTo>
                    <a:pt x="1059" y="0"/>
                    <a:pt x="1031" y="1"/>
                    <a:pt x="1000" y="3"/>
                  </a:cubicBezTo>
                  <a:cubicBezTo>
                    <a:pt x="725" y="20"/>
                    <a:pt x="552" y="69"/>
                    <a:pt x="478" y="366"/>
                  </a:cubicBezTo>
                  <a:cubicBezTo>
                    <a:pt x="432" y="553"/>
                    <a:pt x="347" y="757"/>
                    <a:pt x="279" y="947"/>
                  </a:cubicBezTo>
                  <a:cubicBezTo>
                    <a:pt x="173" y="1247"/>
                    <a:pt x="113" y="1565"/>
                    <a:pt x="1" y="1858"/>
                  </a:cubicBezTo>
                  <a:cubicBezTo>
                    <a:pt x="36" y="1977"/>
                    <a:pt x="51" y="2089"/>
                    <a:pt x="103" y="2185"/>
                  </a:cubicBezTo>
                  <a:cubicBezTo>
                    <a:pt x="170" y="2309"/>
                    <a:pt x="236" y="2494"/>
                    <a:pt x="390" y="2494"/>
                  </a:cubicBezTo>
                  <a:cubicBezTo>
                    <a:pt x="400" y="2494"/>
                    <a:pt x="410" y="2494"/>
                    <a:pt x="421" y="2492"/>
                  </a:cubicBezTo>
                  <a:cubicBezTo>
                    <a:pt x="581" y="2469"/>
                    <a:pt x="751" y="2328"/>
                    <a:pt x="785" y="2160"/>
                  </a:cubicBezTo>
                  <a:cubicBezTo>
                    <a:pt x="912" y="1541"/>
                    <a:pt x="1144" y="950"/>
                    <a:pt x="1345" y="350"/>
                  </a:cubicBezTo>
                  <a:cubicBezTo>
                    <a:pt x="1431" y="94"/>
                    <a:pt x="1345" y="0"/>
                    <a:pt x="1086" y="0"/>
                  </a:cubicBezTo>
                  <a:close/>
                </a:path>
              </a:pathLst>
            </a:custGeom>
            <a:solidFill>
              <a:srgbClr val="0000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 name="Google Shape;922;p7">
              <a:extLst>
                <a:ext uri="{FF2B5EF4-FFF2-40B4-BE49-F238E27FC236}">
                  <a16:creationId xmlns:a16="http://schemas.microsoft.com/office/drawing/2014/main" id="{89A8B372-16CF-38EB-FAAE-4AB7ECE9B303}"/>
                </a:ext>
              </a:extLst>
            </p:cNvPr>
            <p:cNvSpPr/>
            <p:nvPr/>
          </p:nvSpPr>
          <p:spPr>
            <a:xfrm>
              <a:off x="5464450" y="2393088"/>
              <a:ext cx="31825" cy="48725"/>
            </a:xfrm>
            <a:custGeom>
              <a:avLst/>
              <a:gdLst/>
              <a:ahLst/>
              <a:cxnLst/>
              <a:rect l="l" t="t" r="r" b="b"/>
              <a:pathLst>
                <a:path w="1273" h="1949" extrusionOk="0">
                  <a:moveTo>
                    <a:pt x="707" y="1"/>
                  </a:moveTo>
                  <a:cubicBezTo>
                    <a:pt x="624" y="1"/>
                    <a:pt x="522" y="40"/>
                    <a:pt x="398" y="114"/>
                  </a:cubicBezTo>
                  <a:cubicBezTo>
                    <a:pt x="243" y="205"/>
                    <a:pt x="0" y="285"/>
                    <a:pt x="137" y="500"/>
                  </a:cubicBezTo>
                  <a:cubicBezTo>
                    <a:pt x="255" y="687"/>
                    <a:pt x="242" y="881"/>
                    <a:pt x="283" y="1070"/>
                  </a:cubicBezTo>
                  <a:cubicBezTo>
                    <a:pt x="338" y="1313"/>
                    <a:pt x="450" y="1535"/>
                    <a:pt x="564" y="1756"/>
                  </a:cubicBezTo>
                  <a:cubicBezTo>
                    <a:pt x="657" y="1936"/>
                    <a:pt x="882" y="1930"/>
                    <a:pt x="1035" y="1948"/>
                  </a:cubicBezTo>
                  <a:cubicBezTo>
                    <a:pt x="1038" y="1949"/>
                    <a:pt x="1042" y="1949"/>
                    <a:pt x="1046" y="1949"/>
                  </a:cubicBezTo>
                  <a:cubicBezTo>
                    <a:pt x="1155" y="1949"/>
                    <a:pt x="1263" y="1774"/>
                    <a:pt x="1273" y="1637"/>
                  </a:cubicBezTo>
                  <a:cubicBezTo>
                    <a:pt x="1170" y="1167"/>
                    <a:pt x="1093" y="706"/>
                    <a:pt x="962" y="259"/>
                  </a:cubicBezTo>
                  <a:cubicBezTo>
                    <a:pt x="910" y="83"/>
                    <a:pt x="828" y="1"/>
                    <a:pt x="707" y="1"/>
                  </a:cubicBezTo>
                  <a:close/>
                </a:path>
              </a:pathLst>
            </a:custGeom>
            <a:solidFill>
              <a:srgbClr val="0000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 name="Google Shape;923;p7">
              <a:extLst>
                <a:ext uri="{FF2B5EF4-FFF2-40B4-BE49-F238E27FC236}">
                  <a16:creationId xmlns:a16="http://schemas.microsoft.com/office/drawing/2014/main" id="{6DA2E5D9-8ADF-3E06-A6B0-254421926253}"/>
                </a:ext>
              </a:extLst>
            </p:cNvPr>
            <p:cNvSpPr/>
            <p:nvPr/>
          </p:nvSpPr>
          <p:spPr>
            <a:xfrm>
              <a:off x="5579400" y="2112363"/>
              <a:ext cx="47025" cy="45525"/>
            </a:xfrm>
            <a:custGeom>
              <a:avLst/>
              <a:gdLst/>
              <a:ahLst/>
              <a:cxnLst/>
              <a:rect l="l" t="t" r="r" b="b"/>
              <a:pathLst>
                <a:path w="1881" h="1821" extrusionOk="0">
                  <a:moveTo>
                    <a:pt x="1599" y="0"/>
                  </a:moveTo>
                  <a:cubicBezTo>
                    <a:pt x="1586" y="0"/>
                    <a:pt x="1573" y="1"/>
                    <a:pt x="1560" y="1"/>
                  </a:cubicBezTo>
                  <a:cubicBezTo>
                    <a:pt x="1387" y="7"/>
                    <a:pt x="1202" y="73"/>
                    <a:pt x="1119" y="193"/>
                  </a:cubicBezTo>
                  <a:cubicBezTo>
                    <a:pt x="965" y="415"/>
                    <a:pt x="723" y="535"/>
                    <a:pt x="524" y="705"/>
                  </a:cubicBezTo>
                  <a:cubicBezTo>
                    <a:pt x="55" y="1105"/>
                    <a:pt x="0" y="1270"/>
                    <a:pt x="162" y="1693"/>
                  </a:cubicBezTo>
                  <a:cubicBezTo>
                    <a:pt x="198" y="1786"/>
                    <a:pt x="229" y="1821"/>
                    <a:pt x="264" y="1821"/>
                  </a:cubicBezTo>
                  <a:cubicBezTo>
                    <a:pt x="300" y="1821"/>
                    <a:pt x="341" y="1784"/>
                    <a:pt x="397" y="1735"/>
                  </a:cubicBezTo>
                  <a:cubicBezTo>
                    <a:pt x="756" y="1419"/>
                    <a:pt x="1096" y="1077"/>
                    <a:pt x="1492" y="807"/>
                  </a:cubicBezTo>
                  <a:cubicBezTo>
                    <a:pt x="1729" y="646"/>
                    <a:pt x="1784" y="457"/>
                    <a:pt x="1848" y="241"/>
                  </a:cubicBezTo>
                  <a:cubicBezTo>
                    <a:pt x="1880" y="44"/>
                    <a:pt x="1751" y="0"/>
                    <a:pt x="1599" y="0"/>
                  </a:cubicBezTo>
                  <a:close/>
                </a:path>
              </a:pathLst>
            </a:custGeom>
            <a:solidFill>
              <a:srgbClr val="0000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 name="Google Shape;924;p7">
              <a:extLst>
                <a:ext uri="{FF2B5EF4-FFF2-40B4-BE49-F238E27FC236}">
                  <a16:creationId xmlns:a16="http://schemas.microsoft.com/office/drawing/2014/main" id="{3E6E2DA6-D4B0-0373-F7C7-D533FAF2F3C1}"/>
                </a:ext>
              </a:extLst>
            </p:cNvPr>
            <p:cNvSpPr/>
            <p:nvPr/>
          </p:nvSpPr>
          <p:spPr>
            <a:xfrm>
              <a:off x="5423225" y="2392663"/>
              <a:ext cx="27875" cy="56150"/>
            </a:xfrm>
            <a:custGeom>
              <a:avLst/>
              <a:gdLst/>
              <a:ahLst/>
              <a:cxnLst/>
              <a:rect l="l" t="t" r="r" b="b"/>
              <a:pathLst>
                <a:path w="1115" h="2246" extrusionOk="0">
                  <a:moveTo>
                    <a:pt x="776" y="1"/>
                  </a:moveTo>
                  <a:cubicBezTo>
                    <a:pt x="720" y="1"/>
                    <a:pt x="662" y="45"/>
                    <a:pt x="595" y="172"/>
                  </a:cubicBezTo>
                  <a:cubicBezTo>
                    <a:pt x="302" y="733"/>
                    <a:pt x="267" y="1342"/>
                    <a:pt x="71" y="1918"/>
                  </a:cubicBezTo>
                  <a:cubicBezTo>
                    <a:pt x="57" y="2026"/>
                    <a:pt x="0" y="2129"/>
                    <a:pt x="168" y="2191"/>
                  </a:cubicBezTo>
                  <a:cubicBezTo>
                    <a:pt x="225" y="2212"/>
                    <a:pt x="281" y="2246"/>
                    <a:pt x="336" y="2246"/>
                  </a:cubicBezTo>
                  <a:cubicBezTo>
                    <a:pt x="363" y="2246"/>
                    <a:pt x="391" y="2237"/>
                    <a:pt x="418" y="2214"/>
                  </a:cubicBezTo>
                  <a:cubicBezTo>
                    <a:pt x="544" y="2106"/>
                    <a:pt x="698" y="2014"/>
                    <a:pt x="739" y="1842"/>
                  </a:cubicBezTo>
                  <a:cubicBezTo>
                    <a:pt x="848" y="1397"/>
                    <a:pt x="953" y="954"/>
                    <a:pt x="1073" y="512"/>
                  </a:cubicBezTo>
                  <a:cubicBezTo>
                    <a:pt x="1114" y="359"/>
                    <a:pt x="1101" y="225"/>
                    <a:pt x="979" y="124"/>
                  </a:cubicBezTo>
                  <a:cubicBezTo>
                    <a:pt x="907" y="64"/>
                    <a:pt x="843" y="1"/>
                    <a:pt x="776" y="1"/>
                  </a:cubicBezTo>
                  <a:close/>
                </a:path>
              </a:pathLst>
            </a:custGeom>
            <a:solidFill>
              <a:srgbClr val="0000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 name="Google Shape;925;p7">
              <a:extLst>
                <a:ext uri="{FF2B5EF4-FFF2-40B4-BE49-F238E27FC236}">
                  <a16:creationId xmlns:a16="http://schemas.microsoft.com/office/drawing/2014/main" id="{C59969D0-880D-B763-4E6A-B76C9582176B}"/>
                </a:ext>
              </a:extLst>
            </p:cNvPr>
            <p:cNvSpPr/>
            <p:nvPr/>
          </p:nvSpPr>
          <p:spPr>
            <a:xfrm>
              <a:off x="5594175" y="2156063"/>
              <a:ext cx="51125" cy="26775"/>
            </a:xfrm>
            <a:custGeom>
              <a:avLst/>
              <a:gdLst/>
              <a:ahLst/>
              <a:cxnLst/>
              <a:rect l="l" t="t" r="r" b="b"/>
              <a:pathLst>
                <a:path w="2045" h="1071" extrusionOk="0">
                  <a:moveTo>
                    <a:pt x="1615" y="1"/>
                  </a:moveTo>
                  <a:cubicBezTo>
                    <a:pt x="1563" y="1"/>
                    <a:pt x="1507" y="14"/>
                    <a:pt x="1446" y="44"/>
                  </a:cubicBezTo>
                  <a:cubicBezTo>
                    <a:pt x="1174" y="177"/>
                    <a:pt x="873" y="204"/>
                    <a:pt x="592" y="288"/>
                  </a:cubicBezTo>
                  <a:cubicBezTo>
                    <a:pt x="402" y="345"/>
                    <a:pt x="0" y="343"/>
                    <a:pt x="113" y="709"/>
                  </a:cubicBezTo>
                  <a:cubicBezTo>
                    <a:pt x="103" y="967"/>
                    <a:pt x="117" y="1071"/>
                    <a:pt x="237" y="1071"/>
                  </a:cubicBezTo>
                  <a:cubicBezTo>
                    <a:pt x="294" y="1071"/>
                    <a:pt x="377" y="1047"/>
                    <a:pt x="492" y="1005"/>
                  </a:cubicBezTo>
                  <a:cubicBezTo>
                    <a:pt x="866" y="867"/>
                    <a:pt x="1235" y="736"/>
                    <a:pt x="1632" y="655"/>
                  </a:cubicBezTo>
                  <a:cubicBezTo>
                    <a:pt x="1759" y="630"/>
                    <a:pt x="2044" y="491"/>
                    <a:pt x="1946" y="259"/>
                  </a:cubicBezTo>
                  <a:cubicBezTo>
                    <a:pt x="1887" y="121"/>
                    <a:pt x="1773" y="1"/>
                    <a:pt x="1615" y="1"/>
                  </a:cubicBezTo>
                  <a:close/>
                </a:path>
              </a:pathLst>
            </a:custGeom>
            <a:solidFill>
              <a:srgbClr val="0000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0" name="Google Shape;926;p7">
            <a:extLst>
              <a:ext uri="{FF2B5EF4-FFF2-40B4-BE49-F238E27FC236}">
                <a16:creationId xmlns:a16="http://schemas.microsoft.com/office/drawing/2014/main" id="{EC100139-E174-F1FB-8B13-E9133AEE2402}"/>
              </a:ext>
            </a:extLst>
          </p:cNvPr>
          <p:cNvGrpSpPr/>
          <p:nvPr/>
        </p:nvGrpSpPr>
        <p:grpSpPr>
          <a:xfrm>
            <a:off x="6968188" y="2220829"/>
            <a:ext cx="574750" cy="747275"/>
            <a:chOff x="6968188" y="1859688"/>
            <a:chExt cx="574750" cy="747275"/>
          </a:xfrm>
        </p:grpSpPr>
        <p:sp>
          <p:nvSpPr>
            <p:cNvPr id="31" name="Google Shape;927;p7">
              <a:extLst>
                <a:ext uri="{FF2B5EF4-FFF2-40B4-BE49-F238E27FC236}">
                  <a16:creationId xmlns:a16="http://schemas.microsoft.com/office/drawing/2014/main" id="{0632EAA7-79D5-4595-1836-9AA8CA95BC06}"/>
                </a:ext>
              </a:extLst>
            </p:cNvPr>
            <p:cNvSpPr/>
            <p:nvPr/>
          </p:nvSpPr>
          <p:spPr>
            <a:xfrm>
              <a:off x="6968188" y="1859688"/>
              <a:ext cx="574750" cy="747175"/>
            </a:xfrm>
            <a:custGeom>
              <a:avLst/>
              <a:gdLst/>
              <a:ahLst/>
              <a:cxnLst/>
              <a:rect l="l" t="t" r="r" b="b"/>
              <a:pathLst>
                <a:path w="22990" h="29887" extrusionOk="0">
                  <a:moveTo>
                    <a:pt x="12589" y="0"/>
                  </a:moveTo>
                  <a:cubicBezTo>
                    <a:pt x="12421" y="0"/>
                    <a:pt x="12257" y="17"/>
                    <a:pt x="12114" y="29"/>
                  </a:cubicBezTo>
                  <a:cubicBezTo>
                    <a:pt x="11600" y="74"/>
                    <a:pt x="11062" y="183"/>
                    <a:pt x="10546" y="183"/>
                  </a:cubicBezTo>
                  <a:cubicBezTo>
                    <a:pt x="10520" y="183"/>
                    <a:pt x="10493" y="182"/>
                    <a:pt x="10467" y="182"/>
                  </a:cubicBezTo>
                  <a:cubicBezTo>
                    <a:pt x="10435" y="181"/>
                    <a:pt x="10403" y="181"/>
                    <a:pt x="10371" y="181"/>
                  </a:cubicBezTo>
                  <a:cubicBezTo>
                    <a:pt x="9202" y="181"/>
                    <a:pt x="8145" y="671"/>
                    <a:pt x="7124" y="1055"/>
                  </a:cubicBezTo>
                  <a:cubicBezTo>
                    <a:pt x="6261" y="1380"/>
                    <a:pt x="5355" y="1867"/>
                    <a:pt x="4604" y="2538"/>
                  </a:cubicBezTo>
                  <a:cubicBezTo>
                    <a:pt x="3877" y="3189"/>
                    <a:pt x="3169" y="3861"/>
                    <a:pt x="2642" y="4660"/>
                  </a:cubicBezTo>
                  <a:cubicBezTo>
                    <a:pt x="2185" y="5357"/>
                    <a:pt x="1676" y="6062"/>
                    <a:pt x="1563" y="6673"/>
                  </a:cubicBezTo>
                  <a:cubicBezTo>
                    <a:pt x="1057" y="7782"/>
                    <a:pt x="839" y="8717"/>
                    <a:pt x="579" y="9644"/>
                  </a:cubicBezTo>
                  <a:cubicBezTo>
                    <a:pt x="63" y="11484"/>
                    <a:pt x="1" y="13352"/>
                    <a:pt x="306" y="15203"/>
                  </a:cubicBezTo>
                  <a:cubicBezTo>
                    <a:pt x="552" y="16687"/>
                    <a:pt x="1243" y="18058"/>
                    <a:pt x="1801" y="19454"/>
                  </a:cubicBezTo>
                  <a:cubicBezTo>
                    <a:pt x="2441" y="21056"/>
                    <a:pt x="3452" y="22461"/>
                    <a:pt x="4506" y="23797"/>
                  </a:cubicBezTo>
                  <a:cubicBezTo>
                    <a:pt x="5405" y="24939"/>
                    <a:pt x="6355" y="26055"/>
                    <a:pt x="7371" y="27114"/>
                  </a:cubicBezTo>
                  <a:cubicBezTo>
                    <a:pt x="8305" y="28087"/>
                    <a:pt x="9343" y="28958"/>
                    <a:pt x="10464" y="29710"/>
                  </a:cubicBezTo>
                  <a:cubicBezTo>
                    <a:pt x="10637" y="29827"/>
                    <a:pt x="10800" y="29887"/>
                    <a:pt x="10978" y="29887"/>
                  </a:cubicBezTo>
                  <a:cubicBezTo>
                    <a:pt x="11103" y="29887"/>
                    <a:pt x="11235" y="29857"/>
                    <a:pt x="11382" y="29797"/>
                  </a:cubicBezTo>
                  <a:cubicBezTo>
                    <a:pt x="12213" y="29455"/>
                    <a:pt x="12575" y="28612"/>
                    <a:pt x="13275" y="28121"/>
                  </a:cubicBezTo>
                  <a:cubicBezTo>
                    <a:pt x="13867" y="27705"/>
                    <a:pt x="14253" y="26993"/>
                    <a:pt x="14851" y="26591"/>
                  </a:cubicBezTo>
                  <a:cubicBezTo>
                    <a:pt x="15519" y="26142"/>
                    <a:pt x="15799" y="25321"/>
                    <a:pt x="16551" y="24988"/>
                  </a:cubicBezTo>
                  <a:cubicBezTo>
                    <a:pt x="16628" y="24955"/>
                    <a:pt x="16683" y="24834"/>
                    <a:pt x="16714" y="24742"/>
                  </a:cubicBezTo>
                  <a:cubicBezTo>
                    <a:pt x="16897" y="24178"/>
                    <a:pt x="17424" y="23862"/>
                    <a:pt x="17814" y="23537"/>
                  </a:cubicBezTo>
                  <a:cubicBezTo>
                    <a:pt x="18356" y="23081"/>
                    <a:pt x="18622" y="22445"/>
                    <a:pt x="19084" y="21950"/>
                  </a:cubicBezTo>
                  <a:cubicBezTo>
                    <a:pt x="19400" y="21612"/>
                    <a:pt x="19663" y="21026"/>
                    <a:pt x="19971" y="20603"/>
                  </a:cubicBezTo>
                  <a:cubicBezTo>
                    <a:pt x="20701" y="19597"/>
                    <a:pt x="21172" y="18470"/>
                    <a:pt x="21721" y="17381"/>
                  </a:cubicBezTo>
                  <a:cubicBezTo>
                    <a:pt x="22076" y="16673"/>
                    <a:pt x="22093" y="15847"/>
                    <a:pt x="22376" y="15099"/>
                  </a:cubicBezTo>
                  <a:cubicBezTo>
                    <a:pt x="22705" y="14238"/>
                    <a:pt x="22561" y="13286"/>
                    <a:pt x="22840" y="12399"/>
                  </a:cubicBezTo>
                  <a:cubicBezTo>
                    <a:pt x="22989" y="11924"/>
                    <a:pt x="22776" y="11389"/>
                    <a:pt x="22700" y="10923"/>
                  </a:cubicBezTo>
                  <a:cubicBezTo>
                    <a:pt x="22519" y="9820"/>
                    <a:pt x="22518" y="8685"/>
                    <a:pt x="22071" y="7605"/>
                  </a:cubicBezTo>
                  <a:cubicBezTo>
                    <a:pt x="21607" y="6477"/>
                    <a:pt x="21252" y="5313"/>
                    <a:pt x="20424" y="4383"/>
                  </a:cubicBezTo>
                  <a:cubicBezTo>
                    <a:pt x="19826" y="3711"/>
                    <a:pt x="19381" y="2881"/>
                    <a:pt x="18481" y="2518"/>
                  </a:cubicBezTo>
                  <a:cubicBezTo>
                    <a:pt x="18354" y="2467"/>
                    <a:pt x="18261" y="2336"/>
                    <a:pt x="18244" y="2175"/>
                  </a:cubicBezTo>
                  <a:cubicBezTo>
                    <a:pt x="18232" y="2064"/>
                    <a:pt x="18195" y="1945"/>
                    <a:pt x="18083" y="1945"/>
                  </a:cubicBezTo>
                  <a:cubicBezTo>
                    <a:pt x="18064" y="1945"/>
                    <a:pt x="18043" y="1949"/>
                    <a:pt x="18019" y="1956"/>
                  </a:cubicBezTo>
                  <a:cubicBezTo>
                    <a:pt x="17989" y="1966"/>
                    <a:pt x="17961" y="1970"/>
                    <a:pt x="17934" y="1970"/>
                  </a:cubicBezTo>
                  <a:cubicBezTo>
                    <a:pt x="17651" y="1970"/>
                    <a:pt x="17551" y="1476"/>
                    <a:pt x="17275" y="1476"/>
                  </a:cubicBezTo>
                  <a:cubicBezTo>
                    <a:pt x="17202" y="1476"/>
                    <a:pt x="17118" y="1510"/>
                    <a:pt x="17014" y="1597"/>
                  </a:cubicBezTo>
                  <a:cubicBezTo>
                    <a:pt x="17002" y="1561"/>
                    <a:pt x="16972" y="1519"/>
                    <a:pt x="16980" y="1487"/>
                  </a:cubicBezTo>
                  <a:cubicBezTo>
                    <a:pt x="17027" y="1289"/>
                    <a:pt x="17009" y="1231"/>
                    <a:pt x="16960" y="1231"/>
                  </a:cubicBezTo>
                  <a:cubicBezTo>
                    <a:pt x="16899" y="1231"/>
                    <a:pt x="16792" y="1321"/>
                    <a:pt x="16706" y="1347"/>
                  </a:cubicBezTo>
                  <a:cubicBezTo>
                    <a:pt x="16669" y="1358"/>
                    <a:pt x="16630" y="1364"/>
                    <a:pt x="16592" y="1364"/>
                  </a:cubicBezTo>
                  <a:cubicBezTo>
                    <a:pt x="16481" y="1364"/>
                    <a:pt x="16375" y="1316"/>
                    <a:pt x="16320" y="1215"/>
                  </a:cubicBezTo>
                  <a:cubicBezTo>
                    <a:pt x="15961" y="543"/>
                    <a:pt x="15303" y="745"/>
                    <a:pt x="14744" y="665"/>
                  </a:cubicBezTo>
                  <a:cubicBezTo>
                    <a:pt x="14739" y="665"/>
                    <a:pt x="14733" y="664"/>
                    <a:pt x="14727" y="664"/>
                  </a:cubicBezTo>
                  <a:cubicBezTo>
                    <a:pt x="14665" y="664"/>
                    <a:pt x="14568" y="703"/>
                    <a:pt x="14516" y="703"/>
                  </a:cubicBezTo>
                  <a:cubicBezTo>
                    <a:pt x="14490" y="703"/>
                    <a:pt x="14475" y="694"/>
                    <a:pt x="14480" y="665"/>
                  </a:cubicBezTo>
                  <a:cubicBezTo>
                    <a:pt x="14541" y="354"/>
                    <a:pt x="14500" y="263"/>
                    <a:pt x="14417" y="263"/>
                  </a:cubicBezTo>
                  <a:cubicBezTo>
                    <a:pt x="14304" y="263"/>
                    <a:pt x="14111" y="435"/>
                    <a:pt x="13998" y="435"/>
                  </a:cubicBezTo>
                  <a:cubicBezTo>
                    <a:pt x="13983" y="435"/>
                    <a:pt x="13969" y="432"/>
                    <a:pt x="13957" y="425"/>
                  </a:cubicBezTo>
                  <a:cubicBezTo>
                    <a:pt x="13915" y="400"/>
                    <a:pt x="13867" y="396"/>
                    <a:pt x="13816" y="396"/>
                  </a:cubicBezTo>
                  <a:cubicBezTo>
                    <a:pt x="13793" y="396"/>
                    <a:pt x="13770" y="396"/>
                    <a:pt x="13746" y="396"/>
                  </a:cubicBezTo>
                  <a:cubicBezTo>
                    <a:pt x="13667" y="396"/>
                    <a:pt x="13584" y="388"/>
                    <a:pt x="13507" y="311"/>
                  </a:cubicBezTo>
                  <a:cubicBezTo>
                    <a:pt x="13252" y="59"/>
                    <a:pt x="12911" y="0"/>
                    <a:pt x="12589" y="0"/>
                  </a:cubicBezTo>
                  <a:close/>
                </a:path>
              </a:pathLst>
            </a:custGeom>
            <a:solidFill>
              <a:srgbClr val="A6DFDA"/>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 name="Google Shape;928;p7">
              <a:extLst>
                <a:ext uri="{FF2B5EF4-FFF2-40B4-BE49-F238E27FC236}">
                  <a16:creationId xmlns:a16="http://schemas.microsoft.com/office/drawing/2014/main" id="{E0E7AC91-B929-FEB7-7B63-1D8BC86EE89C}"/>
                </a:ext>
              </a:extLst>
            </p:cNvPr>
            <p:cNvSpPr/>
            <p:nvPr/>
          </p:nvSpPr>
          <p:spPr>
            <a:xfrm>
              <a:off x="6968188" y="1859738"/>
              <a:ext cx="574750" cy="747225"/>
            </a:xfrm>
            <a:custGeom>
              <a:avLst/>
              <a:gdLst/>
              <a:ahLst/>
              <a:cxnLst/>
              <a:rect l="l" t="t" r="r" b="b"/>
              <a:pathLst>
                <a:path w="22990" h="29889" extrusionOk="0">
                  <a:moveTo>
                    <a:pt x="10998" y="1566"/>
                  </a:moveTo>
                  <a:cubicBezTo>
                    <a:pt x="11155" y="1566"/>
                    <a:pt x="11313" y="1576"/>
                    <a:pt x="11472" y="1599"/>
                  </a:cubicBezTo>
                  <a:cubicBezTo>
                    <a:pt x="12175" y="1699"/>
                    <a:pt x="12887" y="1689"/>
                    <a:pt x="13590" y="1847"/>
                  </a:cubicBezTo>
                  <a:cubicBezTo>
                    <a:pt x="14346" y="2017"/>
                    <a:pt x="15102" y="2107"/>
                    <a:pt x="15813" y="2476"/>
                  </a:cubicBezTo>
                  <a:cubicBezTo>
                    <a:pt x="17107" y="3147"/>
                    <a:pt x="18286" y="3956"/>
                    <a:pt x="19213" y="5083"/>
                  </a:cubicBezTo>
                  <a:cubicBezTo>
                    <a:pt x="19895" y="5914"/>
                    <a:pt x="20243" y="6947"/>
                    <a:pt x="20784" y="7865"/>
                  </a:cubicBezTo>
                  <a:cubicBezTo>
                    <a:pt x="20961" y="8166"/>
                    <a:pt x="20929" y="8536"/>
                    <a:pt x="20985" y="8862"/>
                  </a:cubicBezTo>
                  <a:cubicBezTo>
                    <a:pt x="21208" y="10132"/>
                    <a:pt x="21552" y="11393"/>
                    <a:pt x="21370" y="12711"/>
                  </a:cubicBezTo>
                  <a:lnTo>
                    <a:pt x="21370" y="12712"/>
                  </a:lnTo>
                  <a:cubicBezTo>
                    <a:pt x="21259" y="13511"/>
                    <a:pt x="21370" y="14376"/>
                    <a:pt x="21105" y="15112"/>
                  </a:cubicBezTo>
                  <a:cubicBezTo>
                    <a:pt x="20769" y="16049"/>
                    <a:pt x="20686" y="17131"/>
                    <a:pt x="19867" y="17867"/>
                  </a:cubicBezTo>
                  <a:cubicBezTo>
                    <a:pt x="19675" y="18039"/>
                    <a:pt x="19942" y="18327"/>
                    <a:pt x="19770" y="18562"/>
                  </a:cubicBezTo>
                  <a:cubicBezTo>
                    <a:pt x="19343" y="19138"/>
                    <a:pt x="19019" y="19792"/>
                    <a:pt x="18521" y="20314"/>
                  </a:cubicBezTo>
                  <a:cubicBezTo>
                    <a:pt x="18265" y="20582"/>
                    <a:pt x="18122" y="20923"/>
                    <a:pt x="17925" y="21219"/>
                  </a:cubicBezTo>
                  <a:cubicBezTo>
                    <a:pt x="17264" y="22213"/>
                    <a:pt x="16372" y="22994"/>
                    <a:pt x="15625" y="23904"/>
                  </a:cubicBezTo>
                  <a:cubicBezTo>
                    <a:pt x="14584" y="25174"/>
                    <a:pt x="13293" y="26198"/>
                    <a:pt x="12207" y="27428"/>
                  </a:cubicBezTo>
                  <a:cubicBezTo>
                    <a:pt x="11912" y="27764"/>
                    <a:pt x="11671" y="28305"/>
                    <a:pt x="11063" y="28350"/>
                  </a:cubicBezTo>
                  <a:cubicBezTo>
                    <a:pt x="11012" y="28354"/>
                    <a:pt x="10962" y="28357"/>
                    <a:pt x="10915" y="28357"/>
                  </a:cubicBezTo>
                  <a:cubicBezTo>
                    <a:pt x="10747" y="28357"/>
                    <a:pt x="10607" y="28323"/>
                    <a:pt x="10512" y="28189"/>
                  </a:cubicBezTo>
                  <a:cubicBezTo>
                    <a:pt x="9988" y="27448"/>
                    <a:pt x="9080" y="27122"/>
                    <a:pt x="8557" y="26413"/>
                  </a:cubicBezTo>
                  <a:cubicBezTo>
                    <a:pt x="7960" y="25604"/>
                    <a:pt x="7162" y="24991"/>
                    <a:pt x="6576" y="24164"/>
                  </a:cubicBezTo>
                  <a:cubicBezTo>
                    <a:pt x="6271" y="23734"/>
                    <a:pt x="5984" y="23259"/>
                    <a:pt x="5591" y="22861"/>
                  </a:cubicBezTo>
                  <a:cubicBezTo>
                    <a:pt x="5140" y="22408"/>
                    <a:pt x="4890" y="21760"/>
                    <a:pt x="4590" y="21189"/>
                  </a:cubicBezTo>
                  <a:cubicBezTo>
                    <a:pt x="4222" y="20485"/>
                    <a:pt x="3815" y="19782"/>
                    <a:pt x="3519" y="19060"/>
                  </a:cubicBezTo>
                  <a:cubicBezTo>
                    <a:pt x="3270" y="18451"/>
                    <a:pt x="2986" y="17833"/>
                    <a:pt x="2789" y="17187"/>
                  </a:cubicBezTo>
                  <a:cubicBezTo>
                    <a:pt x="2441" y="16049"/>
                    <a:pt x="2176" y="14888"/>
                    <a:pt x="1938" y="13729"/>
                  </a:cubicBezTo>
                  <a:cubicBezTo>
                    <a:pt x="1868" y="13392"/>
                    <a:pt x="1674" y="12884"/>
                    <a:pt x="2007" y="12498"/>
                  </a:cubicBezTo>
                  <a:cubicBezTo>
                    <a:pt x="1547" y="12078"/>
                    <a:pt x="1972" y="11574"/>
                    <a:pt x="1877" y="11145"/>
                  </a:cubicBezTo>
                  <a:cubicBezTo>
                    <a:pt x="1727" y="10463"/>
                    <a:pt x="2034" y="9874"/>
                    <a:pt x="2076" y="9239"/>
                  </a:cubicBezTo>
                  <a:cubicBezTo>
                    <a:pt x="2153" y="8073"/>
                    <a:pt x="2757" y="7092"/>
                    <a:pt x="3171" y="5981"/>
                  </a:cubicBezTo>
                  <a:cubicBezTo>
                    <a:pt x="3641" y="5608"/>
                    <a:pt x="3866" y="5006"/>
                    <a:pt x="4339" y="4560"/>
                  </a:cubicBezTo>
                  <a:cubicBezTo>
                    <a:pt x="4693" y="4226"/>
                    <a:pt x="5024" y="3844"/>
                    <a:pt x="5357" y="3481"/>
                  </a:cubicBezTo>
                  <a:cubicBezTo>
                    <a:pt x="5588" y="3229"/>
                    <a:pt x="5859" y="3261"/>
                    <a:pt x="6092" y="3125"/>
                  </a:cubicBezTo>
                  <a:cubicBezTo>
                    <a:pt x="6793" y="2718"/>
                    <a:pt x="7432" y="2222"/>
                    <a:pt x="8294" y="2068"/>
                  </a:cubicBezTo>
                  <a:cubicBezTo>
                    <a:pt x="9197" y="1906"/>
                    <a:pt x="10080" y="1566"/>
                    <a:pt x="10998" y="1566"/>
                  </a:cubicBezTo>
                  <a:close/>
                  <a:moveTo>
                    <a:pt x="12590" y="0"/>
                  </a:moveTo>
                  <a:cubicBezTo>
                    <a:pt x="12421" y="0"/>
                    <a:pt x="12258" y="17"/>
                    <a:pt x="12114" y="30"/>
                  </a:cubicBezTo>
                  <a:cubicBezTo>
                    <a:pt x="11599" y="75"/>
                    <a:pt x="11058" y="183"/>
                    <a:pt x="10541" y="183"/>
                  </a:cubicBezTo>
                  <a:cubicBezTo>
                    <a:pt x="10516" y="183"/>
                    <a:pt x="10492" y="183"/>
                    <a:pt x="10468" y="182"/>
                  </a:cubicBezTo>
                  <a:cubicBezTo>
                    <a:pt x="10436" y="182"/>
                    <a:pt x="10404" y="181"/>
                    <a:pt x="10371" y="181"/>
                  </a:cubicBezTo>
                  <a:cubicBezTo>
                    <a:pt x="9202" y="181"/>
                    <a:pt x="8145" y="670"/>
                    <a:pt x="7124" y="1055"/>
                  </a:cubicBezTo>
                  <a:cubicBezTo>
                    <a:pt x="6261" y="1379"/>
                    <a:pt x="5355" y="1868"/>
                    <a:pt x="4605" y="2538"/>
                  </a:cubicBezTo>
                  <a:cubicBezTo>
                    <a:pt x="3878" y="3188"/>
                    <a:pt x="3170" y="3861"/>
                    <a:pt x="2644" y="4661"/>
                  </a:cubicBezTo>
                  <a:cubicBezTo>
                    <a:pt x="2185" y="5357"/>
                    <a:pt x="1676" y="6061"/>
                    <a:pt x="1563" y="6672"/>
                  </a:cubicBezTo>
                  <a:cubicBezTo>
                    <a:pt x="1059" y="7781"/>
                    <a:pt x="840" y="8718"/>
                    <a:pt x="580" y="9646"/>
                  </a:cubicBezTo>
                  <a:cubicBezTo>
                    <a:pt x="63" y="11486"/>
                    <a:pt x="1" y="13353"/>
                    <a:pt x="306" y="15205"/>
                  </a:cubicBezTo>
                  <a:cubicBezTo>
                    <a:pt x="552" y="16689"/>
                    <a:pt x="1243" y="18060"/>
                    <a:pt x="1801" y="19456"/>
                  </a:cubicBezTo>
                  <a:cubicBezTo>
                    <a:pt x="2441" y="21058"/>
                    <a:pt x="3453" y="22463"/>
                    <a:pt x="4506" y="23799"/>
                  </a:cubicBezTo>
                  <a:cubicBezTo>
                    <a:pt x="5406" y="24940"/>
                    <a:pt x="6355" y="26057"/>
                    <a:pt x="7371" y="27115"/>
                  </a:cubicBezTo>
                  <a:cubicBezTo>
                    <a:pt x="8307" y="28089"/>
                    <a:pt x="9343" y="28960"/>
                    <a:pt x="10464" y="29712"/>
                  </a:cubicBezTo>
                  <a:cubicBezTo>
                    <a:pt x="10637" y="29828"/>
                    <a:pt x="10800" y="29888"/>
                    <a:pt x="10978" y="29888"/>
                  </a:cubicBezTo>
                  <a:cubicBezTo>
                    <a:pt x="11103" y="29888"/>
                    <a:pt x="11235" y="29859"/>
                    <a:pt x="11382" y="29799"/>
                  </a:cubicBezTo>
                  <a:cubicBezTo>
                    <a:pt x="12213" y="29457"/>
                    <a:pt x="12575" y="28614"/>
                    <a:pt x="13275" y="28122"/>
                  </a:cubicBezTo>
                  <a:cubicBezTo>
                    <a:pt x="13867" y="27707"/>
                    <a:pt x="14254" y="26995"/>
                    <a:pt x="14851" y="26593"/>
                  </a:cubicBezTo>
                  <a:cubicBezTo>
                    <a:pt x="15519" y="26143"/>
                    <a:pt x="15799" y="25323"/>
                    <a:pt x="16552" y="24989"/>
                  </a:cubicBezTo>
                  <a:cubicBezTo>
                    <a:pt x="16628" y="24956"/>
                    <a:pt x="16683" y="24835"/>
                    <a:pt x="16714" y="24744"/>
                  </a:cubicBezTo>
                  <a:cubicBezTo>
                    <a:pt x="16897" y="24180"/>
                    <a:pt x="17424" y="23863"/>
                    <a:pt x="17814" y="23538"/>
                  </a:cubicBezTo>
                  <a:cubicBezTo>
                    <a:pt x="18357" y="23083"/>
                    <a:pt x="18624" y="22447"/>
                    <a:pt x="19084" y="21952"/>
                  </a:cubicBezTo>
                  <a:cubicBezTo>
                    <a:pt x="19400" y="21614"/>
                    <a:pt x="19664" y="21028"/>
                    <a:pt x="19971" y="20604"/>
                  </a:cubicBezTo>
                  <a:cubicBezTo>
                    <a:pt x="20701" y="19599"/>
                    <a:pt x="21172" y="18472"/>
                    <a:pt x="21721" y="17381"/>
                  </a:cubicBezTo>
                  <a:cubicBezTo>
                    <a:pt x="22076" y="16675"/>
                    <a:pt x="22093" y="15847"/>
                    <a:pt x="22378" y="15101"/>
                  </a:cubicBezTo>
                  <a:cubicBezTo>
                    <a:pt x="22705" y="14240"/>
                    <a:pt x="22561" y="13286"/>
                    <a:pt x="22840" y="12401"/>
                  </a:cubicBezTo>
                  <a:cubicBezTo>
                    <a:pt x="22989" y="11924"/>
                    <a:pt x="22776" y="11388"/>
                    <a:pt x="22700" y="10923"/>
                  </a:cubicBezTo>
                  <a:cubicBezTo>
                    <a:pt x="22521" y="9819"/>
                    <a:pt x="22518" y="8686"/>
                    <a:pt x="22072" y="7604"/>
                  </a:cubicBezTo>
                  <a:cubicBezTo>
                    <a:pt x="21607" y="6477"/>
                    <a:pt x="21253" y="5313"/>
                    <a:pt x="20425" y="4383"/>
                  </a:cubicBezTo>
                  <a:cubicBezTo>
                    <a:pt x="19826" y="3712"/>
                    <a:pt x="19381" y="2881"/>
                    <a:pt x="18481" y="2518"/>
                  </a:cubicBezTo>
                  <a:cubicBezTo>
                    <a:pt x="18354" y="2467"/>
                    <a:pt x="18261" y="2335"/>
                    <a:pt x="18244" y="2174"/>
                  </a:cubicBezTo>
                  <a:cubicBezTo>
                    <a:pt x="18232" y="2064"/>
                    <a:pt x="18196" y="1946"/>
                    <a:pt x="18083" y="1946"/>
                  </a:cubicBezTo>
                  <a:cubicBezTo>
                    <a:pt x="18064" y="1946"/>
                    <a:pt x="18043" y="1949"/>
                    <a:pt x="18019" y="1957"/>
                  </a:cubicBezTo>
                  <a:cubicBezTo>
                    <a:pt x="17989" y="1966"/>
                    <a:pt x="17961" y="1971"/>
                    <a:pt x="17934" y="1971"/>
                  </a:cubicBezTo>
                  <a:cubicBezTo>
                    <a:pt x="17652" y="1971"/>
                    <a:pt x="17552" y="1476"/>
                    <a:pt x="17276" y="1476"/>
                  </a:cubicBezTo>
                  <a:cubicBezTo>
                    <a:pt x="17203" y="1476"/>
                    <a:pt x="17118" y="1511"/>
                    <a:pt x="17014" y="1598"/>
                  </a:cubicBezTo>
                  <a:cubicBezTo>
                    <a:pt x="17002" y="1561"/>
                    <a:pt x="16972" y="1520"/>
                    <a:pt x="16980" y="1488"/>
                  </a:cubicBezTo>
                  <a:cubicBezTo>
                    <a:pt x="17028" y="1290"/>
                    <a:pt x="17009" y="1231"/>
                    <a:pt x="16961" y="1231"/>
                  </a:cubicBezTo>
                  <a:cubicBezTo>
                    <a:pt x="16900" y="1231"/>
                    <a:pt x="16793" y="1321"/>
                    <a:pt x="16707" y="1347"/>
                  </a:cubicBezTo>
                  <a:cubicBezTo>
                    <a:pt x="16670" y="1359"/>
                    <a:pt x="16631" y="1364"/>
                    <a:pt x="16593" y="1364"/>
                  </a:cubicBezTo>
                  <a:cubicBezTo>
                    <a:pt x="16482" y="1364"/>
                    <a:pt x="16375" y="1316"/>
                    <a:pt x="16322" y="1215"/>
                  </a:cubicBezTo>
                  <a:cubicBezTo>
                    <a:pt x="15961" y="544"/>
                    <a:pt x="15303" y="744"/>
                    <a:pt x="14744" y="666"/>
                  </a:cubicBezTo>
                  <a:cubicBezTo>
                    <a:pt x="14739" y="665"/>
                    <a:pt x="14733" y="665"/>
                    <a:pt x="14727" y="665"/>
                  </a:cubicBezTo>
                  <a:cubicBezTo>
                    <a:pt x="14665" y="665"/>
                    <a:pt x="14568" y="703"/>
                    <a:pt x="14516" y="703"/>
                  </a:cubicBezTo>
                  <a:cubicBezTo>
                    <a:pt x="14490" y="703"/>
                    <a:pt x="14475" y="694"/>
                    <a:pt x="14480" y="666"/>
                  </a:cubicBezTo>
                  <a:cubicBezTo>
                    <a:pt x="14541" y="354"/>
                    <a:pt x="14500" y="264"/>
                    <a:pt x="14417" y="264"/>
                  </a:cubicBezTo>
                  <a:cubicBezTo>
                    <a:pt x="14303" y="264"/>
                    <a:pt x="14110" y="435"/>
                    <a:pt x="13998" y="435"/>
                  </a:cubicBezTo>
                  <a:cubicBezTo>
                    <a:pt x="13983" y="435"/>
                    <a:pt x="13969" y="432"/>
                    <a:pt x="13957" y="425"/>
                  </a:cubicBezTo>
                  <a:cubicBezTo>
                    <a:pt x="13914" y="399"/>
                    <a:pt x="13865" y="395"/>
                    <a:pt x="13814" y="395"/>
                  </a:cubicBezTo>
                  <a:cubicBezTo>
                    <a:pt x="13792" y="395"/>
                    <a:pt x="13769" y="396"/>
                    <a:pt x="13747" y="396"/>
                  </a:cubicBezTo>
                  <a:cubicBezTo>
                    <a:pt x="13668" y="396"/>
                    <a:pt x="13585" y="388"/>
                    <a:pt x="13508" y="312"/>
                  </a:cubicBezTo>
                  <a:cubicBezTo>
                    <a:pt x="13252" y="59"/>
                    <a:pt x="12911" y="0"/>
                    <a:pt x="12590" y="0"/>
                  </a:cubicBezTo>
                  <a:close/>
                </a:path>
              </a:pathLst>
            </a:custGeom>
            <a:solidFill>
              <a:srgbClr val="0000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 name="Google Shape;929;p7">
              <a:extLst>
                <a:ext uri="{FF2B5EF4-FFF2-40B4-BE49-F238E27FC236}">
                  <a16:creationId xmlns:a16="http://schemas.microsoft.com/office/drawing/2014/main" id="{9E20CA0A-B657-A5F6-A963-1F98051567AB}"/>
                </a:ext>
              </a:extLst>
            </p:cNvPr>
            <p:cNvSpPr/>
            <p:nvPr/>
          </p:nvSpPr>
          <p:spPr>
            <a:xfrm>
              <a:off x="7084048" y="2049579"/>
              <a:ext cx="343037" cy="261066"/>
            </a:xfrm>
            <a:custGeom>
              <a:avLst/>
              <a:gdLst/>
              <a:ahLst/>
              <a:cxnLst/>
              <a:rect l="l" t="t" r="r" b="b"/>
              <a:pathLst>
                <a:path w="16618" h="12647" extrusionOk="0">
                  <a:moveTo>
                    <a:pt x="11792" y="819"/>
                  </a:moveTo>
                  <a:cubicBezTo>
                    <a:pt x="11851" y="864"/>
                    <a:pt x="11919" y="875"/>
                    <a:pt x="11993" y="875"/>
                  </a:cubicBezTo>
                  <a:cubicBezTo>
                    <a:pt x="12064" y="875"/>
                    <a:pt x="12140" y="865"/>
                    <a:pt x="12218" y="865"/>
                  </a:cubicBezTo>
                  <a:cubicBezTo>
                    <a:pt x="12304" y="865"/>
                    <a:pt x="12391" y="877"/>
                    <a:pt x="12476" y="930"/>
                  </a:cubicBezTo>
                  <a:cubicBezTo>
                    <a:pt x="12570" y="989"/>
                    <a:pt x="12668" y="1009"/>
                    <a:pt x="12767" y="1009"/>
                  </a:cubicBezTo>
                  <a:cubicBezTo>
                    <a:pt x="12977" y="1009"/>
                    <a:pt x="13196" y="918"/>
                    <a:pt x="13414" y="918"/>
                  </a:cubicBezTo>
                  <a:cubicBezTo>
                    <a:pt x="13427" y="918"/>
                    <a:pt x="13441" y="918"/>
                    <a:pt x="13454" y="919"/>
                  </a:cubicBezTo>
                  <a:cubicBezTo>
                    <a:pt x="13895" y="946"/>
                    <a:pt x="13886" y="1178"/>
                    <a:pt x="13921" y="1465"/>
                  </a:cubicBezTo>
                  <a:cubicBezTo>
                    <a:pt x="14007" y="2190"/>
                    <a:pt x="13847" y="2911"/>
                    <a:pt x="13991" y="3656"/>
                  </a:cubicBezTo>
                  <a:cubicBezTo>
                    <a:pt x="14082" y="4117"/>
                    <a:pt x="13960" y="4668"/>
                    <a:pt x="13995" y="5182"/>
                  </a:cubicBezTo>
                  <a:cubicBezTo>
                    <a:pt x="14034" y="5753"/>
                    <a:pt x="14079" y="6319"/>
                    <a:pt x="14168" y="6888"/>
                  </a:cubicBezTo>
                  <a:cubicBezTo>
                    <a:pt x="14225" y="7246"/>
                    <a:pt x="14101" y="7646"/>
                    <a:pt x="14148" y="8034"/>
                  </a:cubicBezTo>
                  <a:cubicBezTo>
                    <a:pt x="14232" y="8734"/>
                    <a:pt x="14121" y="9442"/>
                    <a:pt x="14239" y="10143"/>
                  </a:cubicBezTo>
                  <a:cubicBezTo>
                    <a:pt x="14327" y="10668"/>
                    <a:pt x="13918" y="10781"/>
                    <a:pt x="13610" y="10781"/>
                  </a:cubicBezTo>
                  <a:cubicBezTo>
                    <a:pt x="13577" y="10781"/>
                    <a:pt x="13544" y="10779"/>
                    <a:pt x="13514" y="10777"/>
                  </a:cubicBezTo>
                  <a:cubicBezTo>
                    <a:pt x="13312" y="10762"/>
                    <a:pt x="13111" y="10755"/>
                    <a:pt x="12911" y="10755"/>
                  </a:cubicBezTo>
                  <a:cubicBezTo>
                    <a:pt x="12440" y="10755"/>
                    <a:pt x="11973" y="10791"/>
                    <a:pt x="11504" y="10833"/>
                  </a:cubicBezTo>
                  <a:cubicBezTo>
                    <a:pt x="11461" y="10837"/>
                    <a:pt x="11418" y="10841"/>
                    <a:pt x="11381" y="10841"/>
                  </a:cubicBezTo>
                  <a:cubicBezTo>
                    <a:pt x="11274" y="10841"/>
                    <a:pt x="11207" y="10806"/>
                    <a:pt x="11297" y="10618"/>
                  </a:cubicBezTo>
                  <a:cubicBezTo>
                    <a:pt x="11444" y="10313"/>
                    <a:pt x="11410" y="9992"/>
                    <a:pt x="11385" y="9672"/>
                  </a:cubicBezTo>
                  <a:cubicBezTo>
                    <a:pt x="11328" y="8888"/>
                    <a:pt x="11235" y="8105"/>
                    <a:pt x="11229" y="7321"/>
                  </a:cubicBezTo>
                  <a:cubicBezTo>
                    <a:pt x="11228" y="6997"/>
                    <a:pt x="11178" y="6642"/>
                    <a:pt x="11258" y="6345"/>
                  </a:cubicBezTo>
                  <a:cubicBezTo>
                    <a:pt x="11393" y="5841"/>
                    <a:pt x="11226" y="5373"/>
                    <a:pt x="11180" y="4903"/>
                  </a:cubicBezTo>
                  <a:cubicBezTo>
                    <a:pt x="11156" y="4651"/>
                    <a:pt x="11080" y="4381"/>
                    <a:pt x="11159" y="4155"/>
                  </a:cubicBezTo>
                  <a:cubicBezTo>
                    <a:pt x="11334" y="3651"/>
                    <a:pt x="11341" y="3106"/>
                    <a:pt x="11296" y="2625"/>
                  </a:cubicBezTo>
                  <a:cubicBezTo>
                    <a:pt x="11257" y="2199"/>
                    <a:pt x="11335" y="1797"/>
                    <a:pt x="11327" y="1386"/>
                  </a:cubicBezTo>
                  <a:cubicBezTo>
                    <a:pt x="11323" y="1146"/>
                    <a:pt x="11386" y="851"/>
                    <a:pt x="11792" y="819"/>
                  </a:cubicBezTo>
                  <a:close/>
                  <a:moveTo>
                    <a:pt x="8789" y="3363"/>
                  </a:moveTo>
                  <a:lnTo>
                    <a:pt x="8789" y="3363"/>
                  </a:lnTo>
                  <a:cubicBezTo>
                    <a:pt x="8657" y="4332"/>
                    <a:pt x="8884" y="5182"/>
                    <a:pt x="8838" y="6056"/>
                  </a:cubicBezTo>
                  <a:cubicBezTo>
                    <a:pt x="8783" y="7036"/>
                    <a:pt x="8910" y="8027"/>
                    <a:pt x="8944" y="9013"/>
                  </a:cubicBezTo>
                  <a:cubicBezTo>
                    <a:pt x="8964" y="9551"/>
                    <a:pt x="8928" y="10089"/>
                    <a:pt x="9073" y="10617"/>
                  </a:cubicBezTo>
                  <a:cubicBezTo>
                    <a:pt x="9109" y="10749"/>
                    <a:pt x="9149" y="10860"/>
                    <a:pt x="8893" y="10893"/>
                  </a:cubicBezTo>
                  <a:cubicBezTo>
                    <a:pt x="8770" y="10909"/>
                    <a:pt x="8647" y="10915"/>
                    <a:pt x="8524" y="10915"/>
                  </a:cubicBezTo>
                  <a:cubicBezTo>
                    <a:pt x="8245" y="10915"/>
                    <a:pt x="7967" y="10886"/>
                    <a:pt x="7689" y="10886"/>
                  </a:cubicBezTo>
                  <a:cubicBezTo>
                    <a:pt x="7488" y="10886"/>
                    <a:pt x="7288" y="10901"/>
                    <a:pt x="7088" y="10953"/>
                  </a:cubicBezTo>
                  <a:cubicBezTo>
                    <a:pt x="7057" y="10961"/>
                    <a:pt x="7030" y="10964"/>
                    <a:pt x="7004" y="10964"/>
                  </a:cubicBezTo>
                  <a:cubicBezTo>
                    <a:pt x="6836" y="10964"/>
                    <a:pt x="6781" y="10800"/>
                    <a:pt x="6807" y="10636"/>
                  </a:cubicBezTo>
                  <a:cubicBezTo>
                    <a:pt x="6854" y="10330"/>
                    <a:pt x="6861" y="10021"/>
                    <a:pt x="6939" y="9714"/>
                  </a:cubicBezTo>
                  <a:cubicBezTo>
                    <a:pt x="7065" y="9221"/>
                    <a:pt x="6504" y="8744"/>
                    <a:pt x="6856" y="8213"/>
                  </a:cubicBezTo>
                  <a:cubicBezTo>
                    <a:pt x="6867" y="8198"/>
                    <a:pt x="6712" y="8093"/>
                    <a:pt x="6666" y="8011"/>
                  </a:cubicBezTo>
                  <a:cubicBezTo>
                    <a:pt x="6638" y="7957"/>
                    <a:pt x="6431" y="7797"/>
                    <a:pt x="6619" y="7797"/>
                  </a:cubicBezTo>
                  <a:cubicBezTo>
                    <a:pt x="6649" y="7797"/>
                    <a:pt x="6689" y="7801"/>
                    <a:pt x="6742" y="7810"/>
                  </a:cubicBezTo>
                  <a:cubicBezTo>
                    <a:pt x="6743" y="7811"/>
                    <a:pt x="6744" y="7811"/>
                    <a:pt x="6744" y="7811"/>
                  </a:cubicBezTo>
                  <a:cubicBezTo>
                    <a:pt x="6775" y="7811"/>
                    <a:pt x="6859" y="7700"/>
                    <a:pt x="6848" y="7682"/>
                  </a:cubicBezTo>
                  <a:cubicBezTo>
                    <a:pt x="6548" y="7177"/>
                    <a:pt x="6719" y="6587"/>
                    <a:pt x="6674" y="6064"/>
                  </a:cubicBezTo>
                  <a:cubicBezTo>
                    <a:pt x="6636" y="5629"/>
                    <a:pt x="6438" y="5090"/>
                    <a:pt x="6707" y="4615"/>
                  </a:cubicBezTo>
                  <a:cubicBezTo>
                    <a:pt x="6751" y="4538"/>
                    <a:pt x="6618" y="4379"/>
                    <a:pt x="6614" y="4254"/>
                  </a:cubicBezTo>
                  <a:cubicBezTo>
                    <a:pt x="6610" y="4130"/>
                    <a:pt x="6293" y="4064"/>
                    <a:pt x="6539" y="3914"/>
                  </a:cubicBezTo>
                  <a:cubicBezTo>
                    <a:pt x="6686" y="3826"/>
                    <a:pt x="6731" y="3659"/>
                    <a:pt x="6997" y="3659"/>
                  </a:cubicBezTo>
                  <a:cubicBezTo>
                    <a:pt x="7013" y="3659"/>
                    <a:pt x="7030" y="3659"/>
                    <a:pt x="7047" y="3661"/>
                  </a:cubicBezTo>
                  <a:cubicBezTo>
                    <a:pt x="7319" y="3679"/>
                    <a:pt x="7611" y="3759"/>
                    <a:pt x="7904" y="3759"/>
                  </a:cubicBezTo>
                  <a:cubicBezTo>
                    <a:pt x="8204" y="3759"/>
                    <a:pt x="8506" y="3676"/>
                    <a:pt x="8789" y="3363"/>
                  </a:cubicBezTo>
                  <a:close/>
                  <a:moveTo>
                    <a:pt x="4156" y="6143"/>
                  </a:moveTo>
                  <a:cubicBezTo>
                    <a:pt x="4179" y="6871"/>
                    <a:pt x="4209" y="7607"/>
                    <a:pt x="4221" y="8342"/>
                  </a:cubicBezTo>
                  <a:cubicBezTo>
                    <a:pt x="4236" y="9095"/>
                    <a:pt x="4168" y="9849"/>
                    <a:pt x="4243" y="10605"/>
                  </a:cubicBezTo>
                  <a:cubicBezTo>
                    <a:pt x="4277" y="10948"/>
                    <a:pt x="4182" y="11088"/>
                    <a:pt x="3856" y="11088"/>
                  </a:cubicBezTo>
                  <a:cubicBezTo>
                    <a:pt x="3754" y="11088"/>
                    <a:pt x="3630" y="11074"/>
                    <a:pt x="3480" y="11049"/>
                  </a:cubicBezTo>
                  <a:cubicBezTo>
                    <a:pt x="3387" y="11033"/>
                    <a:pt x="3304" y="11015"/>
                    <a:pt x="3222" y="11015"/>
                  </a:cubicBezTo>
                  <a:cubicBezTo>
                    <a:pt x="3157" y="11015"/>
                    <a:pt x="3092" y="11026"/>
                    <a:pt x="3022" y="11060"/>
                  </a:cubicBezTo>
                  <a:cubicBezTo>
                    <a:pt x="2947" y="11096"/>
                    <a:pt x="2883" y="11111"/>
                    <a:pt x="2828" y="11111"/>
                  </a:cubicBezTo>
                  <a:cubicBezTo>
                    <a:pt x="2596" y="11111"/>
                    <a:pt x="2530" y="10839"/>
                    <a:pt x="2534" y="10687"/>
                  </a:cubicBezTo>
                  <a:cubicBezTo>
                    <a:pt x="2557" y="9607"/>
                    <a:pt x="2525" y="8526"/>
                    <a:pt x="2438" y="7449"/>
                  </a:cubicBezTo>
                  <a:cubicBezTo>
                    <a:pt x="2409" y="7084"/>
                    <a:pt x="2523" y="6716"/>
                    <a:pt x="2397" y="6351"/>
                  </a:cubicBezTo>
                  <a:cubicBezTo>
                    <a:pt x="2359" y="6242"/>
                    <a:pt x="2424" y="6169"/>
                    <a:pt x="2565" y="6169"/>
                  </a:cubicBezTo>
                  <a:cubicBezTo>
                    <a:pt x="2589" y="6169"/>
                    <a:pt x="2615" y="6171"/>
                    <a:pt x="2644" y="6175"/>
                  </a:cubicBezTo>
                  <a:cubicBezTo>
                    <a:pt x="2749" y="6192"/>
                    <a:pt x="2856" y="6197"/>
                    <a:pt x="2963" y="6197"/>
                  </a:cubicBezTo>
                  <a:cubicBezTo>
                    <a:pt x="3081" y="6197"/>
                    <a:pt x="3199" y="6191"/>
                    <a:pt x="3318" y="6191"/>
                  </a:cubicBezTo>
                  <a:cubicBezTo>
                    <a:pt x="3459" y="6191"/>
                    <a:pt x="3600" y="6199"/>
                    <a:pt x="3740" y="6231"/>
                  </a:cubicBezTo>
                  <a:cubicBezTo>
                    <a:pt x="3758" y="6236"/>
                    <a:pt x="3777" y="6238"/>
                    <a:pt x="3796" y="6238"/>
                  </a:cubicBezTo>
                  <a:cubicBezTo>
                    <a:pt x="3908" y="6238"/>
                    <a:pt x="4036" y="6172"/>
                    <a:pt x="4156" y="6143"/>
                  </a:cubicBezTo>
                  <a:close/>
                  <a:moveTo>
                    <a:pt x="11163" y="0"/>
                  </a:moveTo>
                  <a:cubicBezTo>
                    <a:pt x="10673" y="0"/>
                    <a:pt x="10286" y="533"/>
                    <a:pt x="10379" y="1028"/>
                  </a:cubicBezTo>
                  <a:cubicBezTo>
                    <a:pt x="10500" y="1673"/>
                    <a:pt x="10322" y="2309"/>
                    <a:pt x="10357" y="2955"/>
                  </a:cubicBezTo>
                  <a:cubicBezTo>
                    <a:pt x="10392" y="3614"/>
                    <a:pt x="10256" y="4284"/>
                    <a:pt x="10302" y="4941"/>
                  </a:cubicBezTo>
                  <a:cubicBezTo>
                    <a:pt x="10374" y="5941"/>
                    <a:pt x="10296" y="6940"/>
                    <a:pt x="10356" y="7937"/>
                  </a:cubicBezTo>
                  <a:cubicBezTo>
                    <a:pt x="10395" y="8604"/>
                    <a:pt x="10409" y="9272"/>
                    <a:pt x="10441" y="9939"/>
                  </a:cubicBezTo>
                  <a:cubicBezTo>
                    <a:pt x="10451" y="10142"/>
                    <a:pt x="10611" y="10323"/>
                    <a:pt x="10496" y="10552"/>
                  </a:cubicBezTo>
                  <a:cubicBezTo>
                    <a:pt x="10440" y="10663"/>
                    <a:pt x="10549" y="10872"/>
                    <a:pt x="10318" y="10876"/>
                  </a:cubicBezTo>
                  <a:cubicBezTo>
                    <a:pt x="10317" y="10876"/>
                    <a:pt x="10315" y="10876"/>
                    <a:pt x="10314" y="10876"/>
                  </a:cubicBezTo>
                  <a:cubicBezTo>
                    <a:pt x="10093" y="10876"/>
                    <a:pt x="9958" y="10669"/>
                    <a:pt x="9976" y="10522"/>
                  </a:cubicBezTo>
                  <a:cubicBezTo>
                    <a:pt x="10050" y="9942"/>
                    <a:pt x="9870" y="9398"/>
                    <a:pt x="9818" y="8839"/>
                  </a:cubicBezTo>
                  <a:cubicBezTo>
                    <a:pt x="9752" y="8105"/>
                    <a:pt x="9783" y="7364"/>
                    <a:pt x="9723" y="6630"/>
                  </a:cubicBezTo>
                  <a:cubicBezTo>
                    <a:pt x="9669" y="5965"/>
                    <a:pt x="9704" y="5297"/>
                    <a:pt x="9689" y="4636"/>
                  </a:cubicBezTo>
                  <a:cubicBezTo>
                    <a:pt x="9677" y="4003"/>
                    <a:pt x="9746" y="3447"/>
                    <a:pt x="9202" y="2974"/>
                  </a:cubicBezTo>
                  <a:cubicBezTo>
                    <a:pt x="9079" y="2868"/>
                    <a:pt x="9030" y="2775"/>
                    <a:pt x="8864" y="2775"/>
                  </a:cubicBezTo>
                  <a:cubicBezTo>
                    <a:pt x="8851" y="2775"/>
                    <a:pt x="8837" y="2775"/>
                    <a:pt x="8823" y="2777"/>
                  </a:cubicBezTo>
                  <a:cubicBezTo>
                    <a:pt x="8308" y="2814"/>
                    <a:pt x="7789" y="2816"/>
                    <a:pt x="7271" y="2833"/>
                  </a:cubicBezTo>
                  <a:lnTo>
                    <a:pt x="7272" y="2830"/>
                  </a:lnTo>
                  <a:lnTo>
                    <a:pt x="7272" y="2830"/>
                  </a:lnTo>
                  <a:cubicBezTo>
                    <a:pt x="7195" y="2833"/>
                    <a:pt x="7118" y="2840"/>
                    <a:pt x="7040" y="2840"/>
                  </a:cubicBezTo>
                  <a:cubicBezTo>
                    <a:pt x="7022" y="2840"/>
                    <a:pt x="7004" y="2840"/>
                    <a:pt x="6985" y="2839"/>
                  </a:cubicBezTo>
                  <a:cubicBezTo>
                    <a:pt x="6945" y="2837"/>
                    <a:pt x="6906" y="2836"/>
                    <a:pt x="6869" y="2836"/>
                  </a:cubicBezTo>
                  <a:cubicBezTo>
                    <a:pt x="6081" y="2836"/>
                    <a:pt x="5761" y="3246"/>
                    <a:pt x="5754" y="3926"/>
                  </a:cubicBezTo>
                  <a:cubicBezTo>
                    <a:pt x="5744" y="5027"/>
                    <a:pt x="5851" y="6125"/>
                    <a:pt x="5836" y="7232"/>
                  </a:cubicBezTo>
                  <a:cubicBezTo>
                    <a:pt x="5821" y="8286"/>
                    <a:pt x="5860" y="9348"/>
                    <a:pt x="6004" y="10400"/>
                  </a:cubicBezTo>
                  <a:cubicBezTo>
                    <a:pt x="6064" y="10837"/>
                    <a:pt x="5882" y="11008"/>
                    <a:pt x="5448" y="11010"/>
                  </a:cubicBezTo>
                  <a:cubicBezTo>
                    <a:pt x="5446" y="11010"/>
                    <a:pt x="5445" y="11010"/>
                    <a:pt x="5443" y="11010"/>
                  </a:cubicBezTo>
                  <a:cubicBezTo>
                    <a:pt x="5012" y="11010"/>
                    <a:pt x="4930" y="10826"/>
                    <a:pt x="5064" y="10452"/>
                  </a:cubicBezTo>
                  <a:cubicBezTo>
                    <a:pt x="5087" y="10386"/>
                    <a:pt x="5036" y="10294"/>
                    <a:pt x="5032" y="10214"/>
                  </a:cubicBezTo>
                  <a:cubicBezTo>
                    <a:pt x="4998" y="9464"/>
                    <a:pt x="4897" y="8709"/>
                    <a:pt x="4953" y="7966"/>
                  </a:cubicBezTo>
                  <a:cubicBezTo>
                    <a:pt x="5015" y="7144"/>
                    <a:pt x="4925" y="6346"/>
                    <a:pt x="4820" y="5544"/>
                  </a:cubicBezTo>
                  <a:cubicBezTo>
                    <a:pt x="4799" y="5376"/>
                    <a:pt x="4593" y="5257"/>
                    <a:pt x="4411" y="5257"/>
                  </a:cubicBezTo>
                  <a:cubicBezTo>
                    <a:pt x="4332" y="5257"/>
                    <a:pt x="4257" y="5280"/>
                    <a:pt x="4203" y="5330"/>
                  </a:cubicBezTo>
                  <a:cubicBezTo>
                    <a:pt x="4161" y="5369"/>
                    <a:pt x="4124" y="5380"/>
                    <a:pt x="4085" y="5380"/>
                  </a:cubicBezTo>
                  <a:cubicBezTo>
                    <a:pt x="4054" y="5380"/>
                    <a:pt x="4022" y="5373"/>
                    <a:pt x="3987" y="5369"/>
                  </a:cubicBezTo>
                  <a:cubicBezTo>
                    <a:pt x="3556" y="5320"/>
                    <a:pt x="3114" y="5322"/>
                    <a:pt x="2694" y="5224"/>
                  </a:cubicBezTo>
                  <a:cubicBezTo>
                    <a:pt x="2601" y="5202"/>
                    <a:pt x="2512" y="5192"/>
                    <a:pt x="2427" y="5192"/>
                  </a:cubicBezTo>
                  <a:cubicBezTo>
                    <a:pt x="2034" y="5192"/>
                    <a:pt x="1751" y="5423"/>
                    <a:pt x="1722" y="5858"/>
                  </a:cubicBezTo>
                  <a:cubicBezTo>
                    <a:pt x="1672" y="6593"/>
                    <a:pt x="1757" y="7327"/>
                    <a:pt x="1770" y="8056"/>
                  </a:cubicBezTo>
                  <a:cubicBezTo>
                    <a:pt x="1783" y="8753"/>
                    <a:pt x="1937" y="9460"/>
                    <a:pt x="1799" y="10158"/>
                  </a:cubicBezTo>
                  <a:cubicBezTo>
                    <a:pt x="1744" y="10441"/>
                    <a:pt x="1962" y="10799"/>
                    <a:pt x="1747" y="10975"/>
                  </a:cubicBezTo>
                  <a:cubicBezTo>
                    <a:pt x="1560" y="11129"/>
                    <a:pt x="1233" y="11157"/>
                    <a:pt x="959" y="11157"/>
                  </a:cubicBezTo>
                  <a:cubicBezTo>
                    <a:pt x="946" y="11157"/>
                    <a:pt x="934" y="11157"/>
                    <a:pt x="922" y="11157"/>
                  </a:cubicBezTo>
                  <a:cubicBezTo>
                    <a:pt x="919" y="11157"/>
                    <a:pt x="917" y="11157"/>
                    <a:pt x="914" y="11157"/>
                  </a:cubicBezTo>
                  <a:cubicBezTo>
                    <a:pt x="284" y="11157"/>
                    <a:pt x="114" y="11466"/>
                    <a:pt x="47" y="12060"/>
                  </a:cubicBezTo>
                  <a:cubicBezTo>
                    <a:pt x="1" y="12473"/>
                    <a:pt x="229" y="12513"/>
                    <a:pt x="438" y="12587"/>
                  </a:cubicBezTo>
                  <a:cubicBezTo>
                    <a:pt x="564" y="12631"/>
                    <a:pt x="690" y="12646"/>
                    <a:pt x="817" y="12646"/>
                  </a:cubicBezTo>
                  <a:cubicBezTo>
                    <a:pt x="1122" y="12646"/>
                    <a:pt x="1431" y="12557"/>
                    <a:pt x="1743" y="12557"/>
                  </a:cubicBezTo>
                  <a:cubicBezTo>
                    <a:pt x="1774" y="12557"/>
                    <a:pt x="1804" y="12558"/>
                    <a:pt x="1835" y="12560"/>
                  </a:cubicBezTo>
                  <a:cubicBezTo>
                    <a:pt x="1971" y="12568"/>
                    <a:pt x="2108" y="12571"/>
                    <a:pt x="2244" y="12571"/>
                  </a:cubicBezTo>
                  <a:cubicBezTo>
                    <a:pt x="2832" y="12571"/>
                    <a:pt x="3424" y="12509"/>
                    <a:pt x="4015" y="12489"/>
                  </a:cubicBezTo>
                  <a:cubicBezTo>
                    <a:pt x="4803" y="12462"/>
                    <a:pt x="5592" y="12443"/>
                    <a:pt x="6381" y="12423"/>
                  </a:cubicBezTo>
                  <a:cubicBezTo>
                    <a:pt x="6913" y="12410"/>
                    <a:pt x="7448" y="12428"/>
                    <a:pt x="7977" y="12384"/>
                  </a:cubicBezTo>
                  <a:cubicBezTo>
                    <a:pt x="8756" y="12321"/>
                    <a:pt x="9538" y="12405"/>
                    <a:pt x="10319" y="12277"/>
                  </a:cubicBezTo>
                  <a:cubicBezTo>
                    <a:pt x="10665" y="12219"/>
                    <a:pt x="11022" y="12192"/>
                    <a:pt x="11378" y="12192"/>
                  </a:cubicBezTo>
                  <a:cubicBezTo>
                    <a:pt x="11615" y="12192"/>
                    <a:pt x="11852" y="12204"/>
                    <a:pt x="12085" y="12228"/>
                  </a:cubicBezTo>
                  <a:cubicBezTo>
                    <a:pt x="12228" y="12242"/>
                    <a:pt x="12371" y="12247"/>
                    <a:pt x="12514" y="12247"/>
                  </a:cubicBezTo>
                  <a:cubicBezTo>
                    <a:pt x="12965" y="12247"/>
                    <a:pt x="13413" y="12194"/>
                    <a:pt x="13865" y="12194"/>
                  </a:cubicBezTo>
                  <a:cubicBezTo>
                    <a:pt x="14047" y="12194"/>
                    <a:pt x="14229" y="12202"/>
                    <a:pt x="14411" y="12226"/>
                  </a:cubicBezTo>
                  <a:cubicBezTo>
                    <a:pt x="14467" y="12234"/>
                    <a:pt x="14524" y="12237"/>
                    <a:pt x="14581" y="12237"/>
                  </a:cubicBezTo>
                  <a:cubicBezTo>
                    <a:pt x="14973" y="12237"/>
                    <a:pt x="15387" y="12084"/>
                    <a:pt x="15805" y="12084"/>
                  </a:cubicBezTo>
                  <a:cubicBezTo>
                    <a:pt x="15819" y="12084"/>
                    <a:pt x="15833" y="12084"/>
                    <a:pt x="15846" y="12085"/>
                  </a:cubicBezTo>
                  <a:cubicBezTo>
                    <a:pt x="15849" y="12085"/>
                    <a:pt x="15851" y="12085"/>
                    <a:pt x="15854" y="12085"/>
                  </a:cubicBezTo>
                  <a:cubicBezTo>
                    <a:pt x="16051" y="12085"/>
                    <a:pt x="16314" y="11943"/>
                    <a:pt x="16405" y="11743"/>
                  </a:cubicBezTo>
                  <a:cubicBezTo>
                    <a:pt x="16617" y="11272"/>
                    <a:pt x="16169" y="10684"/>
                    <a:pt x="15645" y="10684"/>
                  </a:cubicBezTo>
                  <a:cubicBezTo>
                    <a:pt x="15610" y="10684"/>
                    <a:pt x="15574" y="10687"/>
                    <a:pt x="15539" y="10693"/>
                  </a:cubicBezTo>
                  <a:cubicBezTo>
                    <a:pt x="15512" y="10697"/>
                    <a:pt x="15487" y="10699"/>
                    <a:pt x="15463" y="10699"/>
                  </a:cubicBezTo>
                  <a:cubicBezTo>
                    <a:pt x="15144" y="10699"/>
                    <a:pt x="15070" y="10350"/>
                    <a:pt x="15090" y="10253"/>
                  </a:cubicBezTo>
                  <a:cubicBezTo>
                    <a:pt x="15253" y="9507"/>
                    <a:pt x="15053" y="8769"/>
                    <a:pt x="15078" y="8028"/>
                  </a:cubicBezTo>
                  <a:cubicBezTo>
                    <a:pt x="15093" y="7602"/>
                    <a:pt x="15017" y="7113"/>
                    <a:pt x="15023" y="6702"/>
                  </a:cubicBezTo>
                  <a:cubicBezTo>
                    <a:pt x="15032" y="6266"/>
                    <a:pt x="14838" y="5871"/>
                    <a:pt x="14888" y="5425"/>
                  </a:cubicBezTo>
                  <a:cubicBezTo>
                    <a:pt x="14917" y="5167"/>
                    <a:pt x="14941" y="4847"/>
                    <a:pt x="14905" y="4546"/>
                  </a:cubicBezTo>
                  <a:cubicBezTo>
                    <a:pt x="14824" y="3887"/>
                    <a:pt x="14808" y="3216"/>
                    <a:pt x="14807" y="2551"/>
                  </a:cubicBezTo>
                  <a:cubicBezTo>
                    <a:pt x="14806" y="2366"/>
                    <a:pt x="14708" y="2210"/>
                    <a:pt x="14733" y="2035"/>
                  </a:cubicBezTo>
                  <a:cubicBezTo>
                    <a:pt x="14793" y="1613"/>
                    <a:pt x="14835" y="1194"/>
                    <a:pt x="14540" y="832"/>
                  </a:cubicBezTo>
                  <a:cubicBezTo>
                    <a:pt x="14492" y="775"/>
                    <a:pt x="14463" y="746"/>
                    <a:pt x="14520" y="680"/>
                  </a:cubicBezTo>
                  <a:cubicBezTo>
                    <a:pt x="14725" y="448"/>
                    <a:pt x="14534" y="389"/>
                    <a:pt x="14366" y="275"/>
                  </a:cubicBezTo>
                  <a:cubicBezTo>
                    <a:pt x="14226" y="179"/>
                    <a:pt x="14081" y="155"/>
                    <a:pt x="13935" y="155"/>
                  </a:cubicBezTo>
                  <a:cubicBezTo>
                    <a:pt x="13789" y="155"/>
                    <a:pt x="13641" y="179"/>
                    <a:pt x="13496" y="179"/>
                  </a:cubicBezTo>
                  <a:cubicBezTo>
                    <a:pt x="13463" y="179"/>
                    <a:pt x="13430" y="178"/>
                    <a:pt x="13398" y="175"/>
                  </a:cubicBezTo>
                  <a:cubicBezTo>
                    <a:pt x="12661" y="108"/>
                    <a:pt x="11924" y="25"/>
                    <a:pt x="11185" y="1"/>
                  </a:cubicBezTo>
                  <a:cubicBezTo>
                    <a:pt x="11178" y="0"/>
                    <a:pt x="11171" y="0"/>
                    <a:pt x="11163" y="0"/>
                  </a:cubicBezTo>
                  <a:close/>
                </a:path>
              </a:pathLst>
            </a:custGeom>
            <a:solidFill>
              <a:srgbClr val="0000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 name="Google Shape;930;p7">
              <a:extLst>
                <a:ext uri="{FF2B5EF4-FFF2-40B4-BE49-F238E27FC236}">
                  <a16:creationId xmlns:a16="http://schemas.microsoft.com/office/drawing/2014/main" id="{9FEB4AC5-1B39-19EC-E66B-6ADE0BF02149}"/>
                </a:ext>
              </a:extLst>
            </p:cNvPr>
            <p:cNvSpPr/>
            <p:nvPr/>
          </p:nvSpPr>
          <p:spPr>
            <a:xfrm>
              <a:off x="7100768" y="1995911"/>
              <a:ext cx="180354" cy="114236"/>
            </a:xfrm>
            <a:custGeom>
              <a:avLst/>
              <a:gdLst/>
              <a:ahLst/>
              <a:cxnLst/>
              <a:rect l="l" t="t" r="r" b="b"/>
              <a:pathLst>
                <a:path w="8737" h="5534" extrusionOk="0">
                  <a:moveTo>
                    <a:pt x="7595" y="1"/>
                  </a:moveTo>
                  <a:cubicBezTo>
                    <a:pt x="7486" y="1"/>
                    <a:pt x="7377" y="7"/>
                    <a:pt x="7269" y="13"/>
                  </a:cubicBezTo>
                  <a:cubicBezTo>
                    <a:pt x="6140" y="74"/>
                    <a:pt x="5054" y="455"/>
                    <a:pt x="3918" y="503"/>
                  </a:cubicBezTo>
                  <a:cubicBezTo>
                    <a:pt x="3801" y="507"/>
                    <a:pt x="3662" y="589"/>
                    <a:pt x="3582" y="680"/>
                  </a:cubicBezTo>
                  <a:cubicBezTo>
                    <a:pt x="3491" y="782"/>
                    <a:pt x="3391" y="1000"/>
                    <a:pt x="3568" y="1055"/>
                  </a:cubicBezTo>
                  <a:cubicBezTo>
                    <a:pt x="3870" y="1149"/>
                    <a:pt x="4096" y="1422"/>
                    <a:pt x="4450" y="1422"/>
                  </a:cubicBezTo>
                  <a:cubicBezTo>
                    <a:pt x="4521" y="1422"/>
                    <a:pt x="4596" y="1411"/>
                    <a:pt x="4679" y="1386"/>
                  </a:cubicBezTo>
                  <a:cubicBezTo>
                    <a:pt x="5320" y="1189"/>
                    <a:pt x="6007" y="1140"/>
                    <a:pt x="6721" y="1019"/>
                  </a:cubicBezTo>
                  <a:lnTo>
                    <a:pt x="6721" y="1019"/>
                  </a:lnTo>
                  <a:cubicBezTo>
                    <a:pt x="6680" y="1128"/>
                    <a:pt x="6676" y="1184"/>
                    <a:pt x="6648" y="1210"/>
                  </a:cubicBezTo>
                  <a:cubicBezTo>
                    <a:pt x="5982" y="1762"/>
                    <a:pt x="5425" y="2428"/>
                    <a:pt x="4633" y="2851"/>
                  </a:cubicBezTo>
                  <a:cubicBezTo>
                    <a:pt x="4281" y="3039"/>
                    <a:pt x="3909" y="3275"/>
                    <a:pt x="3563" y="3502"/>
                  </a:cubicBezTo>
                  <a:cubicBezTo>
                    <a:pt x="2982" y="3882"/>
                    <a:pt x="2284" y="4093"/>
                    <a:pt x="1653" y="4414"/>
                  </a:cubicBezTo>
                  <a:cubicBezTo>
                    <a:pt x="1334" y="4577"/>
                    <a:pt x="995" y="4721"/>
                    <a:pt x="628" y="4721"/>
                  </a:cubicBezTo>
                  <a:cubicBezTo>
                    <a:pt x="542" y="4721"/>
                    <a:pt x="456" y="4714"/>
                    <a:pt x="367" y="4696"/>
                  </a:cubicBezTo>
                  <a:cubicBezTo>
                    <a:pt x="335" y="4690"/>
                    <a:pt x="308" y="4687"/>
                    <a:pt x="285" y="4687"/>
                  </a:cubicBezTo>
                  <a:cubicBezTo>
                    <a:pt x="66" y="4687"/>
                    <a:pt x="219" y="4949"/>
                    <a:pt x="126" y="5044"/>
                  </a:cubicBezTo>
                  <a:cubicBezTo>
                    <a:pt x="1" y="5171"/>
                    <a:pt x="45" y="5386"/>
                    <a:pt x="170" y="5400"/>
                  </a:cubicBezTo>
                  <a:cubicBezTo>
                    <a:pt x="436" y="5428"/>
                    <a:pt x="692" y="5534"/>
                    <a:pt x="963" y="5534"/>
                  </a:cubicBezTo>
                  <a:cubicBezTo>
                    <a:pt x="1079" y="5534"/>
                    <a:pt x="1198" y="5514"/>
                    <a:pt x="1322" y="5461"/>
                  </a:cubicBezTo>
                  <a:cubicBezTo>
                    <a:pt x="2359" y="5011"/>
                    <a:pt x="3479" y="4756"/>
                    <a:pt x="4412" y="4069"/>
                  </a:cubicBezTo>
                  <a:cubicBezTo>
                    <a:pt x="4597" y="3933"/>
                    <a:pt x="4909" y="3982"/>
                    <a:pt x="5047" y="3750"/>
                  </a:cubicBezTo>
                  <a:cubicBezTo>
                    <a:pt x="5282" y="3353"/>
                    <a:pt x="5736" y="3247"/>
                    <a:pt x="6064" y="2969"/>
                  </a:cubicBezTo>
                  <a:cubicBezTo>
                    <a:pt x="6419" y="2668"/>
                    <a:pt x="6833" y="2417"/>
                    <a:pt x="7153" y="2078"/>
                  </a:cubicBezTo>
                  <a:cubicBezTo>
                    <a:pt x="7297" y="1928"/>
                    <a:pt x="7327" y="1669"/>
                    <a:pt x="7725" y="1570"/>
                  </a:cubicBezTo>
                  <a:lnTo>
                    <a:pt x="7725" y="1570"/>
                  </a:lnTo>
                  <a:cubicBezTo>
                    <a:pt x="7455" y="1831"/>
                    <a:pt x="7575" y="2146"/>
                    <a:pt x="7536" y="2215"/>
                  </a:cubicBezTo>
                  <a:cubicBezTo>
                    <a:pt x="7244" y="2722"/>
                    <a:pt x="7475" y="3254"/>
                    <a:pt x="7395" y="3763"/>
                  </a:cubicBezTo>
                  <a:cubicBezTo>
                    <a:pt x="7352" y="4041"/>
                    <a:pt x="7742" y="4130"/>
                    <a:pt x="7965" y="4215"/>
                  </a:cubicBezTo>
                  <a:cubicBezTo>
                    <a:pt x="7990" y="4225"/>
                    <a:pt x="8012" y="4229"/>
                    <a:pt x="8033" y="4229"/>
                  </a:cubicBezTo>
                  <a:cubicBezTo>
                    <a:pt x="8173" y="4229"/>
                    <a:pt x="8231" y="4031"/>
                    <a:pt x="8256" y="3888"/>
                  </a:cubicBezTo>
                  <a:cubicBezTo>
                    <a:pt x="8320" y="3521"/>
                    <a:pt x="8312" y="3132"/>
                    <a:pt x="8432" y="2786"/>
                  </a:cubicBezTo>
                  <a:cubicBezTo>
                    <a:pt x="8674" y="2088"/>
                    <a:pt x="8649" y="1362"/>
                    <a:pt x="8719" y="647"/>
                  </a:cubicBezTo>
                  <a:cubicBezTo>
                    <a:pt x="8736" y="477"/>
                    <a:pt x="8621" y="321"/>
                    <a:pt x="8422" y="200"/>
                  </a:cubicBezTo>
                  <a:cubicBezTo>
                    <a:pt x="8154" y="38"/>
                    <a:pt x="7873" y="1"/>
                    <a:pt x="7595" y="1"/>
                  </a:cubicBezTo>
                  <a:close/>
                </a:path>
              </a:pathLst>
            </a:custGeom>
            <a:solidFill>
              <a:srgbClr val="0000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 name="Google Shape;931;p7">
              <a:extLst>
                <a:ext uri="{FF2B5EF4-FFF2-40B4-BE49-F238E27FC236}">
                  <a16:creationId xmlns:a16="http://schemas.microsoft.com/office/drawing/2014/main" id="{125D3A55-2115-D913-65A3-5A24CE552891}"/>
                </a:ext>
              </a:extLst>
            </p:cNvPr>
            <p:cNvSpPr/>
            <p:nvPr/>
          </p:nvSpPr>
          <p:spPr>
            <a:xfrm>
              <a:off x="7234919" y="2334910"/>
              <a:ext cx="21633" cy="84634"/>
            </a:xfrm>
            <a:custGeom>
              <a:avLst/>
              <a:gdLst/>
              <a:ahLst/>
              <a:cxnLst/>
              <a:rect l="l" t="t" r="r" b="b"/>
              <a:pathLst>
                <a:path w="1048" h="4100" extrusionOk="0">
                  <a:moveTo>
                    <a:pt x="811" y="1"/>
                  </a:moveTo>
                  <a:cubicBezTo>
                    <a:pt x="532" y="204"/>
                    <a:pt x="1" y="205"/>
                    <a:pt x="52" y="660"/>
                  </a:cubicBezTo>
                  <a:cubicBezTo>
                    <a:pt x="159" y="1604"/>
                    <a:pt x="30" y="2547"/>
                    <a:pt x="126" y="3488"/>
                  </a:cubicBezTo>
                  <a:cubicBezTo>
                    <a:pt x="157" y="3798"/>
                    <a:pt x="228" y="4077"/>
                    <a:pt x="544" y="4098"/>
                  </a:cubicBezTo>
                  <a:cubicBezTo>
                    <a:pt x="554" y="4099"/>
                    <a:pt x="564" y="4099"/>
                    <a:pt x="573" y="4099"/>
                  </a:cubicBezTo>
                  <a:cubicBezTo>
                    <a:pt x="879" y="4099"/>
                    <a:pt x="861" y="3768"/>
                    <a:pt x="910" y="3542"/>
                  </a:cubicBezTo>
                  <a:cubicBezTo>
                    <a:pt x="1033" y="2968"/>
                    <a:pt x="943" y="2391"/>
                    <a:pt x="951" y="1817"/>
                  </a:cubicBezTo>
                  <a:cubicBezTo>
                    <a:pt x="962" y="1214"/>
                    <a:pt x="1048" y="624"/>
                    <a:pt x="811" y="1"/>
                  </a:cubicBezTo>
                  <a:close/>
                </a:path>
              </a:pathLst>
            </a:custGeom>
            <a:solidFill>
              <a:srgbClr val="0000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 name="Google Shape;932;p7">
              <a:extLst>
                <a:ext uri="{FF2B5EF4-FFF2-40B4-BE49-F238E27FC236}">
                  <a16:creationId xmlns:a16="http://schemas.microsoft.com/office/drawing/2014/main" id="{52F48AAC-7B77-6C37-00D2-2D5C749058A6}"/>
                </a:ext>
              </a:extLst>
            </p:cNvPr>
            <p:cNvSpPr/>
            <p:nvPr/>
          </p:nvSpPr>
          <p:spPr>
            <a:xfrm>
              <a:off x="7274303" y="2331133"/>
              <a:ext cx="47829" cy="63022"/>
            </a:xfrm>
            <a:custGeom>
              <a:avLst/>
              <a:gdLst/>
              <a:ahLst/>
              <a:cxnLst/>
              <a:rect l="l" t="t" r="r" b="b"/>
              <a:pathLst>
                <a:path w="2317" h="3053" extrusionOk="0">
                  <a:moveTo>
                    <a:pt x="802" y="1"/>
                  </a:moveTo>
                  <a:cubicBezTo>
                    <a:pt x="756" y="1"/>
                    <a:pt x="708" y="13"/>
                    <a:pt x="661" y="40"/>
                  </a:cubicBezTo>
                  <a:cubicBezTo>
                    <a:pt x="589" y="82"/>
                    <a:pt x="527" y="104"/>
                    <a:pt x="460" y="104"/>
                  </a:cubicBezTo>
                  <a:cubicBezTo>
                    <a:pt x="411" y="104"/>
                    <a:pt x="359" y="92"/>
                    <a:pt x="300" y="67"/>
                  </a:cubicBezTo>
                  <a:cubicBezTo>
                    <a:pt x="231" y="37"/>
                    <a:pt x="176" y="23"/>
                    <a:pt x="134" y="23"/>
                  </a:cubicBezTo>
                  <a:cubicBezTo>
                    <a:pt x="20" y="23"/>
                    <a:pt x="0" y="128"/>
                    <a:pt x="56" y="319"/>
                  </a:cubicBezTo>
                  <a:cubicBezTo>
                    <a:pt x="150" y="646"/>
                    <a:pt x="75" y="991"/>
                    <a:pt x="430" y="1276"/>
                  </a:cubicBezTo>
                  <a:cubicBezTo>
                    <a:pt x="556" y="1376"/>
                    <a:pt x="743" y="1741"/>
                    <a:pt x="835" y="2034"/>
                  </a:cubicBezTo>
                  <a:cubicBezTo>
                    <a:pt x="997" y="2556"/>
                    <a:pt x="1370" y="2928"/>
                    <a:pt x="1950" y="3053"/>
                  </a:cubicBezTo>
                  <a:cubicBezTo>
                    <a:pt x="2044" y="2912"/>
                    <a:pt x="1806" y="2705"/>
                    <a:pt x="2111" y="2608"/>
                  </a:cubicBezTo>
                  <a:cubicBezTo>
                    <a:pt x="2278" y="2554"/>
                    <a:pt x="2316" y="2201"/>
                    <a:pt x="2139" y="2058"/>
                  </a:cubicBezTo>
                  <a:cubicBezTo>
                    <a:pt x="1887" y="1855"/>
                    <a:pt x="1781" y="1581"/>
                    <a:pt x="1635" y="1322"/>
                  </a:cubicBezTo>
                  <a:cubicBezTo>
                    <a:pt x="1422" y="945"/>
                    <a:pt x="992" y="697"/>
                    <a:pt x="1003" y="180"/>
                  </a:cubicBezTo>
                  <a:cubicBezTo>
                    <a:pt x="1006" y="74"/>
                    <a:pt x="913" y="1"/>
                    <a:pt x="802" y="1"/>
                  </a:cubicBezTo>
                  <a:close/>
                </a:path>
              </a:pathLst>
            </a:custGeom>
            <a:solidFill>
              <a:srgbClr val="0000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933;p7">
              <a:extLst>
                <a:ext uri="{FF2B5EF4-FFF2-40B4-BE49-F238E27FC236}">
                  <a16:creationId xmlns:a16="http://schemas.microsoft.com/office/drawing/2014/main" id="{D197181D-3F7F-AD67-9F9E-BC49301BD52B}"/>
                </a:ext>
              </a:extLst>
            </p:cNvPr>
            <p:cNvSpPr/>
            <p:nvPr/>
          </p:nvSpPr>
          <p:spPr>
            <a:xfrm>
              <a:off x="7167400" y="2328037"/>
              <a:ext cx="53154" cy="60689"/>
            </a:xfrm>
            <a:custGeom>
              <a:avLst/>
              <a:gdLst/>
              <a:ahLst/>
              <a:cxnLst/>
              <a:rect l="l" t="t" r="r" b="b"/>
              <a:pathLst>
                <a:path w="2575" h="2940" extrusionOk="0">
                  <a:moveTo>
                    <a:pt x="2008" y="0"/>
                  </a:moveTo>
                  <a:cubicBezTo>
                    <a:pt x="1991" y="51"/>
                    <a:pt x="1946" y="59"/>
                    <a:pt x="1898" y="59"/>
                  </a:cubicBezTo>
                  <a:cubicBezTo>
                    <a:pt x="1875" y="59"/>
                    <a:pt x="1851" y="58"/>
                    <a:pt x="1829" y="58"/>
                  </a:cubicBezTo>
                  <a:cubicBezTo>
                    <a:pt x="1763" y="58"/>
                    <a:pt x="1715" y="75"/>
                    <a:pt x="1759" y="215"/>
                  </a:cubicBezTo>
                  <a:cubicBezTo>
                    <a:pt x="1339" y="220"/>
                    <a:pt x="1588" y="714"/>
                    <a:pt x="1313" y="826"/>
                  </a:cubicBezTo>
                  <a:cubicBezTo>
                    <a:pt x="1115" y="907"/>
                    <a:pt x="1036" y="1075"/>
                    <a:pt x="957" y="1263"/>
                  </a:cubicBezTo>
                  <a:cubicBezTo>
                    <a:pt x="806" y="1617"/>
                    <a:pt x="589" y="2011"/>
                    <a:pt x="363" y="2240"/>
                  </a:cubicBezTo>
                  <a:cubicBezTo>
                    <a:pt x="0" y="2608"/>
                    <a:pt x="412" y="2699"/>
                    <a:pt x="445" y="2898"/>
                  </a:cubicBezTo>
                  <a:cubicBezTo>
                    <a:pt x="450" y="2928"/>
                    <a:pt x="500" y="2939"/>
                    <a:pt x="570" y="2939"/>
                  </a:cubicBezTo>
                  <a:cubicBezTo>
                    <a:pt x="742" y="2939"/>
                    <a:pt x="1037" y="2871"/>
                    <a:pt x="1106" y="2824"/>
                  </a:cubicBezTo>
                  <a:cubicBezTo>
                    <a:pt x="1796" y="2349"/>
                    <a:pt x="1704" y="1350"/>
                    <a:pt x="2418" y="885"/>
                  </a:cubicBezTo>
                  <a:cubicBezTo>
                    <a:pt x="2575" y="782"/>
                    <a:pt x="2560" y="568"/>
                    <a:pt x="2417" y="407"/>
                  </a:cubicBezTo>
                  <a:cubicBezTo>
                    <a:pt x="2291" y="267"/>
                    <a:pt x="2236" y="47"/>
                    <a:pt x="2008" y="0"/>
                  </a:cubicBezTo>
                  <a:close/>
                </a:path>
              </a:pathLst>
            </a:custGeom>
            <a:solidFill>
              <a:srgbClr val="0000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311"/>
        <p:cNvGrpSpPr/>
        <p:nvPr/>
      </p:nvGrpSpPr>
      <p:grpSpPr>
        <a:xfrm>
          <a:off x="0" y="0"/>
          <a:ext cx="0" cy="0"/>
          <a:chOff x="0" y="0"/>
          <a:chExt cx="0" cy="0"/>
        </a:xfrm>
      </p:grpSpPr>
      <p:sp>
        <p:nvSpPr>
          <p:cNvPr id="5312" name="Google Shape;5312;p58"/>
          <p:cNvSpPr txBox="1">
            <a:spLocks noGrp="1"/>
          </p:cNvSpPr>
          <p:nvPr>
            <p:ph type="title"/>
          </p:nvPr>
        </p:nvSpPr>
        <p:spPr>
          <a:xfrm>
            <a:off x="1811311" y="1632445"/>
            <a:ext cx="2662500" cy="704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latin typeface="Golos Text" panose="020B0604020202020204" charset="0"/>
                <a:cs typeface="Golos Text" panose="020B0604020202020204" charset="0"/>
              </a:rPr>
              <a:t>Mobile app</a:t>
            </a:r>
            <a:endParaRPr dirty="0">
              <a:latin typeface="Golos Text" panose="020B0604020202020204" charset="0"/>
              <a:cs typeface="Golos Text" panose="020B0604020202020204" charset="0"/>
            </a:endParaRPr>
          </a:p>
        </p:txBody>
      </p:sp>
      <p:sp>
        <p:nvSpPr>
          <p:cNvPr id="5314" name="Google Shape;5314;p58"/>
          <p:cNvSpPr/>
          <p:nvPr/>
        </p:nvSpPr>
        <p:spPr>
          <a:xfrm>
            <a:off x="5522595" y="895575"/>
            <a:ext cx="1586002" cy="2942769"/>
          </a:xfrm>
          <a:custGeom>
            <a:avLst/>
            <a:gdLst/>
            <a:ahLst/>
            <a:cxnLst/>
            <a:rect l="l" t="t" r="r" b="b"/>
            <a:pathLst>
              <a:path w="84552" h="161331" extrusionOk="0">
                <a:moveTo>
                  <a:pt x="1" y="1"/>
                </a:moveTo>
                <a:lnTo>
                  <a:pt x="1" y="161331"/>
                </a:lnTo>
                <a:lnTo>
                  <a:pt x="84551" y="161331"/>
                </a:lnTo>
                <a:lnTo>
                  <a:pt x="8455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olos Text" panose="020B0604020202020204" charset="0"/>
              <a:cs typeface="Golos Text" panose="020B0604020202020204" charset="0"/>
            </a:endParaRPr>
          </a:p>
        </p:txBody>
      </p:sp>
      <p:grpSp>
        <p:nvGrpSpPr>
          <p:cNvPr id="5315" name="Google Shape;5315;p58"/>
          <p:cNvGrpSpPr/>
          <p:nvPr/>
        </p:nvGrpSpPr>
        <p:grpSpPr>
          <a:xfrm>
            <a:off x="5432079" y="697118"/>
            <a:ext cx="1748210" cy="3450732"/>
            <a:chOff x="5186401" y="494525"/>
            <a:chExt cx="1834973" cy="3724678"/>
          </a:xfrm>
        </p:grpSpPr>
        <p:sp>
          <p:nvSpPr>
            <p:cNvPr id="5316" name="Google Shape;5316;p58"/>
            <p:cNvSpPr/>
            <p:nvPr/>
          </p:nvSpPr>
          <p:spPr>
            <a:xfrm>
              <a:off x="5186401" y="494525"/>
              <a:ext cx="1834973" cy="3724678"/>
            </a:xfrm>
            <a:custGeom>
              <a:avLst/>
              <a:gdLst/>
              <a:ahLst/>
              <a:cxnLst/>
              <a:rect l="l" t="t" r="r" b="b"/>
              <a:pathLst>
                <a:path w="93205" h="189190" extrusionOk="0">
                  <a:moveTo>
                    <a:pt x="2870" y="0"/>
                  </a:moveTo>
                  <a:cubicBezTo>
                    <a:pt x="1280" y="0"/>
                    <a:pt x="0" y="1280"/>
                    <a:pt x="0" y="2914"/>
                  </a:cubicBezTo>
                  <a:lnTo>
                    <a:pt x="0" y="186320"/>
                  </a:lnTo>
                  <a:cubicBezTo>
                    <a:pt x="0" y="187909"/>
                    <a:pt x="1280" y="189190"/>
                    <a:pt x="2870" y="189190"/>
                  </a:cubicBezTo>
                  <a:lnTo>
                    <a:pt x="90334" y="189190"/>
                  </a:lnTo>
                  <a:cubicBezTo>
                    <a:pt x="91924" y="189190"/>
                    <a:pt x="93204" y="187909"/>
                    <a:pt x="93204" y="186320"/>
                  </a:cubicBezTo>
                  <a:lnTo>
                    <a:pt x="93204" y="2914"/>
                  </a:lnTo>
                  <a:cubicBezTo>
                    <a:pt x="93204" y="1280"/>
                    <a:pt x="91924" y="0"/>
                    <a:pt x="903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olos Text" panose="020B0604020202020204" charset="0"/>
                <a:cs typeface="Golos Text" panose="020B0604020202020204" charset="0"/>
              </a:endParaRPr>
            </a:p>
          </p:txBody>
        </p:sp>
        <p:sp>
          <p:nvSpPr>
            <p:cNvPr id="5317" name="Google Shape;5317;p58"/>
            <p:cNvSpPr/>
            <p:nvPr/>
          </p:nvSpPr>
          <p:spPr>
            <a:xfrm>
              <a:off x="5890455" y="3969678"/>
              <a:ext cx="458108" cy="154724"/>
            </a:xfrm>
            <a:custGeom>
              <a:avLst/>
              <a:gdLst/>
              <a:ahLst/>
              <a:cxnLst/>
              <a:rect l="l" t="t" r="r" b="b"/>
              <a:pathLst>
                <a:path w="23269" h="7859" extrusionOk="0">
                  <a:moveTo>
                    <a:pt x="796" y="0"/>
                  </a:moveTo>
                  <a:cubicBezTo>
                    <a:pt x="354" y="0"/>
                    <a:pt x="1" y="353"/>
                    <a:pt x="1" y="751"/>
                  </a:cubicBezTo>
                  <a:lnTo>
                    <a:pt x="1" y="7064"/>
                  </a:lnTo>
                  <a:cubicBezTo>
                    <a:pt x="1" y="7506"/>
                    <a:pt x="354" y="7859"/>
                    <a:pt x="796" y="7859"/>
                  </a:cubicBezTo>
                  <a:lnTo>
                    <a:pt x="22474" y="7859"/>
                  </a:lnTo>
                  <a:cubicBezTo>
                    <a:pt x="22916" y="7859"/>
                    <a:pt x="23269" y="7506"/>
                    <a:pt x="23269" y="7064"/>
                  </a:cubicBezTo>
                  <a:lnTo>
                    <a:pt x="23269" y="751"/>
                  </a:lnTo>
                  <a:cubicBezTo>
                    <a:pt x="23269" y="353"/>
                    <a:pt x="22916" y="0"/>
                    <a:pt x="2247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olos Text" panose="020B0604020202020204" charset="0"/>
                <a:cs typeface="Golos Text" panose="020B0604020202020204" charset="0"/>
              </a:endParaRPr>
            </a:p>
          </p:txBody>
        </p:sp>
      </p:grpSp>
      <p:pic>
        <p:nvPicPr>
          <p:cNvPr id="4" name="image4.png">
            <a:extLst>
              <a:ext uri="{FF2B5EF4-FFF2-40B4-BE49-F238E27FC236}">
                <a16:creationId xmlns:a16="http://schemas.microsoft.com/office/drawing/2014/main" id="{DB55DA4C-3F9C-A22C-DDBF-464B663AD228}"/>
              </a:ext>
            </a:extLst>
          </p:cNvPr>
          <p:cNvPicPr/>
          <p:nvPr/>
        </p:nvPicPr>
        <p:blipFill>
          <a:blip r:embed="rId3"/>
          <a:srcRect/>
          <a:stretch>
            <a:fillRect/>
          </a:stretch>
        </p:blipFill>
        <p:spPr>
          <a:xfrm>
            <a:off x="5550596" y="893861"/>
            <a:ext cx="1534991" cy="2962585"/>
          </a:xfrm>
          <a:prstGeom prst="rect">
            <a:avLst/>
          </a:prstGeom>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492"/>
        <p:cNvGrpSpPr/>
        <p:nvPr/>
      </p:nvGrpSpPr>
      <p:grpSpPr>
        <a:xfrm>
          <a:off x="0" y="0"/>
          <a:ext cx="0" cy="0"/>
          <a:chOff x="0" y="0"/>
          <a:chExt cx="0" cy="0"/>
        </a:xfrm>
      </p:grpSpPr>
      <p:sp>
        <p:nvSpPr>
          <p:cNvPr id="4" name="Google Shape;1019;p20">
            <a:extLst>
              <a:ext uri="{FF2B5EF4-FFF2-40B4-BE49-F238E27FC236}">
                <a16:creationId xmlns:a16="http://schemas.microsoft.com/office/drawing/2014/main" id="{6836B420-5F96-1CE9-7808-1E456FDA4417}"/>
              </a:ext>
            </a:extLst>
          </p:cNvPr>
          <p:cNvSpPr txBox="1">
            <a:spLocks noGrp="1"/>
          </p:cNvSpPr>
          <p:nvPr/>
        </p:nvSpPr>
        <p:spPr>
          <a:xfrm>
            <a:off x="737939" y="442163"/>
            <a:ext cx="5551500" cy="13431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3600"/>
              <a:buFont typeface="Permanent Marker"/>
              <a:buNone/>
              <a:defRPr sz="3600" b="0" i="0" u="none" strike="noStrike" cap="none">
                <a:solidFill>
                  <a:srgbClr val="000000"/>
                </a:solidFill>
                <a:latin typeface="Permanent Marker"/>
                <a:ea typeface="Permanent Marker"/>
                <a:cs typeface="Permanent Marker"/>
                <a:sym typeface="Permanent Marker"/>
              </a:defRPr>
            </a:lvl1pPr>
            <a:lvl2pPr marR="0" lvl="1" algn="l" rtl="0">
              <a:lnSpc>
                <a:spcPct val="100000"/>
              </a:lnSpc>
              <a:spcBef>
                <a:spcPts val="0"/>
              </a:spcBef>
              <a:spcAft>
                <a:spcPts val="0"/>
              </a:spcAft>
              <a:buClr>
                <a:srgbClr val="000000"/>
              </a:buClr>
              <a:buSzPts val="3000"/>
              <a:buFont typeface="Permanent Marker"/>
              <a:buNone/>
              <a:defRPr sz="3000" b="0" i="0" u="none" strike="noStrike" cap="none">
                <a:solidFill>
                  <a:srgbClr val="000000"/>
                </a:solidFill>
                <a:latin typeface="Permanent Marker"/>
                <a:ea typeface="Permanent Marker"/>
                <a:cs typeface="Permanent Marker"/>
                <a:sym typeface="Permanent Marker"/>
              </a:defRPr>
            </a:lvl2pPr>
            <a:lvl3pPr marR="0" lvl="2" algn="l" rtl="0">
              <a:lnSpc>
                <a:spcPct val="100000"/>
              </a:lnSpc>
              <a:spcBef>
                <a:spcPts val="0"/>
              </a:spcBef>
              <a:spcAft>
                <a:spcPts val="0"/>
              </a:spcAft>
              <a:buClr>
                <a:srgbClr val="000000"/>
              </a:buClr>
              <a:buSzPts val="3000"/>
              <a:buFont typeface="Permanent Marker"/>
              <a:buNone/>
              <a:defRPr sz="3000" b="0" i="0" u="none" strike="noStrike" cap="none">
                <a:solidFill>
                  <a:srgbClr val="000000"/>
                </a:solidFill>
                <a:latin typeface="Permanent Marker"/>
                <a:ea typeface="Permanent Marker"/>
                <a:cs typeface="Permanent Marker"/>
                <a:sym typeface="Permanent Marker"/>
              </a:defRPr>
            </a:lvl3pPr>
            <a:lvl4pPr marR="0" lvl="3" algn="l" rtl="0">
              <a:lnSpc>
                <a:spcPct val="100000"/>
              </a:lnSpc>
              <a:spcBef>
                <a:spcPts val="0"/>
              </a:spcBef>
              <a:spcAft>
                <a:spcPts val="0"/>
              </a:spcAft>
              <a:buClr>
                <a:srgbClr val="000000"/>
              </a:buClr>
              <a:buSzPts val="3000"/>
              <a:buFont typeface="Permanent Marker"/>
              <a:buNone/>
              <a:defRPr sz="3000" b="0" i="0" u="none" strike="noStrike" cap="none">
                <a:solidFill>
                  <a:srgbClr val="000000"/>
                </a:solidFill>
                <a:latin typeface="Permanent Marker"/>
                <a:ea typeface="Permanent Marker"/>
                <a:cs typeface="Permanent Marker"/>
                <a:sym typeface="Permanent Marker"/>
              </a:defRPr>
            </a:lvl4pPr>
            <a:lvl5pPr marR="0" lvl="4" algn="l" rtl="0">
              <a:lnSpc>
                <a:spcPct val="100000"/>
              </a:lnSpc>
              <a:spcBef>
                <a:spcPts val="0"/>
              </a:spcBef>
              <a:spcAft>
                <a:spcPts val="0"/>
              </a:spcAft>
              <a:buClr>
                <a:srgbClr val="000000"/>
              </a:buClr>
              <a:buSzPts val="3000"/>
              <a:buFont typeface="Permanent Marker"/>
              <a:buNone/>
              <a:defRPr sz="3000" b="0" i="0" u="none" strike="noStrike" cap="none">
                <a:solidFill>
                  <a:srgbClr val="000000"/>
                </a:solidFill>
                <a:latin typeface="Permanent Marker"/>
                <a:ea typeface="Permanent Marker"/>
                <a:cs typeface="Permanent Marker"/>
                <a:sym typeface="Permanent Marker"/>
              </a:defRPr>
            </a:lvl5pPr>
            <a:lvl6pPr marR="0" lvl="5" algn="l" rtl="0">
              <a:lnSpc>
                <a:spcPct val="100000"/>
              </a:lnSpc>
              <a:spcBef>
                <a:spcPts val="0"/>
              </a:spcBef>
              <a:spcAft>
                <a:spcPts val="0"/>
              </a:spcAft>
              <a:buClr>
                <a:srgbClr val="000000"/>
              </a:buClr>
              <a:buSzPts val="3000"/>
              <a:buFont typeface="Permanent Marker"/>
              <a:buNone/>
              <a:defRPr sz="3000" b="0" i="0" u="none" strike="noStrike" cap="none">
                <a:solidFill>
                  <a:srgbClr val="000000"/>
                </a:solidFill>
                <a:latin typeface="Permanent Marker"/>
                <a:ea typeface="Permanent Marker"/>
                <a:cs typeface="Permanent Marker"/>
                <a:sym typeface="Permanent Marker"/>
              </a:defRPr>
            </a:lvl6pPr>
            <a:lvl7pPr marR="0" lvl="6" algn="l" rtl="0">
              <a:lnSpc>
                <a:spcPct val="100000"/>
              </a:lnSpc>
              <a:spcBef>
                <a:spcPts val="0"/>
              </a:spcBef>
              <a:spcAft>
                <a:spcPts val="0"/>
              </a:spcAft>
              <a:buClr>
                <a:srgbClr val="000000"/>
              </a:buClr>
              <a:buSzPts val="3000"/>
              <a:buFont typeface="Permanent Marker"/>
              <a:buNone/>
              <a:defRPr sz="3000" b="0" i="0" u="none" strike="noStrike" cap="none">
                <a:solidFill>
                  <a:srgbClr val="000000"/>
                </a:solidFill>
                <a:latin typeface="Permanent Marker"/>
                <a:ea typeface="Permanent Marker"/>
                <a:cs typeface="Permanent Marker"/>
                <a:sym typeface="Permanent Marker"/>
              </a:defRPr>
            </a:lvl7pPr>
            <a:lvl8pPr marR="0" lvl="7" algn="l" rtl="0">
              <a:lnSpc>
                <a:spcPct val="100000"/>
              </a:lnSpc>
              <a:spcBef>
                <a:spcPts val="0"/>
              </a:spcBef>
              <a:spcAft>
                <a:spcPts val="0"/>
              </a:spcAft>
              <a:buClr>
                <a:srgbClr val="000000"/>
              </a:buClr>
              <a:buSzPts val="3000"/>
              <a:buFont typeface="Permanent Marker"/>
              <a:buNone/>
              <a:defRPr sz="3000" b="0" i="0" u="none" strike="noStrike" cap="none">
                <a:solidFill>
                  <a:srgbClr val="000000"/>
                </a:solidFill>
                <a:latin typeface="Permanent Marker"/>
                <a:ea typeface="Permanent Marker"/>
                <a:cs typeface="Permanent Marker"/>
                <a:sym typeface="Permanent Marker"/>
              </a:defRPr>
            </a:lvl8pPr>
            <a:lvl9pPr marR="0" lvl="8" algn="l" rtl="0">
              <a:lnSpc>
                <a:spcPct val="100000"/>
              </a:lnSpc>
              <a:spcBef>
                <a:spcPts val="0"/>
              </a:spcBef>
              <a:spcAft>
                <a:spcPts val="0"/>
              </a:spcAft>
              <a:buClr>
                <a:srgbClr val="000000"/>
              </a:buClr>
              <a:buSzPts val="3000"/>
              <a:buFont typeface="Permanent Marker"/>
              <a:buNone/>
              <a:defRPr sz="3000" b="0" i="0" u="none" strike="noStrike" cap="none">
                <a:solidFill>
                  <a:srgbClr val="000000"/>
                </a:solidFill>
                <a:latin typeface="Permanent Marker"/>
                <a:ea typeface="Permanent Marker"/>
                <a:cs typeface="Permanent Marker"/>
                <a:sym typeface="Permanent Marker"/>
              </a:defRPr>
            </a:lvl9pPr>
          </a:lstStyle>
          <a:p>
            <a:pPr marL="0" lvl="0" indent="0" algn="l" rtl="0">
              <a:lnSpc>
                <a:spcPct val="100000"/>
              </a:lnSpc>
              <a:spcBef>
                <a:spcPts val="0"/>
              </a:spcBef>
              <a:spcAft>
                <a:spcPts val="0"/>
              </a:spcAft>
              <a:buSzPts val="3600"/>
              <a:buNone/>
            </a:pPr>
            <a:r>
              <a:rPr lang="en" sz="6000" dirty="0">
                <a:latin typeface="Lobster" panose="00000500000000000000" pitchFamily="2" charset="0"/>
              </a:rPr>
              <a:t>THANKS!</a:t>
            </a:r>
            <a:endParaRPr sz="6000" dirty="0">
              <a:latin typeface="Lobster" panose="00000500000000000000" pitchFamily="2" charset="0"/>
            </a:endParaRPr>
          </a:p>
        </p:txBody>
      </p:sp>
      <p:grpSp>
        <p:nvGrpSpPr>
          <p:cNvPr id="5" name="Google Shape;1020;p20">
            <a:extLst>
              <a:ext uri="{FF2B5EF4-FFF2-40B4-BE49-F238E27FC236}">
                <a16:creationId xmlns:a16="http://schemas.microsoft.com/office/drawing/2014/main" id="{5723D6E3-A67C-F1BD-A62A-4D67BE508788}"/>
              </a:ext>
            </a:extLst>
          </p:cNvPr>
          <p:cNvGrpSpPr/>
          <p:nvPr/>
        </p:nvGrpSpPr>
        <p:grpSpPr>
          <a:xfrm>
            <a:off x="4975889" y="778388"/>
            <a:ext cx="3477736" cy="3727292"/>
            <a:chOff x="4752300" y="853075"/>
            <a:chExt cx="3477736" cy="3727292"/>
          </a:xfrm>
        </p:grpSpPr>
        <p:sp>
          <p:nvSpPr>
            <p:cNvPr id="5501" name="Google Shape;1021;p20">
              <a:extLst>
                <a:ext uri="{FF2B5EF4-FFF2-40B4-BE49-F238E27FC236}">
                  <a16:creationId xmlns:a16="http://schemas.microsoft.com/office/drawing/2014/main" id="{C5089626-4353-C6BF-A401-FC52363494F2}"/>
                </a:ext>
              </a:extLst>
            </p:cNvPr>
            <p:cNvSpPr/>
            <p:nvPr/>
          </p:nvSpPr>
          <p:spPr>
            <a:xfrm>
              <a:off x="6060460" y="2524656"/>
              <a:ext cx="660081" cy="425397"/>
            </a:xfrm>
            <a:custGeom>
              <a:avLst/>
              <a:gdLst/>
              <a:ahLst/>
              <a:cxnLst/>
              <a:rect l="l" t="t" r="r" b="b"/>
              <a:pathLst>
                <a:path w="16423" h="10584" extrusionOk="0">
                  <a:moveTo>
                    <a:pt x="4108" y="1879"/>
                  </a:moveTo>
                  <a:cubicBezTo>
                    <a:pt x="4258" y="2095"/>
                    <a:pt x="4409" y="2306"/>
                    <a:pt x="4552" y="2503"/>
                  </a:cubicBezTo>
                  <a:cubicBezTo>
                    <a:pt x="4354" y="3227"/>
                    <a:pt x="4217" y="3850"/>
                    <a:pt x="4001" y="4451"/>
                  </a:cubicBezTo>
                  <a:cubicBezTo>
                    <a:pt x="3946" y="4611"/>
                    <a:pt x="3658" y="4689"/>
                    <a:pt x="3475" y="4809"/>
                  </a:cubicBezTo>
                  <a:cubicBezTo>
                    <a:pt x="3383" y="4611"/>
                    <a:pt x="3191" y="4395"/>
                    <a:pt x="3218" y="4218"/>
                  </a:cubicBezTo>
                  <a:cubicBezTo>
                    <a:pt x="3309" y="3621"/>
                    <a:pt x="3447" y="3032"/>
                    <a:pt x="3631" y="2457"/>
                  </a:cubicBezTo>
                  <a:cubicBezTo>
                    <a:pt x="3699" y="2237"/>
                    <a:pt x="3943" y="2071"/>
                    <a:pt x="4108" y="1879"/>
                  </a:cubicBezTo>
                  <a:close/>
                  <a:moveTo>
                    <a:pt x="8083" y="2960"/>
                  </a:moveTo>
                  <a:cubicBezTo>
                    <a:pt x="8090" y="2960"/>
                    <a:pt x="8098" y="2961"/>
                    <a:pt x="8104" y="2962"/>
                  </a:cubicBezTo>
                  <a:cubicBezTo>
                    <a:pt x="8250" y="2984"/>
                    <a:pt x="8448" y="3126"/>
                    <a:pt x="8494" y="3263"/>
                  </a:cubicBezTo>
                  <a:cubicBezTo>
                    <a:pt x="8576" y="3516"/>
                    <a:pt x="8567" y="3800"/>
                    <a:pt x="8599" y="4121"/>
                  </a:cubicBezTo>
                  <a:cubicBezTo>
                    <a:pt x="8530" y="4474"/>
                    <a:pt x="8480" y="4872"/>
                    <a:pt x="8360" y="5252"/>
                  </a:cubicBezTo>
                  <a:cubicBezTo>
                    <a:pt x="8321" y="5384"/>
                    <a:pt x="8118" y="5566"/>
                    <a:pt x="8000" y="5566"/>
                  </a:cubicBezTo>
                  <a:cubicBezTo>
                    <a:pt x="7995" y="5566"/>
                    <a:pt x="7990" y="5565"/>
                    <a:pt x="7985" y="5564"/>
                  </a:cubicBezTo>
                  <a:cubicBezTo>
                    <a:pt x="7829" y="5546"/>
                    <a:pt x="7568" y="5348"/>
                    <a:pt x="7568" y="5234"/>
                  </a:cubicBezTo>
                  <a:cubicBezTo>
                    <a:pt x="7581" y="4552"/>
                    <a:pt x="7641" y="3868"/>
                    <a:pt x="7728" y="3194"/>
                  </a:cubicBezTo>
                  <a:cubicBezTo>
                    <a:pt x="7741" y="3100"/>
                    <a:pt x="7958" y="2960"/>
                    <a:pt x="8083" y="2960"/>
                  </a:cubicBezTo>
                  <a:close/>
                  <a:moveTo>
                    <a:pt x="13027" y="4001"/>
                  </a:moveTo>
                  <a:cubicBezTo>
                    <a:pt x="13174" y="4006"/>
                    <a:pt x="13376" y="4199"/>
                    <a:pt x="13439" y="4355"/>
                  </a:cubicBezTo>
                  <a:cubicBezTo>
                    <a:pt x="13536" y="4580"/>
                    <a:pt x="13526" y="4849"/>
                    <a:pt x="13563" y="5088"/>
                  </a:cubicBezTo>
                  <a:cubicBezTo>
                    <a:pt x="13472" y="5466"/>
                    <a:pt x="13613" y="6027"/>
                    <a:pt x="13048" y="6027"/>
                  </a:cubicBezTo>
                  <a:cubicBezTo>
                    <a:pt x="13046" y="6027"/>
                    <a:pt x="13043" y="6027"/>
                    <a:pt x="13041" y="6027"/>
                  </a:cubicBezTo>
                  <a:cubicBezTo>
                    <a:pt x="12505" y="6023"/>
                    <a:pt x="12532" y="5495"/>
                    <a:pt x="12518" y="5106"/>
                  </a:cubicBezTo>
                  <a:cubicBezTo>
                    <a:pt x="12514" y="4854"/>
                    <a:pt x="12532" y="4584"/>
                    <a:pt x="12623" y="4355"/>
                  </a:cubicBezTo>
                  <a:cubicBezTo>
                    <a:pt x="12684" y="4199"/>
                    <a:pt x="12890" y="4001"/>
                    <a:pt x="13027" y="4001"/>
                  </a:cubicBezTo>
                  <a:close/>
                  <a:moveTo>
                    <a:pt x="2345" y="6705"/>
                  </a:moveTo>
                  <a:cubicBezTo>
                    <a:pt x="2390" y="6705"/>
                    <a:pt x="2428" y="6712"/>
                    <a:pt x="2443" y="6729"/>
                  </a:cubicBezTo>
                  <a:cubicBezTo>
                    <a:pt x="2545" y="6835"/>
                    <a:pt x="2581" y="7003"/>
                    <a:pt x="2695" y="7270"/>
                  </a:cubicBezTo>
                  <a:cubicBezTo>
                    <a:pt x="2438" y="7668"/>
                    <a:pt x="2173" y="8113"/>
                    <a:pt x="1870" y="8530"/>
                  </a:cubicBezTo>
                  <a:cubicBezTo>
                    <a:pt x="1831" y="8582"/>
                    <a:pt x="1712" y="8614"/>
                    <a:pt x="1610" y="8614"/>
                  </a:cubicBezTo>
                  <a:cubicBezTo>
                    <a:pt x="1559" y="8614"/>
                    <a:pt x="1512" y="8606"/>
                    <a:pt x="1481" y="8589"/>
                  </a:cubicBezTo>
                  <a:cubicBezTo>
                    <a:pt x="1384" y="8539"/>
                    <a:pt x="1270" y="8315"/>
                    <a:pt x="1306" y="8242"/>
                  </a:cubicBezTo>
                  <a:cubicBezTo>
                    <a:pt x="1550" y="7742"/>
                    <a:pt x="1824" y="7251"/>
                    <a:pt x="2114" y="6780"/>
                  </a:cubicBezTo>
                  <a:cubicBezTo>
                    <a:pt x="2141" y="6734"/>
                    <a:pt x="2256" y="6705"/>
                    <a:pt x="2345" y="6705"/>
                  </a:cubicBezTo>
                  <a:close/>
                  <a:moveTo>
                    <a:pt x="5391" y="6500"/>
                  </a:moveTo>
                  <a:cubicBezTo>
                    <a:pt x="5524" y="6673"/>
                    <a:pt x="5694" y="6835"/>
                    <a:pt x="5776" y="7031"/>
                  </a:cubicBezTo>
                  <a:cubicBezTo>
                    <a:pt x="5844" y="7188"/>
                    <a:pt x="5808" y="7388"/>
                    <a:pt x="5817" y="7664"/>
                  </a:cubicBezTo>
                  <a:cubicBezTo>
                    <a:pt x="5780" y="7884"/>
                    <a:pt x="5780" y="8209"/>
                    <a:pt x="5656" y="8485"/>
                  </a:cubicBezTo>
                  <a:cubicBezTo>
                    <a:pt x="5570" y="8673"/>
                    <a:pt x="5317" y="8787"/>
                    <a:pt x="5134" y="8934"/>
                  </a:cubicBezTo>
                  <a:cubicBezTo>
                    <a:pt x="5019" y="8751"/>
                    <a:pt x="4813" y="8568"/>
                    <a:pt x="4809" y="8379"/>
                  </a:cubicBezTo>
                  <a:cubicBezTo>
                    <a:pt x="4799" y="7905"/>
                    <a:pt x="4846" y="7430"/>
                    <a:pt x="4950" y="6967"/>
                  </a:cubicBezTo>
                  <a:cubicBezTo>
                    <a:pt x="4987" y="6789"/>
                    <a:pt x="5235" y="6656"/>
                    <a:pt x="5391" y="6500"/>
                  </a:cubicBezTo>
                  <a:close/>
                  <a:moveTo>
                    <a:pt x="10611" y="6238"/>
                  </a:moveTo>
                  <a:cubicBezTo>
                    <a:pt x="10753" y="6238"/>
                    <a:pt x="10980" y="6371"/>
                    <a:pt x="11024" y="6490"/>
                  </a:cubicBezTo>
                  <a:cubicBezTo>
                    <a:pt x="11134" y="6812"/>
                    <a:pt x="11161" y="7159"/>
                    <a:pt x="11221" y="7499"/>
                  </a:cubicBezTo>
                  <a:cubicBezTo>
                    <a:pt x="11147" y="7925"/>
                    <a:pt x="11116" y="8351"/>
                    <a:pt x="10987" y="8745"/>
                  </a:cubicBezTo>
                  <a:cubicBezTo>
                    <a:pt x="10936" y="8901"/>
                    <a:pt x="10694" y="9075"/>
                    <a:pt x="10520" y="9090"/>
                  </a:cubicBezTo>
                  <a:cubicBezTo>
                    <a:pt x="10518" y="9090"/>
                    <a:pt x="10516" y="9090"/>
                    <a:pt x="10514" y="9090"/>
                  </a:cubicBezTo>
                  <a:cubicBezTo>
                    <a:pt x="10407" y="9090"/>
                    <a:pt x="10181" y="8831"/>
                    <a:pt x="10175" y="8690"/>
                  </a:cubicBezTo>
                  <a:cubicBezTo>
                    <a:pt x="10158" y="7980"/>
                    <a:pt x="10185" y="7270"/>
                    <a:pt x="10236" y="6564"/>
                  </a:cubicBezTo>
                  <a:cubicBezTo>
                    <a:pt x="10249" y="6440"/>
                    <a:pt x="10465" y="6252"/>
                    <a:pt x="10598" y="6238"/>
                  </a:cubicBezTo>
                  <a:cubicBezTo>
                    <a:pt x="10602" y="6238"/>
                    <a:pt x="10606" y="6238"/>
                    <a:pt x="10611" y="6238"/>
                  </a:cubicBezTo>
                  <a:close/>
                  <a:moveTo>
                    <a:pt x="2109" y="0"/>
                  </a:moveTo>
                  <a:cubicBezTo>
                    <a:pt x="2086" y="101"/>
                    <a:pt x="2068" y="188"/>
                    <a:pt x="2050" y="276"/>
                  </a:cubicBezTo>
                  <a:cubicBezTo>
                    <a:pt x="1600" y="2196"/>
                    <a:pt x="1156" y="4121"/>
                    <a:pt x="698" y="6042"/>
                  </a:cubicBezTo>
                  <a:cubicBezTo>
                    <a:pt x="491" y="6894"/>
                    <a:pt x="230" y="7733"/>
                    <a:pt x="33" y="8585"/>
                  </a:cubicBezTo>
                  <a:cubicBezTo>
                    <a:pt x="0" y="8728"/>
                    <a:pt x="143" y="9035"/>
                    <a:pt x="266" y="9071"/>
                  </a:cubicBezTo>
                  <a:cubicBezTo>
                    <a:pt x="1898" y="9566"/>
                    <a:pt x="3521" y="10152"/>
                    <a:pt x="5194" y="10464"/>
                  </a:cubicBezTo>
                  <a:cubicBezTo>
                    <a:pt x="5673" y="10552"/>
                    <a:pt x="6168" y="10584"/>
                    <a:pt x="6667" y="10584"/>
                  </a:cubicBezTo>
                  <a:cubicBezTo>
                    <a:pt x="7341" y="10584"/>
                    <a:pt x="8024" y="10525"/>
                    <a:pt x="8690" y="10464"/>
                  </a:cubicBezTo>
                  <a:cubicBezTo>
                    <a:pt x="11454" y="10213"/>
                    <a:pt x="13852" y="8787"/>
                    <a:pt x="16423" y="7958"/>
                  </a:cubicBezTo>
                  <a:cubicBezTo>
                    <a:pt x="16299" y="6349"/>
                    <a:pt x="16176" y="4786"/>
                    <a:pt x="16056" y="3236"/>
                  </a:cubicBezTo>
                  <a:cubicBezTo>
                    <a:pt x="11235" y="2962"/>
                    <a:pt x="6468" y="2411"/>
                    <a:pt x="2109" y="0"/>
                  </a:cubicBezTo>
                  <a:close/>
                </a:path>
              </a:pathLst>
            </a:custGeom>
            <a:solidFill>
              <a:srgbClr val="A6DFDA"/>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02" name="Google Shape;1022;p20">
              <a:extLst>
                <a:ext uri="{FF2B5EF4-FFF2-40B4-BE49-F238E27FC236}">
                  <a16:creationId xmlns:a16="http://schemas.microsoft.com/office/drawing/2014/main" id="{B11CC029-9A76-5112-7803-204BEBB73BCA}"/>
                </a:ext>
              </a:extLst>
            </p:cNvPr>
            <p:cNvSpPr/>
            <p:nvPr/>
          </p:nvSpPr>
          <p:spPr>
            <a:xfrm>
              <a:off x="6358330" y="2087679"/>
              <a:ext cx="353171" cy="382874"/>
            </a:xfrm>
            <a:custGeom>
              <a:avLst/>
              <a:gdLst/>
              <a:ahLst/>
              <a:cxnLst/>
              <a:rect l="l" t="t" r="r" b="b"/>
              <a:pathLst>
                <a:path w="8787" h="9526" extrusionOk="0">
                  <a:moveTo>
                    <a:pt x="4299" y="1966"/>
                  </a:moveTo>
                  <a:cubicBezTo>
                    <a:pt x="4301" y="1966"/>
                    <a:pt x="4303" y="1966"/>
                    <a:pt x="4305" y="1966"/>
                  </a:cubicBezTo>
                  <a:cubicBezTo>
                    <a:pt x="4465" y="1986"/>
                    <a:pt x="4695" y="2076"/>
                    <a:pt x="4749" y="2205"/>
                  </a:cubicBezTo>
                  <a:cubicBezTo>
                    <a:pt x="4937" y="2618"/>
                    <a:pt x="5062" y="3057"/>
                    <a:pt x="5227" y="3529"/>
                  </a:cubicBezTo>
                  <a:cubicBezTo>
                    <a:pt x="5126" y="3677"/>
                    <a:pt x="5052" y="3901"/>
                    <a:pt x="4928" y="3937"/>
                  </a:cubicBezTo>
                  <a:cubicBezTo>
                    <a:pt x="4893" y="3947"/>
                    <a:pt x="4850" y="3952"/>
                    <a:pt x="4803" y="3952"/>
                  </a:cubicBezTo>
                  <a:cubicBezTo>
                    <a:pt x="4638" y="3952"/>
                    <a:pt x="4431" y="3894"/>
                    <a:pt x="4406" y="3823"/>
                  </a:cubicBezTo>
                  <a:cubicBezTo>
                    <a:pt x="4231" y="3300"/>
                    <a:pt x="4112" y="2755"/>
                    <a:pt x="4011" y="2214"/>
                  </a:cubicBezTo>
                  <a:cubicBezTo>
                    <a:pt x="3998" y="2147"/>
                    <a:pt x="4203" y="1966"/>
                    <a:pt x="4299" y="1966"/>
                  </a:cubicBezTo>
                  <a:close/>
                  <a:moveTo>
                    <a:pt x="1780" y="2235"/>
                  </a:moveTo>
                  <a:cubicBezTo>
                    <a:pt x="2175" y="2235"/>
                    <a:pt x="2197" y="2618"/>
                    <a:pt x="2224" y="2934"/>
                  </a:cubicBezTo>
                  <a:cubicBezTo>
                    <a:pt x="2247" y="3186"/>
                    <a:pt x="2278" y="3451"/>
                    <a:pt x="2219" y="3689"/>
                  </a:cubicBezTo>
                  <a:lnTo>
                    <a:pt x="2219" y="3690"/>
                  </a:lnTo>
                  <a:cubicBezTo>
                    <a:pt x="2173" y="3869"/>
                    <a:pt x="1990" y="4011"/>
                    <a:pt x="1866" y="4166"/>
                  </a:cubicBezTo>
                  <a:cubicBezTo>
                    <a:pt x="1706" y="4024"/>
                    <a:pt x="1499" y="3905"/>
                    <a:pt x="1403" y="3731"/>
                  </a:cubicBezTo>
                  <a:cubicBezTo>
                    <a:pt x="1321" y="3565"/>
                    <a:pt x="1361" y="3336"/>
                    <a:pt x="1348" y="3140"/>
                  </a:cubicBezTo>
                  <a:lnTo>
                    <a:pt x="1361" y="3140"/>
                  </a:lnTo>
                  <a:cubicBezTo>
                    <a:pt x="1361" y="3085"/>
                    <a:pt x="1357" y="3030"/>
                    <a:pt x="1361" y="2975"/>
                  </a:cubicBezTo>
                  <a:cubicBezTo>
                    <a:pt x="1380" y="2677"/>
                    <a:pt x="1302" y="2269"/>
                    <a:pt x="1724" y="2237"/>
                  </a:cubicBezTo>
                  <a:cubicBezTo>
                    <a:pt x="1744" y="2235"/>
                    <a:pt x="1763" y="2235"/>
                    <a:pt x="1780" y="2235"/>
                  </a:cubicBezTo>
                  <a:close/>
                  <a:moveTo>
                    <a:pt x="6838" y="4973"/>
                  </a:moveTo>
                  <a:cubicBezTo>
                    <a:pt x="6956" y="4973"/>
                    <a:pt x="7158" y="5219"/>
                    <a:pt x="7229" y="5390"/>
                  </a:cubicBezTo>
                  <a:cubicBezTo>
                    <a:pt x="7307" y="5583"/>
                    <a:pt x="7271" y="5821"/>
                    <a:pt x="7280" y="5968"/>
                  </a:cubicBezTo>
                  <a:cubicBezTo>
                    <a:pt x="7280" y="6092"/>
                    <a:pt x="7284" y="6147"/>
                    <a:pt x="7280" y="6202"/>
                  </a:cubicBezTo>
                  <a:cubicBezTo>
                    <a:pt x="7275" y="6531"/>
                    <a:pt x="7339" y="6945"/>
                    <a:pt x="6886" y="6976"/>
                  </a:cubicBezTo>
                  <a:cubicBezTo>
                    <a:pt x="6867" y="6978"/>
                    <a:pt x="6849" y="6979"/>
                    <a:pt x="6831" y="6979"/>
                  </a:cubicBezTo>
                  <a:cubicBezTo>
                    <a:pt x="6425" y="6979"/>
                    <a:pt x="6347" y="6590"/>
                    <a:pt x="6317" y="6253"/>
                  </a:cubicBezTo>
                  <a:cubicBezTo>
                    <a:pt x="6294" y="5964"/>
                    <a:pt x="6272" y="5653"/>
                    <a:pt x="6359" y="5386"/>
                  </a:cubicBezTo>
                  <a:cubicBezTo>
                    <a:pt x="6418" y="5207"/>
                    <a:pt x="6648" y="5005"/>
                    <a:pt x="6826" y="4974"/>
                  </a:cubicBezTo>
                  <a:cubicBezTo>
                    <a:pt x="6830" y="4973"/>
                    <a:pt x="6834" y="4973"/>
                    <a:pt x="6838" y="4973"/>
                  </a:cubicBezTo>
                  <a:close/>
                  <a:moveTo>
                    <a:pt x="3475" y="4876"/>
                  </a:moveTo>
                  <a:cubicBezTo>
                    <a:pt x="3480" y="4876"/>
                    <a:pt x="3485" y="4876"/>
                    <a:pt x="3489" y="4877"/>
                  </a:cubicBezTo>
                  <a:cubicBezTo>
                    <a:pt x="3659" y="4895"/>
                    <a:pt x="3874" y="5079"/>
                    <a:pt x="3943" y="5243"/>
                  </a:cubicBezTo>
                  <a:cubicBezTo>
                    <a:pt x="4039" y="5487"/>
                    <a:pt x="4021" y="5780"/>
                    <a:pt x="4053" y="6064"/>
                  </a:cubicBezTo>
                  <a:cubicBezTo>
                    <a:pt x="3994" y="6421"/>
                    <a:pt x="4158" y="6976"/>
                    <a:pt x="3576" y="6985"/>
                  </a:cubicBezTo>
                  <a:cubicBezTo>
                    <a:pt x="3574" y="6985"/>
                    <a:pt x="3571" y="6985"/>
                    <a:pt x="3569" y="6985"/>
                  </a:cubicBezTo>
                  <a:cubicBezTo>
                    <a:pt x="3008" y="6985"/>
                    <a:pt x="3017" y="6457"/>
                    <a:pt x="3013" y="6041"/>
                  </a:cubicBezTo>
                  <a:cubicBezTo>
                    <a:pt x="3004" y="5771"/>
                    <a:pt x="3013" y="5486"/>
                    <a:pt x="3100" y="5239"/>
                  </a:cubicBezTo>
                  <a:cubicBezTo>
                    <a:pt x="3148" y="5085"/>
                    <a:pt x="3353" y="4876"/>
                    <a:pt x="3475" y="4876"/>
                  </a:cubicBezTo>
                  <a:close/>
                  <a:moveTo>
                    <a:pt x="5324" y="7081"/>
                  </a:moveTo>
                  <a:cubicBezTo>
                    <a:pt x="5735" y="7081"/>
                    <a:pt x="5718" y="7556"/>
                    <a:pt x="5749" y="7879"/>
                  </a:cubicBezTo>
                  <a:cubicBezTo>
                    <a:pt x="5786" y="8268"/>
                    <a:pt x="5909" y="8809"/>
                    <a:pt x="5323" y="8819"/>
                  </a:cubicBezTo>
                  <a:cubicBezTo>
                    <a:pt x="5319" y="8819"/>
                    <a:pt x="5314" y="8819"/>
                    <a:pt x="5310" y="8819"/>
                  </a:cubicBezTo>
                  <a:cubicBezTo>
                    <a:pt x="4787" y="8819"/>
                    <a:pt x="4881" y="8298"/>
                    <a:pt x="4736" y="7837"/>
                  </a:cubicBezTo>
                  <a:cubicBezTo>
                    <a:pt x="4919" y="7572"/>
                    <a:pt x="5098" y="7090"/>
                    <a:pt x="5295" y="7082"/>
                  </a:cubicBezTo>
                  <a:cubicBezTo>
                    <a:pt x="5305" y="7081"/>
                    <a:pt x="5314" y="7081"/>
                    <a:pt x="5324" y="7081"/>
                  </a:cubicBezTo>
                  <a:close/>
                  <a:moveTo>
                    <a:pt x="6174" y="1"/>
                  </a:moveTo>
                  <a:cubicBezTo>
                    <a:pt x="5159" y="666"/>
                    <a:pt x="4144" y="956"/>
                    <a:pt x="3112" y="956"/>
                  </a:cubicBezTo>
                  <a:cubicBezTo>
                    <a:pt x="2099" y="956"/>
                    <a:pt x="1070" y="677"/>
                    <a:pt x="10" y="202"/>
                  </a:cubicBezTo>
                  <a:cubicBezTo>
                    <a:pt x="10" y="1861"/>
                    <a:pt x="0" y="3451"/>
                    <a:pt x="10" y="5042"/>
                  </a:cubicBezTo>
                  <a:cubicBezTo>
                    <a:pt x="19" y="6160"/>
                    <a:pt x="624" y="7027"/>
                    <a:pt x="1403" y="7687"/>
                  </a:cubicBezTo>
                  <a:cubicBezTo>
                    <a:pt x="2839" y="8906"/>
                    <a:pt x="4535" y="9526"/>
                    <a:pt x="6415" y="9526"/>
                  </a:cubicBezTo>
                  <a:cubicBezTo>
                    <a:pt x="6521" y="9526"/>
                    <a:pt x="6627" y="9524"/>
                    <a:pt x="6734" y="9520"/>
                  </a:cubicBezTo>
                  <a:cubicBezTo>
                    <a:pt x="6881" y="9514"/>
                    <a:pt x="7064" y="9410"/>
                    <a:pt x="7169" y="9295"/>
                  </a:cubicBezTo>
                  <a:cubicBezTo>
                    <a:pt x="7545" y="8870"/>
                    <a:pt x="7898" y="8424"/>
                    <a:pt x="8246" y="7980"/>
                  </a:cubicBezTo>
                  <a:cubicBezTo>
                    <a:pt x="8357" y="7843"/>
                    <a:pt x="8494" y="7677"/>
                    <a:pt x="8503" y="7517"/>
                  </a:cubicBezTo>
                  <a:cubicBezTo>
                    <a:pt x="8572" y="6293"/>
                    <a:pt x="8787" y="5079"/>
                    <a:pt x="8096" y="3897"/>
                  </a:cubicBezTo>
                  <a:cubicBezTo>
                    <a:pt x="7371" y="2655"/>
                    <a:pt x="6812" y="1316"/>
                    <a:pt x="6174" y="1"/>
                  </a:cubicBezTo>
                  <a:close/>
                </a:path>
              </a:pathLst>
            </a:custGeom>
            <a:solidFill>
              <a:srgbClr val="A6DFDA"/>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03" name="Google Shape;1023;p20">
              <a:extLst>
                <a:ext uri="{FF2B5EF4-FFF2-40B4-BE49-F238E27FC236}">
                  <a16:creationId xmlns:a16="http://schemas.microsoft.com/office/drawing/2014/main" id="{EA958081-A358-29AF-2BE0-8679C171FB9F}"/>
                </a:ext>
              </a:extLst>
            </p:cNvPr>
            <p:cNvSpPr/>
            <p:nvPr/>
          </p:nvSpPr>
          <p:spPr>
            <a:xfrm>
              <a:off x="6623081" y="2036634"/>
              <a:ext cx="216517" cy="180866"/>
            </a:xfrm>
            <a:custGeom>
              <a:avLst/>
              <a:gdLst/>
              <a:ahLst/>
              <a:cxnLst/>
              <a:rect l="l" t="t" r="r" b="b"/>
              <a:pathLst>
                <a:path w="5387" h="4500" extrusionOk="0">
                  <a:moveTo>
                    <a:pt x="1" y="1"/>
                  </a:moveTo>
                  <a:cubicBezTo>
                    <a:pt x="110" y="377"/>
                    <a:pt x="157" y="707"/>
                    <a:pt x="298" y="991"/>
                  </a:cubicBezTo>
                  <a:cubicBezTo>
                    <a:pt x="844" y="2086"/>
                    <a:pt x="1421" y="3163"/>
                    <a:pt x="2004" y="4240"/>
                  </a:cubicBezTo>
                  <a:cubicBezTo>
                    <a:pt x="2063" y="4353"/>
                    <a:pt x="2228" y="4500"/>
                    <a:pt x="2320" y="4500"/>
                  </a:cubicBezTo>
                  <a:cubicBezTo>
                    <a:pt x="2327" y="4500"/>
                    <a:pt x="2333" y="4499"/>
                    <a:pt x="2338" y="4498"/>
                  </a:cubicBezTo>
                  <a:cubicBezTo>
                    <a:pt x="3337" y="4258"/>
                    <a:pt x="4332" y="3983"/>
                    <a:pt x="5386" y="3705"/>
                  </a:cubicBezTo>
                  <a:cubicBezTo>
                    <a:pt x="4019" y="1751"/>
                    <a:pt x="2288" y="495"/>
                    <a:pt x="1" y="1"/>
                  </a:cubicBezTo>
                  <a:close/>
                </a:path>
              </a:pathLst>
            </a:custGeom>
            <a:solidFill>
              <a:srgbClr val="A6DFDA"/>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04" name="Google Shape;1024;p20">
              <a:extLst>
                <a:ext uri="{FF2B5EF4-FFF2-40B4-BE49-F238E27FC236}">
                  <a16:creationId xmlns:a16="http://schemas.microsoft.com/office/drawing/2014/main" id="{7D5A08F3-7278-15CE-2AB6-CB9981BA3B3C}"/>
                </a:ext>
              </a:extLst>
            </p:cNvPr>
            <p:cNvSpPr/>
            <p:nvPr/>
          </p:nvSpPr>
          <p:spPr>
            <a:xfrm>
              <a:off x="6109978" y="2033660"/>
              <a:ext cx="218366" cy="276967"/>
            </a:xfrm>
            <a:custGeom>
              <a:avLst/>
              <a:gdLst/>
              <a:ahLst/>
              <a:cxnLst/>
              <a:rect l="l" t="t" r="r" b="b"/>
              <a:pathLst>
                <a:path w="5433" h="6891" extrusionOk="0">
                  <a:moveTo>
                    <a:pt x="3671" y="1"/>
                  </a:moveTo>
                  <a:cubicBezTo>
                    <a:pt x="3356" y="1"/>
                    <a:pt x="2952" y="255"/>
                    <a:pt x="2678" y="478"/>
                  </a:cubicBezTo>
                  <a:cubicBezTo>
                    <a:pt x="1385" y="1537"/>
                    <a:pt x="836" y="3049"/>
                    <a:pt x="382" y="4580"/>
                  </a:cubicBezTo>
                  <a:cubicBezTo>
                    <a:pt x="162" y="5318"/>
                    <a:pt x="120" y="6111"/>
                    <a:pt x="1" y="6890"/>
                  </a:cubicBezTo>
                  <a:cubicBezTo>
                    <a:pt x="1826" y="6688"/>
                    <a:pt x="3545" y="6500"/>
                    <a:pt x="5424" y="6295"/>
                  </a:cubicBezTo>
                  <a:cubicBezTo>
                    <a:pt x="5424" y="4924"/>
                    <a:pt x="5432" y="3572"/>
                    <a:pt x="5419" y="2216"/>
                  </a:cubicBezTo>
                  <a:cubicBezTo>
                    <a:pt x="5415" y="1890"/>
                    <a:pt x="5350" y="1564"/>
                    <a:pt x="5300" y="1238"/>
                  </a:cubicBezTo>
                  <a:cubicBezTo>
                    <a:pt x="5158" y="377"/>
                    <a:pt x="4433" y="144"/>
                    <a:pt x="3768" y="10"/>
                  </a:cubicBezTo>
                  <a:cubicBezTo>
                    <a:pt x="3737" y="4"/>
                    <a:pt x="3705" y="1"/>
                    <a:pt x="3671" y="1"/>
                  </a:cubicBezTo>
                  <a:close/>
                </a:path>
              </a:pathLst>
            </a:custGeom>
            <a:solidFill>
              <a:srgbClr val="A6DFDA"/>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05" name="Google Shape;1025;p20">
              <a:extLst>
                <a:ext uri="{FF2B5EF4-FFF2-40B4-BE49-F238E27FC236}">
                  <a16:creationId xmlns:a16="http://schemas.microsoft.com/office/drawing/2014/main" id="{B4C65D2C-AFD6-C956-48F2-83BD9417CCC0}"/>
                </a:ext>
              </a:extLst>
            </p:cNvPr>
            <p:cNvSpPr/>
            <p:nvPr/>
          </p:nvSpPr>
          <p:spPr>
            <a:xfrm>
              <a:off x="4880114" y="2466175"/>
              <a:ext cx="291476" cy="125561"/>
            </a:xfrm>
            <a:custGeom>
              <a:avLst/>
              <a:gdLst/>
              <a:ahLst/>
              <a:cxnLst/>
              <a:rect l="l" t="t" r="r" b="b"/>
              <a:pathLst>
                <a:path w="7252" h="3124" extrusionOk="0">
                  <a:moveTo>
                    <a:pt x="4849" y="1"/>
                  </a:moveTo>
                  <a:cubicBezTo>
                    <a:pt x="4766" y="1"/>
                    <a:pt x="4675" y="16"/>
                    <a:pt x="4575" y="44"/>
                  </a:cubicBezTo>
                  <a:cubicBezTo>
                    <a:pt x="3430" y="351"/>
                    <a:pt x="2274" y="644"/>
                    <a:pt x="1128" y="951"/>
                  </a:cubicBezTo>
                  <a:cubicBezTo>
                    <a:pt x="767" y="1047"/>
                    <a:pt x="413" y="1176"/>
                    <a:pt x="1" y="1304"/>
                  </a:cubicBezTo>
                  <a:cubicBezTo>
                    <a:pt x="2485" y="1927"/>
                    <a:pt x="4869" y="2528"/>
                    <a:pt x="7252" y="3124"/>
                  </a:cubicBezTo>
                  <a:cubicBezTo>
                    <a:pt x="6688" y="2147"/>
                    <a:pt x="6001" y="1272"/>
                    <a:pt x="5386" y="351"/>
                  </a:cubicBezTo>
                  <a:cubicBezTo>
                    <a:pt x="5219" y="98"/>
                    <a:pt x="5057" y="1"/>
                    <a:pt x="4849" y="1"/>
                  </a:cubicBezTo>
                  <a:close/>
                </a:path>
              </a:pathLst>
            </a:custGeom>
            <a:solidFill>
              <a:srgbClr val="FED58A"/>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06" name="Google Shape;1026;p20">
              <a:extLst>
                <a:ext uri="{FF2B5EF4-FFF2-40B4-BE49-F238E27FC236}">
                  <a16:creationId xmlns:a16="http://schemas.microsoft.com/office/drawing/2014/main" id="{C3382ABE-7384-049F-BD6D-70FD05507D63}"/>
                </a:ext>
              </a:extLst>
            </p:cNvPr>
            <p:cNvSpPr/>
            <p:nvPr/>
          </p:nvSpPr>
          <p:spPr>
            <a:xfrm>
              <a:off x="4795749" y="2546601"/>
              <a:ext cx="384321" cy="243968"/>
            </a:xfrm>
            <a:custGeom>
              <a:avLst/>
              <a:gdLst/>
              <a:ahLst/>
              <a:cxnLst/>
              <a:rect l="l" t="t" r="r" b="b"/>
              <a:pathLst>
                <a:path w="9562" h="6070" extrusionOk="0">
                  <a:moveTo>
                    <a:pt x="1" y="1"/>
                  </a:moveTo>
                  <a:lnTo>
                    <a:pt x="1" y="1"/>
                  </a:lnTo>
                  <a:cubicBezTo>
                    <a:pt x="394" y="1509"/>
                    <a:pt x="3144" y="4955"/>
                    <a:pt x="4785" y="6069"/>
                  </a:cubicBezTo>
                  <a:cubicBezTo>
                    <a:pt x="5409" y="5611"/>
                    <a:pt x="5963" y="5088"/>
                    <a:pt x="6614" y="4749"/>
                  </a:cubicBezTo>
                  <a:cubicBezTo>
                    <a:pt x="7824" y="4121"/>
                    <a:pt x="8617" y="3080"/>
                    <a:pt x="9562" y="2095"/>
                  </a:cubicBezTo>
                  <a:cubicBezTo>
                    <a:pt x="6399" y="1223"/>
                    <a:pt x="3328" y="201"/>
                    <a:pt x="1" y="1"/>
                  </a:cubicBezTo>
                  <a:close/>
                </a:path>
              </a:pathLst>
            </a:custGeom>
            <a:solidFill>
              <a:srgbClr val="FED58A"/>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07" name="Google Shape;1027;p20">
              <a:extLst>
                <a:ext uri="{FF2B5EF4-FFF2-40B4-BE49-F238E27FC236}">
                  <a16:creationId xmlns:a16="http://schemas.microsoft.com/office/drawing/2014/main" id="{719B37E0-7F91-25D6-A26A-486BC7793E10}"/>
                </a:ext>
              </a:extLst>
            </p:cNvPr>
            <p:cNvSpPr/>
            <p:nvPr/>
          </p:nvSpPr>
          <p:spPr>
            <a:xfrm>
              <a:off x="5019181" y="2641095"/>
              <a:ext cx="412013" cy="267521"/>
            </a:xfrm>
            <a:custGeom>
              <a:avLst/>
              <a:gdLst/>
              <a:ahLst/>
              <a:cxnLst/>
              <a:rect l="l" t="t" r="r" b="b"/>
              <a:pathLst>
                <a:path w="10251" h="6656" extrusionOk="0">
                  <a:moveTo>
                    <a:pt x="5171" y="0"/>
                  </a:moveTo>
                  <a:cubicBezTo>
                    <a:pt x="4987" y="0"/>
                    <a:pt x="4847" y="66"/>
                    <a:pt x="4685" y="248"/>
                  </a:cubicBezTo>
                  <a:cubicBezTo>
                    <a:pt x="3589" y="1453"/>
                    <a:pt x="2545" y="2709"/>
                    <a:pt x="995" y="3401"/>
                  </a:cubicBezTo>
                  <a:cubicBezTo>
                    <a:pt x="615" y="3570"/>
                    <a:pt x="330" y="3955"/>
                    <a:pt x="0" y="4240"/>
                  </a:cubicBezTo>
                  <a:cubicBezTo>
                    <a:pt x="79" y="4341"/>
                    <a:pt x="107" y="4396"/>
                    <a:pt x="147" y="4423"/>
                  </a:cubicBezTo>
                  <a:cubicBezTo>
                    <a:pt x="284" y="4514"/>
                    <a:pt x="427" y="4602"/>
                    <a:pt x="568" y="4685"/>
                  </a:cubicBezTo>
                  <a:cubicBezTo>
                    <a:pt x="2177" y="5615"/>
                    <a:pt x="3874" y="6243"/>
                    <a:pt x="5639" y="6655"/>
                  </a:cubicBezTo>
                  <a:lnTo>
                    <a:pt x="5703" y="6394"/>
                  </a:lnTo>
                  <a:cubicBezTo>
                    <a:pt x="5683" y="6392"/>
                    <a:pt x="5663" y="6383"/>
                    <a:pt x="5648" y="6371"/>
                  </a:cubicBezTo>
                  <a:cubicBezTo>
                    <a:pt x="5547" y="6284"/>
                    <a:pt x="5502" y="6018"/>
                    <a:pt x="5566" y="5894"/>
                  </a:cubicBezTo>
                  <a:cubicBezTo>
                    <a:pt x="5681" y="5656"/>
                    <a:pt x="5881" y="5454"/>
                    <a:pt x="6066" y="5257"/>
                  </a:cubicBezTo>
                  <a:cubicBezTo>
                    <a:pt x="7422" y="3822"/>
                    <a:pt x="8779" y="2398"/>
                    <a:pt x="10250" y="852"/>
                  </a:cubicBezTo>
                  <a:cubicBezTo>
                    <a:pt x="8523" y="559"/>
                    <a:pt x="6950" y="307"/>
                    <a:pt x="5387" y="23"/>
                  </a:cubicBezTo>
                  <a:cubicBezTo>
                    <a:pt x="5307" y="9"/>
                    <a:pt x="5236" y="0"/>
                    <a:pt x="5171" y="0"/>
                  </a:cubicBezTo>
                  <a:close/>
                </a:path>
              </a:pathLst>
            </a:custGeom>
            <a:solidFill>
              <a:srgbClr val="FED58A"/>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08" name="Google Shape;1028;p20">
              <a:extLst>
                <a:ext uri="{FF2B5EF4-FFF2-40B4-BE49-F238E27FC236}">
                  <a16:creationId xmlns:a16="http://schemas.microsoft.com/office/drawing/2014/main" id="{689C79B1-66A3-B459-5879-83C7D128D637}"/>
                </a:ext>
              </a:extLst>
            </p:cNvPr>
            <p:cNvSpPr/>
            <p:nvPr/>
          </p:nvSpPr>
          <p:spPr>
            <a:xfrm>
              <a:off x="5119061" y="2450138"/>
              <a:ext cx="315592" cy="192241"/>
            </a:xfrm>
            <a:custGeom>
              <a:avLst/>
              <a:gdLst/>
              <a:ahLst/>
              <a:cxnLst/>
              <a:rect l="l" t="t" r="r" b="b"/>
              <a:pathLst>
                <a:path w="7852" h="4783" extrusionOk="0">
                  <a:moveTo>
                    <a:pt x="2154" y="0"/>
                  </a:moveTo>
                  <a:cubicBezTo>
                    <a:pt x="1446" y="0"/>
                    <a:pt x="728" y="60"/>
                    <a:pt x="1" y="200"/>
                  </a:cubicBezTo>
                  <a:cubicBezTo>
                    <a:pt x="37" y="297"/>
                    <a:pt x="51" y="352"/>
                    <a:pt x="83" y="392"/>
                  </a:cubicBezTo>
                  <a:cubicBezTo>
                    <a:pt x="853" y="1478"/>
                    <a:pt x="1618" y="2569"/>
                    <a:pt x="2407" y="3642"/>
                  </a:cubicBezTo>
                  <a:cubicBezTo>
                    <a:pt x="2508" y="3784"/>
                    <a:pt x="2719" y="3889"/>
                    <a:pt x="2893" y="3926"/>
                  </a:cubicBezTo>
                  <a:cubicBezTo>
                    <a:pt x="3901" y="4118"/>
                    <a:pt x="4910" y="4288"/>
                    <a:pt x="5918" y="4458"/>
                  </a:cubicBezTo>
                  <a:cubicBezTo>
                    <a:pt x="6551" y="4568"/>
                    <a:pt x="7187" y="4669"/>
                    <a:pt x="7852" y="4783"/>
                  </a:cubicBezTo>
                  <a:cubicBezTo>
                    <a:pt x="7298" y="3353"/>
                    <a:pt x="6770" y="2001"/>
                    <a:pt x="6211" y="552"/>
                  </a:cubicBezTo>
                  <a:cubicBezTo>
                    <a:pt x="4916" y="236"/>
                    <a:pt x="3557" y="0"/>
                    <a:pt x="2154" y="0"/>
                  </a:cubicBezTo>
                  <a:close/>
                </a:path>
              </a:pathLst>
            </a:custGeom>
            <a:solidFill>
              <a:srgbClr val="FED58A"/>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09" name="Google Shape;1029;p20">
              <a:extLst>
                <a:ext uri="{FF2B5EF4-FFF2-40B4-BE49-F238E27FC236}">
                  <a16:creationId xmlns:a16="http://schemas.microsoft.com/office/drawing/2014/main" id="{72A85E28-6AC3-56A0-AE50-53CF616FD493}"/>
                </a:ext>
              </a:extLst>
            </p:cNvPr>
            <p:cNvSpPr/>
            <p:nvPr/>
          </p:nvSpPr>
          <p:spPr>
            <a:xfrm>
              <a:off x="5402622" y="2482453"/>
              <a:ext cx="224033" cy="197707"/>
            </a:xfrm>
            <a:custGeom>
              <a:avLst/>
              <a:gdLst/>
              <a:ahLst/>
              <a:cxnLst/>
              <a:rect l="l" t="t" r="r" b="b"/>
              <a:pathLst>
                <a:path w="5574" h="4919" extrusionOk="0">
                  <a:moveTo>
                    <a:pt x="0" y="1"/>
                  </a:moveTo>
                  <a:cubicBezTo>
                    <a:pt x="614" y="1389"/>
                    <a:pt x="1177" y="2677"/>
                    <a:pt x="1755" y="3961"/>
                  </a:cubicBezTo>
                  <a:cubicBezTo>
                    <a:pt x="1806" y="4075"/>
                    <a:pt x="1938" y="4218"/>
                    <a:pt x="2053" y="4231"/>
                  </a:cubicBezTo>
                  <a:cubicBezTo>
                    <a:pt x="3112" y="4387"/>
                    <a:pt x="4102" y="4919"/>
                    <a:pt x="5190" y="4919"/>
                  </a:cubicBezTo>
                  <a:cubicBezTo>
                    <a:pt x="5316" y="4919"/>
                    <a:pt x="5444" y="4911"/>
                    <a:pt x="5573" y="4896"/>
                  </a:cubicBezTo>
                  <a:lnTo>
                    <a:pt x="5532" y="4511"/>
                  </a:lnTo>
                  <a:cubicBezTo>
                    <a:pt x="5372" y="4452"/>
                    <a:pt x="5193" y="4410"/>
                    <a:pt x="5093" y="4295"/>
                  </a:cubicBezTo>
                  <a:cubicBezTo>
                    <a:pt x="4900" y="4073"/>
                    <a:pt x="4749" y="3821"/>
                    <a:pt x="4644" y="3547"/>
                  </a:cubicBezTo>
                  <a:cubicBezTo>
                    <a:pt x="4424" y="2970"/>
                    <a:pt x="4267" y="2365"/>
                    <a:pt x="4035" y="1792"/>
                  </a:cubicBezTo>
                  <a:cubicBezTo>
                    <a:pt x="3947" y="1572"/>
                    <a:pt x="3750" y="1325"/>
                    <a:pt x="3539" y="1238"/>
                  </a:cubicBezTo>
                  <a:cubicBezTo>
                    <a:pt x="2594" y="853"/>
                    <a:pt x="1623" y="513"/>
                    <a:pt x="660" y="165"/>
                  </a:cubicBezTo>
                  <a:cubicBezTo>
                    <a:pt x="472" y="96"/>
                    <a:pt x="266" y="64"/>
                    <a:pt x="0" y="1"/>
                  </a:cubicBezTo>
                  <a:close/>
                </a:path>
              </a:pathLst>
            </a:custGeom>
            <a:solidFill>
              <a:srgbClr val="FED58A"/>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10" name="Google Shape;1030;p20">
              <a:extLst>
                <a:ext uri="{FF2B5EF4-FFF2-40B4-BE49-F238E27FC236}">
                  <a16:creationId xmlns:a16="http://schemas.microsoft.com/office/drawing/2014/main" id="{E282105C-F4A2-8EDB-F3EC-3DA8FEAC0BE2}"/>
                </a:ext>
              </a:extLst>
            </p:cNvPr>
            <p:cNvSpPr/>
            <p:nvPr/>
          </p:nvSpPr>
          <p:spPr>
            <a:xfrm>
              <a:off x="5245869" y="2684543"/>
              <a:ext cx="355905" cy="249676"/>
            </a:xfrm>
            <a:custGeom>
              <a:avLst/>
              <a:gdLst/>
              <a:ahLst/>
              <a:cxnLst/>
              <a:rect l="l" t="t" r="r" b="b"/>
              <a:pathLst>
                <a:path w="8855" h="6212" extrusionOk="0">
                  <a:moveTo>
                    <a:pt x="5628" y="0"/>
                  </a:moveTo>
                  <a:cubicBezTo>
                    <a:pt x="5537" y="0"/>
                    <a:pt x="5412" y="57"/>
                    <a:pt x="5354" y="124"/>
                  </a:cubicBezTo>
                  <a:cubicBezTo>
                    <a:pt x="4708" y="848"/>
                    <a:pt x="4020" y="1545"/>
                    <a:pt x="3456" y="2329"/>
                  </a:cubicBezTo>
                  <a:cubicBezTo>
                    <a:pt x="2630" y="3480"/>
                    <a:pt x="1622" y="4420"/>
                    <a:pt x="481" y="5226"/>
                  </a:cubicBezTo>
                  <a:cubicBezTo>
                    <a:pt x="397" y="5280"/>
                    <a:pt x="251" y="5323"/>
                    <a:pt x="142" y="5323"/>
                  </a:cubicBezTo>
                  <a:cubicBezTo>
                    <a:pt x="113" y="5323"/>
                    <a:pt x="86" y="5320"/>
                    <a:pt x="64" y="5313"/>
                  </a:cubicBezTo>
                  <a:lnTo>
                    <a:pt x="0" y="5574"/>
                  </a:lnTo>
                  <a:cubicBezTo>
                    <a:pt x="894" y="5789"/>
                    <a:pt x="1805" y="5946"/>
                    <a:pt x="2731" y="6056"/>
                  </a:cubicBezTo>
                  <a:cubicBezTo>
                    <a:pt x="3558" y="6157"/>
                    <a:pt x="4392" y="6210"/>
                    <a:pt x="5225" y="6212"/>
                  </a:cubicBezTo>
                  <a:lnTo>
                    <a:pt x="5230" y="5882"/>
                  </a:lnTo>
                  <a:cubicBezTo>
                    <a:pt x="5215" y="5712"/>
                    <a:pt x="5165" y="5533"/>
                    <a:pt x="5198" y="5373"/>
                  </a:cubicBezTo>
                  <a:cubicBezTo>
                    <a:pt x="5233" y="5217"/>
                    <a:pt x="5344" y="5074"/>
                    <a:pt x="5445" y="4946"/>
                  </a:cubicBezTo>
                  <a:cubicBezTo>
                    <a:pt x="5802" y="4483"/>
                    <a:pt x="6169" y="4025"/>
                    <a:pt x="6539" y="3572"/>
                  </a:cubicBezTo>
                  <a:cubicBezTo>
                    <a:pt x="7286" y="2659"/>
                    <a:pt x="8039" y="1747"/>
                    <a:pt x="8855" y="753"/>
                  </a:cubicBezTo>
                  <a:cubicBezTo>
                    <a:pt x="7700" y="478"/>
                    <a:pt x="6686" y="230"/>
                    <a:pt x="5670" y="5"/>
                  </a:cubicBezTo>
                  <a:cubicBezTo>
                    <a:pt x="5657" y="2"/>
                    <a:pt x="5643" y="0"/>
                    <a:pt x="5628" y="0"/>
                  </a:cubicBezTo>
                  <a:close/>
                </a:path>
              </a:pathLst>
            </a:custGeom>
            <a:solidFill>
              <a:srgbClr val="FED58A"/>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11" name="Google Shape;1031;p20">
              <a:extLst>
                <a:ext uri="{FF2B5EF4-FFF2-40B4-BE49-F238E27FC236}">
                  <a16:creationId xmlns:a16="http://schemas.microsoft.com/office/drawing/2014/main" id="{39AD21C7-716C-E850-0438-0A8F5AE12118}"/>
                </a:ext>
              </a:extLst>
            </p:cNvPr>
            <p:cNvSpPr/>
            <p:nvPr/>
          </p:nvSpPr>
          <p:spPr>
            <a:xfrm>
              <a:off x="5455837" y="2726102"/>
              <a:ext cx="436450" cy="208117"/>
            </a:xfrm>
            <a:custGeom>
              <a:avLst/>
              <a:gdLst/>
              <a:ahLst/>
              <a:cxnLst/>
              <a:rect l="l" t="t" r="r" b="b"/>
              <a:pathLst>
                <a:path w="10859" h="5178" extrusionOk="0">
                  <a:moveTo>
                    <a:pt x="4606" y="1"/>
                  </a:moveTo>
                  <a:cubicBezTo>
                    <a:pt x="4478" y="1"/>
                    <a:pt x="4306" y="78"/>
                    <a:pt x="4235" y="172"/>
                  </a:cubicBezTo>
                  <a:cubicBezTo>
                    <a:pt x="3112" y="1570"/>
                    <a:pt x="2007" y="2986"/>
                    <a:pt x="894" y="4394"/>
                  </a:cubicBezTo>
                  <a:cubicBezTo>
                    <a:pt x="793" y="4523"/>
                    <a:pt x="692" y="4678"/>
                    <a:pt x="550" y="4742"/>
                  </a:cubicBezTo>
                  <a:cubicBezTo>
                    <a:pt x="390" y="4820"/>
                    <a:pt x="188" y="4816"/>
                    <a:pt x="5" y="4848"/>
                  </a:cubicBezTo>
                  <a:lnTo>
                    <a:pt x="0" y="5178"/>
                  </a:lnTo>
                  <a:cubicBezTo>
                    <a:pt x="3351" y="5178"/>
                    <a:pt x="6536" y="4362"/>
                    <a:pt x="9603" y="2839"/>
                  </a:cubicBezTo>
                  <a:cubicBezTo>
                    <a:pt x="10024" y="2633"/>
                    <a:pt x="10364" y="2254"/>
                    <a:pt x="10859" y="1859"/>
                  </a:cubicBezTo>
                  <a:cubicBezTo>
                    <a:pt x="10455" y="1625"/>
                    <a:pt x="10213" y="1415"/>
                    <a:pt x="9937" y="1341"/>
                  </a:cubicBezTo>
                  <a:cubicBezTo>
                    <a:pt x="8187" y="874"/>
                    <a:pt x="6427" y="434"/>
                    <a:pt x="4666" y="7"/>
                  </a:cubicBezTo>
                  <a:cubicBezTo>
                    <a:pt x="4648" y="3"/>
                    <a:pt x="4628" y="1"/>
                    <a:pt x="4606" y="1"/>
                  </a:cubicBezTo>
                  <a:close/>
                </a:path>
              </a:pathLst>
            </a:custGeom>
            <a:solidFill>
              <a:srgbClr val="FED58A"/>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12" name="Google Shape;1032;p20">
              <a:extLst>
                <a:ext uri="{FF2B5EF4-FFF2-40B4-BE49-F238E27FC236}">
                  <a16:creationId xmlns:a16="http://schemas.microsoft.com/office/drawing/2014/main" id="{6CBBB9BC-9B11-6D4A-6ECE-4D256D4B0D5A}"/>
                </a:ext>
              </a:extLst>
            </p:cNvPr>
            <p:cNvSpPr/>
            <p:nvPr/>
          </p:nvSpPr>
          <p:spPr>
            <a:xfrm>
              <a:off x="5595267" y="2552108"/>
              <a:ext cx="249877" cy="189950"/>
            </a:xfrm>
            <a:custGeom>
              <a:avLst/>
              <a:gdLst/>
              <a:ahLst/>
              <a:cxnLst/>
              <a:rect l="l" t="t" r="r" b="b"/>
              <a:pathLst>
                <a:path w="6217" h="4726" extrusionOk="0">
                  <a:moveTo>
                    <a:pt x="0" y="1"/>
                  </a:moveTo>
                  <a:lnTo>
                    <a:pt x="0" y="1"/>
                  </a:lnTo>
                  <a:cubicBezTo>
                    <a:pt x="147" y="426"/>
                    <a:pt x="240" y="716"/>
                    <a:pt x="348" y="1000"/>
                  </a:cubicBezTo>
                  <a:cubicBezTo>
                    <a:pt x="523" y="1421"/>
                    <a:pt x="733" y="1829"/>
                    <a:pt x="876" y="2260"/>
                  </a:cubicBezTo>
                  <a:cubicBezTo>
                    <a:pt x="926" y="2416"/>
                    <a:pt x="834" y="2622"/>
                    <a:pt x="807" y="2805"/>
                  </a:cubicBezTo>
                  <a:lnTo>
                    <a:pt x="739" y="2778"/>
                  </a:lnTo>
                  <a:lnTo>
                    <a:pt x="739" y="2778"/>
                  </a:lnTo>
                  <a:lnTo>
                    <a:pt x="779" y="3163"/>
                  </a:lnTo>
                  <a:cubicBezTo>
                    <a:pt x="793" y="3163"/>
                    <a:pt x="802" y="3158"/>
                    <a:pt x="817" y="3158"/>
                  </a:cubicBezTo>
                  <a:cubicBezTo>
                    <a:pt x="822" y="3158"/>
                    <a:pt x="828" y="3157"/>
                    <a:pt x="833" y="3157"/>
                  </a:cubicBezTo>
                  <a:cubicBezTo>
                    <a:pt x="893" y="3157"/>
                    <a:pt x="959" y="3197"/>
                    <a:pt x="1013" y="3227"/>
                  </a:cubicBezTo>
                  <a:cubicBezTo>
                    <a:pt x="1279" y="3360"/>
                    <a:pt x="1522" y="3552"/>
                    <a:pt x="1801" y="3626"/>
                  </a:cubicBezTo>
                  <a:cubicBezTo>
                    <a:pt x="3269" y="4011"/>
                    <a:pt x="4745" y="4364"/>
                    <a:pt x="6216" y="4726"/>
                  </a:cubicBezTo>
                  <a:cubicBezTo>
                    <a:pt x="4699" y="2540"/>
                    <a:pt x="2573" y="1114"/>
                    <a:pt x="0" y="1"/>
                  </a:cubicBezTo>
                  <a:close/>
                </a:path>
              </a:pathLst>
            </a:custGeom>
            <a:solidFill>
              <a:srgbClr val="FED58A"/>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13" name="Google Shape;1033;p20">
              <a:extLst>
                <a:ext uri="{FF2B5EF4-FFF2-40B4-BE49-F238E27FC236}">
                  <a16:creationId xmlns:a16="http://schemas.microsoft.com/office/drawing/2014/main" id="{C42138D8-0D8D-D72A-77F4-3E3C521D149A}"/>
                </a:ext>
              </a:extLst>
            </p:cNvPr>
            <p:cNvSpPr/>
            <p:nvPr/>
          </p:nvSpPr>
          <p:spPr>
            <a:xfrm>
              <a:off x="4752300" y="853075"/>
              <a:ext cx="3477736" cy="3727292"/>
            </a:xfrm>
            <a:custGeom>
              <a:avLst/>
              <a:gdLst/>
              <a:ahLst/>
              <a:cxnLst/>
              <a:rect l="l" t="t" r="r" b="b"/>
              <a:pathLst>
                <a:path w="86527" h="92736" extrusionOk="0">
                  <a:moveTo>
                    <a:pt x="47022" y="852"/>
                  </a:moveTo>
                  <a:cubicBezTo>
                    <a:pt x="47328" y="852"/>
                    <a:pt x="47635" y="1010"/>
                    <a:pt x="48035" y="1314"/>
                  </a:cubicBezTo>
                  <a:cubicBezTo>
                    <a:pt x="48821" y="1910"/>
                    <a:pt x="49639" y="2419"/>
                    <a:pt x="50600" y="2419"/>
                  </a:cubicBezTo>
                  <a:cubicBezTo>
                    <a:pt x="50799" y="2419"/>
                    <a:pt x="51004" y="2397"/>
                    <a:pt x="51216" y="2350"/>
                  </a:cubicBezTo>
                  <a:cubicBezTo>
                    <a:pt x="52284" y="2116"/>
                    <a:pt x="53328" y="1777"/>
                    <a:pt x="54384" y="1474"/>
                  </a:cubicBezTo>
                  <a:cubicBezTo>
                    <a:pt x="54649" y="1396"/>
                    <a:pt x="54901" y="1281"/>
                    <a:pt x="55162" y="1209"/>
                  </a:cubicBezTo>
                  <a:cubicBezTo>
                    <a:pt x="55236" y="1187"/>
                    <a:pt x="55306" y="1178"/>
                    <a:pt x="55372" y="1178"/>
                  </a:cubicBezTo>
                  <a:cubicBezTo>
                    <a:pt x="55674" y="1178"/>
                    <a:pt x="55889" y="1385"/>
                    <a:pt x="56006" y="1649"/>
                  </a:cubicBezTo>
                  <a:cubicBezTo>
                    <a:pt x="56079" y="1818"/>
                    <a:pt x="55997" y="2130"/>
                    <a:pt x="55877" y="2299"/>
                  </a:cubicBezTo>
                  <a:cubicBezTo>
                    <a:pt x="55151" y="3375"/>
                    <a:pt x="54088" y="3674"/>
                    <a:pt x="52950" y="3674"/>
                  </a:cubicBezTo>
                  <a:cubicBezTo>
                    <a:pt x="52760" y="3674"/>
                    <a:pt x="52568" y="3666"/>
                    <a:pt x="52375" y="3652"/>
                  </a:cubicBezTo>
                  <a:cubicBezTo>
                    <a:pt x="51230" y="3569"/>
                    <a:pt x="50103" y="3285"/>
                    <a:pt x="48957" y="3138"/>
                  </a:cubicBezTo>
                  <a:cubicBezTo>
                    <a:pt x="48747" y="3111"/>
                    <a:pt x="48541" y="3096"/>
                    <a:pt x="48341" y="3096"/>
                  </a:cubicBezTo>
                  <a:cubicBezTo>
                    <a:pt x="47412" y="3096"/>
                    <a:pt x="46587" y="3410"/>
                    <a:pt x="45890" y="4202"/>
                  </a:cubicBezTo>
                  <a:cubicBezTo>
                    <a:pt x="45258" y="4926"/>
                    <a:pt x="44607" y="5732"/>
                    <a:pt x="43617" y="5957"/>
                  </a:cubicBezTo>
                  <a:cubicBezTo>
                    <a:pt x="42755" y="6149"/>
                    <a:pt x="41852" y="6159"/>
                    <a:pt x="40963" y="6237"/>
                  </a:cubicBezTo>
                  <a:cubicBezTo>
                    <a:pt x="40909" y="6242"/>
                    <a:pt x="40854" y="6244"/>
                    <a:pt x="40799" y="6244"/>
                  </a:cubicBezTo>
                  <a:cubicBezTo>
                    <a:pt x="40618" y="6244"/>
                    <a:pt x="40435" y="6221"/>
                    <a:pt x="40252" y="6218"/>
                  </a:cubicBezTo>
                  <a:cubicBezTo>
                    <a:pt x="40242" y="6218"/>
                    <a:pt x="40232" y="6218"/>
                    <a:pt x="40222" y="6218"/>
                  </a:cubicBezTo>
                  <a:cubicBezTo>
                    <a:pt x="39349" y="6218"/>
                    <a:pt x="38741" y="6600"/>
                    <a:pt x="38460" y="7461"/>
                  </a:cubicBezTo>
                  <a:cubicBezTo>
                    <a:pt x="38364" y="7754"/>
                    <a:pt x="38212" y="8042"/>
                    <a:pt x="38163" y="8345"/>
                  </a:cubicBezTo>
                  <a:cubicBezTo>
                    <a:pt x="37974" y="9523"/>
                    <a:pt x="37164" y="10118"/>
                    <a:pt x="36159" y="10545"/>
                  </a:cubicBezTo>
                  <a:cubicBezTo>
                    <a:pt x="35655" y="10760"/>
                    <a:pt x="35132" y="10939"/>
                    <a:pt x="34629" y="11155"/>
                  </a:cubicBezTo>
                  <a:cubicBezTo>
                    <a:pt x="33785" y="11517"/>
                    <a:pt x="33144" y="12081"/>
                    <a:pt x="32896" y="13016"/>
                  </a:cubicBezTo>
                  <a:cubicBezTo>
                    <a:pt x="31667" y="11338"/>
                    <a:pt x="32891" y="9280"/>
                    <a:pt x="34669" y="8904"/>
                  </a:cubicBezTo>
                  <a:cubicBezTo>
                    <a:pt x="36045" y="8616"/>
                    <a:pt x="36224" y="8505"/>
                    <a:pt x="36466" y="7112"/>
                  </a:cubicBezTo>
                  <a:cubicBezTo>
                    <a:pt x="36755" y="5436"/>
                    <a:pt x="37453" y="4643"/>
                    <a:pt x="39283" y="4643"/>
                  </a:cubicBezTo>
                  <a:cubicBezTo>
                    <a:pt x="39435" y="4643"/>
                    <a:pt x="39594" y="4649"/>
                    <a:pt x="39762" y="4660"/>
                  </a:cubicBezTo>
                  <a:cubicBezTo>
                    <a:pt x="40446" y="4706"/>
                    <a:pt x="40933" y="4744"/>
                    <a:pt x="41313" y="4744"/>
                  </a:cubicBezTo>
                  <a:cubicBezTo>
                    <a:pt x="42393" y="4744"/>
                    <a:pt x="42621" y="4437"/>
                    <a:pt x="44112" y="3143"/>
                  </a:cubicBezTo>
                  <a:cubicBezTo>
                    <a:pt x="44790" y="2560"/>
                    <a:pt x="45363" y="1855"/>
                    <a:pt x="46060" y="1296"/>
                  </a:cubicBezTo>
                  <a:cubicBezTo>
                    <a:pt x="46435" y="997"/>
                    <a:pt x="46728" y="852"/>
                    <a:pt x="47022" y="852"/>
                  </a:cubicBezTo>
                  <a:close/>
                  <a:moveTo>
                    <a:pt x="56570" y="2886"/>
                  </a:moveTo>
                  <a:cubicBezTo>
                    <a:pt x="56684" y="3536"/>
                    <a:pt x="56817" y="4289"/>
                    <a:pt x="56927" y="4912"/>
                  </a:cubicBezTo>
                  <a:cubicBezTo>
                    <a:pt x="56528" y="5261"/>
                    <a:pt x="56208" y="5499"/>
                    <a:pt x="55941" y="5783"/>
                  </a:cubicBezTo>
                  <a:cubicBezTo>
                    <a:pt x="55025" y="6772"/>
                    <a:pt x="54130" y="7252"/>
                    <a:pt x="53155" y="7252"/>
                  </a:cubicBezTo>
                  <a:cubicBezTo>
                    <a:pt x="52653" y="7252"/>
                    <a:pt x="52129" y="7125"/>
                    <a:pt x="51569" y="6874"/>
                  </a:cubicBezTo>
                  <a:cubicBezTo>
                    <a:pt x="51266" y="6740"/>
                    <a:pt x="50945" y="6662"/>
                    <a:pt x="50625" y="6576"/>
                  </a:cubicBezTo>
                  <a:cubicBezTo>
                    <a:pt x="50363" y="6506"/>
                    <a:pt x="50114" y="6470"/>
                    <a:pt x="49877" y="6470"/>
                  </a:cubicBezTo>
                  <a:cubicBezTo>
                    <a:pt x="49210" y="6470"/>
                    <a:pt x="48641" y="6757"/>
                    <a:pt x="48154" y="7396"/>
                  </a:cubicBezTo>
                  <a:cubicBezTo>
                    <a:pt x="47323" y="8480"/>
                    <a:pt x="46312" y="9131"/>
                    <a:pt x="45048" y="9131"/>
                  </a:cubicBezTo>
                  <a:cubicBezTo>
                    <a:pt x="44708" y="9131"/>
                    <a:pt x="44351" y="9084"/>
                    <a:pt x="43974" y="8986"/>
                  </a:cubicBezTo>
                  <a:cubicBezTo>
                    <a:pt x="43520" y="8872"/>
                    <a:pt x="43029" y="8895"/>
                    <a:pt x="42553" y="8890"/>
                  </a:cubicBezTo>
                  <a:cubicBezTo>
                    <a:pt x="42548" y="8890"/>
                    <a:pt x="42543" y="8890"/>
                    <a:pt x="42539" y="8890"/>
                  </a:cubicBezTo>
                  <a:cubicBezTo>
                    <a:pt x="41711" y="8890"/>
                    <a:pt x="41043" y="9257"/>
                    <a:pt x="40614" y="9949"/>
                  </a:cubicBezTo>
                  <a:cubicBezTo>
                    <a:pt x="40202" y="10617"/>
                    <a:pt x="39840" y="11316"/>
                    <a:pt x="39533" y="12039"/>
                  </a:cubicBezTo>
                  <a:cubicBezTo>
                    <a:pt x="39129" y="12988"/>
                    <a:pt x="38492" y="13570"/>
                    <a:pt x="37447" y="13671"/>
                  </a:cubicBezTo>
                  <a:cubicBezTo>
                    <a:pt x="35940" y="13822"/>
                    <a:pt x="35119" y="14761"/>
                    <a:pt x="34610" y="16201"/>
                  </a:cubicBezTo>
                  <a:cubicBezTo>
                    <a:pt x="34261" y="15665"/>
                    <a:pt x="33913" y="15234"/>
                    <a:pt x="33675" y="14748"/>
                  </a:cubicBezTo>
                  <a:cubicBezTo>
                    <a:pt x="33281" y="13941"/>
                    <a:pt x="33803" y="12502"/>
                    <a:pt x="34615" y="12075"/>
                  </a:cubicBezTo>
                  <a:cubicBezTo>
                    <a:pt x="35000" y="11874"/>
                    <a:pt x="35421" y="11732"/>
                    <a:pt x="35829" y="11567"/>
                  </a:cubicBezTo>
                  <a:cubicBezTo>
                    <a:pt x="36136" y="11443"/>
                    <a:pt x="36453" y="11347"/>
                    <a:pt x="36750" y="11204"/>
                  </a:cubicBezTo>
                  <a:cubicBezTo>
                    <a:pt x="37810" y="10691"/>
                    <a:pt x="38588" y="9977"/>
                    <a:pt x="38900" y="8743"/>
                  </a:cubicBezTo>
                  <a:cubicBezTo>
                    <a:pt x="39275" y="7265"/>
                    <a:pt x="39380" y="7019"/>
                    <a:pt x="40457" y="7019"/>
                  </a:cubicBezTo>
                  <a:cubicBezTo>
                    <a:pt x="40685" y="7019"/>
                    <a:pt x="40956" y="7030"/>
                    <a:pt x="41283" y="7043"/>
                  </a:cubicBezTo>
                  <a:cubicBezTo>
                    <a:pt x="41544" y="7054"/>
                    <a:pt x="41805" y="7064"/>
                    <a:pt x="42065" y="7064"/>
                  </a:cubicBezTo>
                  <a:cubicBezTo>
                    <a:pt x="42858" y="7064"/>
                    <a:pt x="43638" y="6972"/>
                    <a:pt x="44331" y="6544"/>
                  </a:cubicBezTo>
                  <a:cubicBezTo>
                    <a:pt x="45038" y="6104"/>
                    <a:pt x="45757" y="5595"/>
                    <a:pt x="46275" y="4958"/>
                  </a:cubicBezTo>
                  <a:cubicBezTo>
                    <a:pt x="46912" y="4170"/>
                    <a:pt x="47658" y="3919"/>
                    <a:pt x="48485" y="3919"/>
                  </a:cubicBezTo>
                  <a:cubicBezTo>
                    <a:pt x="48777" y="3919"/>
                    <a:pt x="49080" y="3950"/>
                    <a:pt x="49392" y="4000"/>
                  </a:cubicBezTo>
                  <a:cubicBezTo>
                    <a:pt x="50203" y="4133"/>
                    <a:pt x="51010" y="4316"/>
                    <a:pt x="51826" y="4440"/>
                  </a:cubicBezTo>
                  <a:cubicBezTo>
                    <a:pt x="52159" y="4489"/>
                    <a:pt x="52493" y="4517"/>
                    <a:pt x="52824" y="4517"/>
                  </a:cubicBezTo>
                  <a:cubicBezTo>
                    <a:pt x="53518" y="4517"/>
                    <a:pt x="54201" y="4394"/>
                    <a:pt x="54837" y="4087"/>
                  </a:cubicBezTo>
                  <a:cubicBezTo>
                    <a:pt x="55446" y="3793"/>
                    <a:pt x="55960" y="3317"/>
                    <a:pt x="56570" y="2886"/>
                  </a:cubicBezTo>
                  <a:close/>
                  <a:moveTo>
                    <a:pt x="56757" y="6058"/>
                  </a:moveTo>
                  <a:lnTo>
                    <a:pt x="56757" y="6058"/>
                  </a:lnTo>
                  <a:cubicBezTo>
                    <a:pt x="56923" y="7529"/>
                    <a:pt x="56368" y="8501"/>
                    <a:pt x="54924" y="9165"/>
                  </a:cubicBezTo>
                  <a:cubicBezTo>
                    <a:pt x="52720" y="10179"/>
                    <a:pt x="50409" y="10820"/>
                    <a:pt x="48002" y="11233"/>
                  </a:cubicBezTo>
                  <a:cubicBezTo>
                    <a:pt x="45867" y="11599"/>
                    <a:pt x="43759" y="12181"/>
                    <a:pt x="41664" y="12764"/>
                  </a:cubicBezTo>
                  <a:cubicBezTo>
                    <a:pt x="41077" y="12924"/>
                    <a:pt x="40513" y="13341"/>
                    <a:pt x="40064" y="13772"/>
                  </a:cubicBezTo>
                  <a:cubicBezTo>
                    <a:pt x="39733" y="14088"/>
                    <a:pt x="39550" y="14597"/>
                    <a:pt x="39413" y="15051"/>
                  </a:cubicBezTo>
                  <a:cubicBezTo>
                    <a:pt x="38982" y="16454"/>
                    <a:pt x="39119" y="17887"/>
                    <a:pt x="39180" y="19327"/>
                  </a:cubicBezTo>
                  <a:cubicBezTo>
                    <a:pt x="39211" y="20080"/>
                    <a:pt x="39106" y="20840"/>
                    <a:pt x="39056" y="21738"/>
                  </a:cubicBezTo>
                  <a:cubicBezTo>
                    <a:pt x="38685" y="21545"/>
                    <a:pt x="38456" y="21472"/>
                    <a:pt x="38281" y="21334"/>
                  </a:cubicBezTo>
                  <a:cubicBezTo>
                    <a:pt x="37648" y="20840"/>
                    <a:pt x="36971" y="20377"/>
                    <a:pt x="36434" y="19790"/>
                  </a:cubicBezTo>
                  <a:cubicBezTo>
                    <a:pt x="36039" y="19359"/>
                    <a:pt x="35797" y="18777"/>
                    <a:pt x="35559" y="18232"/>
                  </a:cubicBezTo>
                  <a:cubicBezTo>
                    <a:pt x="35054" y="17077"/>
                    <a:pt x="35219" y="16023"/>
                    <a:pt x="36095" y="15078"/>
                  </a:cubicBezTo>
                  <a:cubicBezTo>
                    <a:pt x="36516" y="14620"/>
                    <a:pt x="37044" y="14477"/>
                    <a:pt x="37612" y="14409"/>
                  </a:cubicBezTo>
                  <a:cubicBezTo>
                    <a:pt x="38323" y="14331"/>
                    <a:pt x="38904" y="14098"/>
                    <a:pt x="39373" y="13694"/>
                  </a:cubicBezTo>
                  <a:cubicBezTo>
                    <a:pt x="39729" y="13382"/>
                    <a:pt x="40019" y="12974"/>
                    <a:pt x="40234" y="12452"/>
                  </a:cubicBezTo>
                  <a:cubicBezTo>
                    <a:pt x="40518" y="11782"/>
                    <a:pt x="40857" y="11127"/>
                    <a:pt x="41220" y="10495"/>
                  </a:cubicBezTo>
                  <a:cubicBezTo>
                    <a:pt x="41532" y="9948"/>
                    <a:pt x="42040" y="9673"/>
                    <a:pt x="42661" y="9673"/>
                  </a:cubicBezTo>
                  <a:cubicBezTo>
                    <a:pt x="42686" y="9673"/>
                    <a:pt x="42711" y="9673"/>
                    <a:pt x="42737" y="9674"/>
                  </a:cubicBezTo>
                  <a:cubicBezTo>
                    <a:pt x="43227" y="9693"/>
                    <a:pt x="43731" y="9711"/>
                    <a:pt x="44207" y="9821"/>
                  </a:cubicBezTo>
                  <a:cubicBezTo>
                    <a:pt x="44544" y="9898"/>
                    <a:pt x="44868" y="9935"/>
                    <a:pt x="45180" y="9935"/>
                  </a:cubicBezTo>
                  <a:cubicBezTo>
                    <a:pt x="46298" y="9935"/>
                    <a:pt x="47263" y="9458"/>
                    <a:pt x="48126" y="8633"/>
                  </a:cubicBezTo>
                  <a:cubicBezTo>
                    <a:pt x="48404" y="8368"/>
                    <a:pt x="48660" y="8084"/>
                    <a:pt x="48896" y="7781"/>
                  </a:cubicBezTo>
                  <a:cubicBezTo>
                    <a:pt x="49153" y="7450"/>
                    <a:pt x="49458" y="7276"/>
                    <a:pt x="49824" y="7276"/>
                  </a:cubicBezTo>
                  <a:cubicBezTo>
                    <a:pt x="49929" y="7276"/>
                    <a:pt x="50038" y="7290"/>
                    <a:pt x="50152" y="7318"/>
                  </a:cubicBezTo>
                  <a:cubicBezTo>
                    <a:pt x="50593" y="7428"/>
                    <a:pt x="51050" y="7516"/>
                    <a:pt x="51464" y="7699"/>
                  </a:cubicBezTo>
                  <a:cubicBezTo>
                    <a:pt x="52038" y="7947"/>
                    <a:pt x="52592" y="8057"/>
                    <a:pt x="53117" y="8057"/>
                  </a:cubicBezTo>
                  <a:cubicBezTo>
                    <a:pt x="54460" y="8057"/>
                    <a:pt x="55618" y="7341"/>
                    <a:pt x="56464" y="6406"/>
                  </a:cubicBezTo>
                  <a:cubicBezTo>
                    <a:pt x="56555" y="6305"/>
                    <a:pt x="56639" y="6195"/>
                    <a:pt x="56757" y="6058"/>
                  </a:cubicBezTo>
                  <a:close/>
                  <a:moveTo>
                    <a:pt x="54599" y="10366"/>
                  </a:moveTo>
                  <a:cubicBezTo>
                    <a:pt x="54685" y="10751"/>
                    <a:pt x="54767" y="11104"/>
                    <a:pt x="54845" y="11456"/>
                  </a:cubicBezTo>
                  <a:cubicBezTo>
                    <a:pt x="55497" y="14496"/>
                    <a:pt x="56170" y="17526"/>
                    <a:pt x="56285" y="20657"/>
                  </a:cubicBezTo>
                  <a:cubicBezTo>
                    <a:pt x="56304" y="21288"/>
                    <a:pt x="56185" y="21830"/>
                    <a:pt x="55970" y="22394"/>
                  </a:cubicBezTo>
                  <a:cubicBezTo>
                    <a:pt x="54998" y="24900"/>
                    <a:pt x="53082" y="26330"/>
                    <a:pt x="50547" y="26890"/>
                  </a:cubicBezTo>
                  <a:cubicBezTo>
                    <a:pt x="49076" y="27210"/>
                    <a:pt x="47541" y="27265"/>
                    <a:pt x="46032" y="27370"/>
                  </a:cubicBezTo>
                  <a:cubicBezTo>
                    <a:pt x="46015" y="27372"/>
                    <a:pt x="45997" y="27372"/>
                    <a:pt x="45979" y="27372"/>
                  </a:cubicBezTo>
                  <a:cubicBezTo>
                    <a:pt x="45633" y="27372"/>
                    <a:pt x="45271" y="27129"/>
                    <a:pt x="44823" y="26976"/>
                  </a:cubicBezTo>
                  <a:lnTo>
                    <a:pt x="44823" y="26976"/>
                  </a:lnTo>
                  <a:cubicBezTo>
                    <a:pt x="45074" y="27980"/>
                    <a:pt x="45322" y="28975"/>
                    <a:pt x="45574" y="29993"/>
                  </a:cubicBezTo>
                  <a:cubicBezTo>
                    <a:pt x="44782" y="30595"/>
                    <a:pt x="43935" y="30820"/>
                    <a:pt x="43059" y="30820"/>
                  </a:cubicBezTo>
                  <a:cubicBezTo>
                    <a:pt x="42543" y="30820"/>
                    <a:pt x="42016" y="30741"/>
                    <a:pt x="41485" y="30616"/>
                  </a:cubicBezTo>
                  <a:cubicBezTo>
                    <a:pt x="40656" y="30424"/>
                    <a:pt x="39886" y="30079"/>
                    <a:pt x="39345" y="29370"/>
                  </a:cubicBezTo>
                  <a:cubicBezTo>
                    <a:pt x="39303" y="29309"/>
                    <a:pt x="39244" y="29250"/>
                    <a:pt x="39181" y="29223"/>
                  </a:cubicBezTo>
                  <a:cubicBezTo>
                    <a:pt x="38442" y="28929"/>
                    <a:pt x="38396" y="28384"/>
                    <a:pt x="38525" y="27683"/>
                  </a:cubicBezTo>
                  <a:cubicBezTo>
                    <a:pt x="38649" y="27005"/>
                    <a:pt x="38667" y="26299"/>
                    <a:pt x="38644" y="25607"/>
                  </a:cubicBezTo>
                  <a:cubicBezTo>
                    <a:pt x="38634" y="25386"/>
                    <a:pt x="38401" y="25052"/>
                    <a:pt x="38195" y="24974"/>
                  </a:cubicBezTo>
                  <a:cubicBezTo>
                    <a:pt x="36733" y="24433"/>
                    <a:pt x="35664" y="23530"/>
                    <a:pt x="35247" y="21976"/>
                  </a:cubicBezTo>
                  <a:cubicBezTo>
                    <a:pt x="35210" y="21833"/>
                    <a:pt x="35124" y="21673"/>
                    <a:pt x="35155" y="21549"/>
                  </a:cubicBezTo>
                  <a:cubicBezTo>
                    <a:pt x="35247" y="21210"/>
                    <a:pt x="35311" y="20779"/>
                    <a:pt x="35550" y="20596"/>
                  </a:cubicBezTo>
                  <a:cubicBezTo>
                    <a:pt x="35578" y="20575"/>
                    <a:pt x="35617" y="20566"/>
                    <a:pt x="35665" y="20566"/>
                  </a:cubicBezTo>
                  <a:cubicBezTo>
                    <a:pt x="35871" y="20566"/>
                    <a:pt x="36228" y="20734"/>
                    <a:pt x="36444" y="20872"/>
                  </a:cubicBezTo>
                  <a:cubicBezTo>
                    <a:pt x="37118" y="21303"/>
                    <a:pt x="37717" y="21852"/>
                    <a:pt x="38414" y="22237"/>
                  </a:cubicBezTo>
                  <a:cubicBezTo>
                    <a:pt x="38685" y="22390"/>
                    <a:pt x="38922" y="22466"/>
                    <a:pt x="39126" y="22466"/>
                  </a:cubicBezTo>
                  <a:cubicBezTo>
                    <a:pt x="39540" y="22466"/>
                    <a:pt x="39814" y="22151"/>
                    <a:pt x="39936" y="21526"/>
                  </a:cubicBezTo>
                  <a:cubicBezTo>
                    <a:pt x="40079" y="20779"/>
                    <a:pt x="40073" y="20001"/>
                    <a:pt x="40106" y="19235"/>
                  </a:cubicBezTo>
                  <a:cubicBezTo>
                    <a:pt x="40161" y="17947"/>
                    <a:pt x="40193" y="16654"/>
                    <a:pt x="40239" y="15362"/>
                  </a:cubicBezTo>
                  <a:cubicBezTo>
                    <a:pt x="40271" y="14491"/>
                    <a:pt x="40931" y="14111"/>
                    <a:pt x="41582" y="13772"/>
                  </a:cubicBezTo>
                  <a:cubicBezTo>
                    <a:pt x="41967" y="13574"/>
                    <a:pt x="42402" y="13459"/>
                    <a:pt x="42829" y="13364"/>
                  </a:cubicBezTo>
                  <a:cubicBezTo>
                    <a:pt x="45147" y="12855"/>
                    <a:pt x="47486" y="12405"/>
                    <a:pt x="49796" y="11846"/>
                  </a:cubicBezTo>
                  <a:cubicBezTo>
                    <a:pt x="51230" y="11498"/>
                    <a:pt x="52628" y="10989"/>
                    <a:pt x="54045" y="10554"/>
                  </a:cubicBezTo>
                  <a:cubicBezTo>
                    <a:pt x="54214" y="10503"/>
                    <a:pt x="54384" y="10440"/>
                    <a:pt x="54599" y="10366"/>
                  </a:cubicBezTo>
                  <a:close/>
                  <a:moveTo>
                    <a:pt x="46546" y="29449"/>
                  </a:moveTo>
                  <a:lnTo>
                    <a:pt x="46546" y="29449"/>
                  </a:lnTo>
                  <a:cubicBezTo>
                    <a:pt x="48833" y="29943"/>
                    <a:pt x="50566" y="31199"/>
                    <a:pt x="51931" y="33152"/>
                  </a:cubicBezTo>
                  <a:cubicBezTo>
                    <a:pt x="50877" y="33430"/>
                    <a:pt x="49882" y="33705"/>
                    <a:pt x="48883" y="33945"/>
                  </a:cubicBezTo>
                  <a:cubicBezTo>
                    <a:pt x="48877" y="33946"/>
                    <a:pt x="48871" y="33947"/>
                    <a:pt x="48865" y="33947"/>
                  </a:cubicBezTo>
                  <a:cubicBezTo>
                    <a:pt x="48772" y="33947"/>
                    <a:pt x="48608" y="33799"/>
                    <a:pt x="48549" y="33688"/>
                  </a:cubicBezTo>
                  <a:cubicBezTo>
                    <a:pt x="47966" y="32611"/>
                    <a:pt x="47389" y="31534"/>
                    <a:pt x="46843" y="30438"/>
                  </a:cubicBezTo>
                  <a:cubicBezTo>
                    <a:pt x="46702" y="30154"/>
                    <a:pt x="46655" y="29824"/>
                    <a:pt x="46546" y="29449"/>
                  </a:cubicBezTo>
                  <a:close/>
                  <a:moveTo>
                    <a:pt x="37450" y="29374"/>
                  </a:moveTo>
                  <a:cubicBezTo>
                    <a:pt x="37484" y="29374"/>
                    <a:pt x="37517" y="29377"/>
                    <a:pt x="37549" y="29383"/>
                  </a:cubicBezTo>
                  <a:cubicBezTo>
                    <a:pt x="38212" y="29517"/>
                    <a:pt x="38937" y="29750"/>
                    <a:pt x="39079" y="30611"/>
                  </a:cubicBezTo>
                  <a:cubicBezTo>
                    <a:pt x="39129" y="30937"/>
                    <a:pt x="39194" y="31263"/>
                    <a:pt x="39198" y="31589"/>
                  </a:cubicBezTo>
                  <a:cubicBezTo>
                    <a:pt x="39212" y="32944"/>
                    <a:pt x="39203" y="34297"/>
                    <a:pt x="39203" y="35668"/>
                  </a:cubicBezTo>
                  <a:cubicBezTo>
                    <a:pt x="37324" y="35874"/>
                    <a:pt x="35605" y="36061"/>
                    <a:pt x="33780" y="36263"/>
                  </a:cubicBezTo>
                  <a:cubicBezTo>
                    <a:pt x="33901" y="35484"/>
                    <a:pt x="33941" y="34691"/>
                    <a:pt x="34161" y="33953"/>
                  </a:cubicBezTo>
                  <a:cubicBezTo>
                    <a:pt x="34615" y="32422"/>
                    <a:pt x="35164" y="30910"/>
                    <a:pt x="36457" y="29851"/>
                  </a:cubicBezTo>
                  <a:cubicBezTo>
                    <a:pt x="36731" y="29626"/>
                    <a:pt x="37135" y="29374"/>
                    <a:pt x="37450" y="29374"/>
                  </a:cubicBezTo>
                  <a:close/>
                  <a:moveTo>
                    <a:pt x="52362" y="33881"/>
                  </a:moveTo>
                  <a:cubicBezTo>
                    <a:pt x="52646" y="34792"/>
                    <a:pt x="52916" y="35654"/>
                    <a:pt x="53223" y="36635"/>
                  </a:cubicBezTo>
                  <a:cubicBezTo>
                    <a:pt x="51784" y="35937"/>
                    <a:pt x="50501" y="35136"/>
                    <a:pt x="48993" y="34866"/>
                  </a:cubicBezTo>
                  <a:cubicBezTo>
                    <a:pt x="49016" y="34807"/>
                    <a:pt x="49039" y="34746"/>
                    <a:pt x="49062" y="34687"/>
                  </a:cubicBezTo>
                  <a:cubicBezTo>
                    <a:pt x="50143" y="34422"/>
                    <a:pt x="51220" y="34161"/>
                    <a:pt x="52362" y="33881"/>
                  </a:cubicBezTo>
                  <a:close/>
                  <a:moveTo>
                    <a:pt x="46133" y="30718"/>
                  </a:moveTo>
                  <a:cubicBezTo>
                    <a:pt x="46771" y="32033"/>
                    <a:pt x="47329" y="33371"/>
                    <a:pt x="48054" y="34614"/>
                  </a:cubicBezTo>
                  <a:cubicBezTo>
                    <a:pt x="48746" y="35796"/>
                    <a:pt x="48530" y="37010"/>
                    <a:pt x="48462" y="38234"/>
                  </a:cubicBezTo>
                  <a:cubicBezTo>
                    <a:pt x="48452" y="38394"/>
                    <a:pt x="48315" y="38560"/>
                    <a:pt x="48205" y="38697"/>
                  </a:cubicBezTo>
                  <a:cubicBezTo>
                    <a:pt x="47856" y="39141"/>
                    <a:pt x="47503" y="39585"/>
                    <a:pt x="47128" y="40012"/>
                  </a:cubicBezTo>
                  <a:cubicBezTo>
                    <a:pt x="47022" y="40127"/>
                    <a:pt x="46839" y="40231"/>
                    <a:pt x="46693" y="40237"/>
                  </a:cubicBezTo>
                  <a:cubicBezTo>
                    <a:pt x="46586" y="40241"/>
                    <a:pt x="46480" y="40243"/>
                    <a:pt x="46375" y="40243"/>
                  </a:cubicBezTo>
                  <a:cubicBezTo>
                    <a:pt x="44494" y="40243"/>
                    <a:pt x="42799" y="39622"/>
                    <a:pt x="41361" y="38403"/>
                  </a:cubicBezTo>
                  <a:cubicBezTo>
                    <a:pt x="40582" y="37743"/>
                    <a:pt x="39977" y="36877"/>
                    <a:pt x="39968" y="35759"/>
                  </a:cubicBezTo>
                  <a:cubicBezTo>
                    <a:pt x="39959" y="34168"/>
                    <a:pt x="39968" y="32578"/>
                    <a:pt x="39968" y="30918"/>
                  </a:cubicBezTo>
                  <a:cubicBezTo>
                    <a:pt x="41029" y="31393"/>
                    <a:pt x="42058" y="31672"/>
                    <a:pt x="43072" y="31672"/>
                  </a:cubicBezTo>
                  <a:cubicBezTo>
                    <a:pt x="44103" y="31672"/>
                    <a:pt x="45118" y="31383"/>
                    <a:pt x="46133" y="30718"/>
                  </a:cubicBezTo>
                  <a:close/>
                  <a:moveTo>
                    <a:pt x="60979" y="36192"/>
                  </a:moveTo>
                  <a:cubicBezTo>
                    <a:pt x="61043" y="36192"/>
                    <a:pt x="61116" y="36209"/>
                    <a:pt x="61199" y="36245"/>
                  </a:cubicBezTo>
                  <a:cubicBezTo>
                    <a:pt x="61263" y="36272"/>
                    <a:pt x="61342" y="36276"/>
                    <a:pt x="61410" y="36291"/>
                  </a:cubicBezTo>
                  <a:cubicBezTo>
                    <a:pt x="62785" y="36616"/>
                    <a:pt x="63234" y="37184"/>
                    <a:pt x="63239" y="38784"/>
                  </a:cubicBezTo>
                  <a:cubicBezTo>
                    <a:pt x="63271" y="39623"/>
                    <a:pt x="62968" y="40502"/>
                    <a:pt x="62098" y="41126"/>
                  </a:cubicBezTo>
                  <a:cubicBezTo>
                    <a:pt x="61851" y="41302"/>
                    <a:pt x="61598" y="41389"/>
                    <a:pt x="61358" y="41389"/>
                  </a:cubicBezTo>
                  <a:cubicBezTo>
                    <a:pt x="61008" y="41389"/>
                    <a:pt x="60684" y="41204"/>
                    <a:pt x="60442" y="40837"/>
                  </a:cubicBezTo>
                  <a:cubicBezTo>
                    <a:pt x="60292" y="40618"/>
                    <a:pt x="60145" y="40356"/>
                    <a:pt x="60118" y="40100"/>
                  </a:cubicBezTo>
                  <a:cubicBezTo>
                    <a:pt x="59971" y="38866"/>
                    <a:pt x="60067" y="37661"/>
                    <a:pt x="60599" y="36515"/>
                  </a:cubicBezTo>
                  <a:cubicBezTo>
                    <a:pt x="60695" y="36310"/>
                    <a:pt x="60808" y="36192"/>
                    <a:pt x="60979" y="36192"/>
                  </a:cubicBezTo>
                  <a:close/>
                  <a:moveTo>
                    <a:pt x="8029" y="40135"/>
                  </a:moveTo>
                  <a:cubicBezTo>
                    <a:pt x="8237" y="40135"/>
                    <a:pt x="8399" y="40232"/>
                    <a:pt x="8566" y="40485"/>
                  </a:cubicBezTo>
                  <a:cubicBezTo>
                    <a:pt x="9181" y="41406"/>
                    <a:pt x="9868" y="42281"/>
                    <a:pt x="10432" y="43258"/>
                  </a:cubicBezTo>
                  <a:cubicBezTo>
                    <a:pt x="8049" y="42662"/>
                    <a:pt x="5665" y="42061"/>
                    <a:pt x="3181" y="41438"/>
                  </a:cubicBezTo>
                  <a:cubicBezTo>
                    <a:pt x="3593" y="41310"/>
                    <a:pt x="3945" y="41181"/>
                    <a:pt x="4308" y="41085"/>
                  </a:cubicBezTo>
                  <a:cubicBezTo>
                    <a:pt x="5454" y="40778"/>
                    <a:pt x="6609" y="40485"/>
                    <a:pt x="7755" y="40178"/>
                  </a:cubicBezTo>
                  <a:cubicBezTo>
                    <a:pt x="7855" y="40150"/>
                    <a:pt x="7946" y="40135"/>
                    <a:pt x="8029" y="40135"/>
                  </a:cubicBezTo>
                  <a:close/>
                  <a:moveTo>
                    <a:pt x="38900" y="36603"/>
                  </a:moveTo>
                  <a:cubicBezTo>
                    <a:pt x="39043" y="36603"/>
                    <a:pt x="39265" y="36749"/>
                    <a:pt x="39318" y="36877"/>
                  </a:cubicBezTo>
                  <a:cubicBezTo>
                    <a:pt x="40000" y="38619"/>
                    <a:pt x="41352" y="39664"/>
                    <a:pt x="42998" y="40366"/>
                  </a:cubicBezTo>
                  <a:cubicBezTo>
                    <a:pt x="44049" y="40817"/>
                    <a:pt x="45154" y="41066"/>
                    <a:pt x="46304" y="41066"/>
                  </a:cubicBezTo>
                  <a:cubicBezTo>
                    <a:pt x="46452" y="41066"/>
                    <a:pt x="46602" y="41061"/>
                    <a:pt x="46752" y="41053"/>
                  </a:cubicBezTo>
                  <a:cubicBezTo>
                    <a:pt x="47192" y="41026"/>
                    <a:pt x="47480" y="40847"/>
                    <a:pt x="47741" y="40485"/>
                  </a:cubicBezTo>
                  <a:cubicBezTo>
                    <a:pt x="48319" y="39683"/>
                    <a:pt x="48929" y="38903"/>
                    <a:pt x="49937" y="38509"/>
                  </a:cubicBezTo>
                  <a:lnTo>
                    <a:pt x="49937" y="38509"/>
                  </a:lnTo>
                  <a:cubicBezTo>
                    <a:pt x="49800" y="38844"/>
                    <a:pt x="49630" y="39170"/>
                    <a:pt x="49539" y="39513"/>
                  </a:cubicBezTo>
                  <a:cubicBezTo>
                    <a:pt x="49484" y="39719"/>
                    <a:pt x="49460" y="40054"/>
                    <a:pt x="49580" y="40159"/>
                  </a:cubicBezTo>
                  <a:cubicBezTo>
                    <a:pt x="49682" y="40251"/>
                    <a:pt x="49867" y="40290"/>
                    <a:pt x="50045" y="40290"/>
                  </a:cubicBezTo>
                  <a:cubicBezTo>
                    <a:pt x="50123" y="40290"/>
                    <a:pt x="50200" y="40283"/>
                    <a:pt x="50267" y="40269"/>
                  </a:cubicBezTo>
                  <a:cubicBezTo>
                    <a:pt x="50730" y="40168"/>
                    <a:pt x="51174" y="39898"/>
                    <a:pt x="51633" y="39879"/>
                  </a:cubicBezTo>
                  <a:cubicBezTo>
                    <a:pt x="51691" y="39878"/>
                    <a:pt x="51750" y="39877"/>
                    <a:pt x="51810" y="39877"/>
                  </a:cubicBezTo>
                  <a:cubicBezTo>
                    <a:pt x="52323" y="39877"/>
                    <a:pt x="52864" y="39947"/>
                    <a:pt x="53324" y="40136"/>
                  </a:cubicBezTo>
                  <a:cubicBezTo>
                    <a:pt x="54022" y="40426"/>
                    <a:pt x="54104" y="40920"/>
                    <a:pt x="53715" y="41571"/>
                  </a:cubicBezTo>
                  <a:cubicBezTo>
                    <a:pt x="53014" y="42735"/>
                    <a:pt x="52036" y="43496"/>
                    <a:pt x="50652" y="43661"/>
                  </a:cubicBezTo>
                  <a:cubicBezTo>
                    <a:pt x="50254" y="43706"/>
                    <a:pt x="49850" y="43743"/>
                    <a:pt x="49451" y="43766"/>
                  </a:cubicBezTo>
                  <a:cubicBezTo>
                    <a:pt x="48939" y="43792"/>
                    <a:pt x="48430" y="43805"/>
                    <a:pt x="47922" y="43805"/>
                  </a:cubicBezTo>
                  <a:cubicBezTo>
                    <a:pt x="44337" y="43805"/>
                    <a:pt x="40852" y="43170"/>
                    <a:pt x="37452" y="41942"/>
                  </a:cubicBezTo>
                  <a:cubicBezTo>
                    <a:pt x="36434" y="41575"/>
                    <a:pt x="35485" y="41140"/>
                    <a:pt x="34762" y="40315"/>
                  </a:cubicBezTo>
                  <a:cubicBezTo>
                    <a:pt x="33954" y="39399"/>
                    <a:pt x="33904" y="38267"/>
                    <a:pt x="33813" y="37039"/>
                  </a:cubicBezTo>
                  <a:cubicBezTo>
                    <a:pt x="35545" y="36887"/>
                    <a:pt x="37214" y="36732"/>
                    <a:pt x="38887" y="36603"/>
                  </a:cubicBezTo>
                  <a:cubicBezTo>
                    <a:pt x="38891" y="36603"/>
                    <a:pt x="38896" y="36603"/>
                    <a:pt x="38900" y="36603"/>
                  </a:cubicBezTo>
                  <a:close/>
                  <a:moveTo>
                    <a:pt x="11279" y="39735"/>
                  </a:moveTo>
                  <a:cubicBezTo>
                    <a:pt x="12682" y="39735"/>
                    <a:pt x="14041" y="39970"/>
                    <a:pt x="15336" y="40287"/>
                  </a:cubicBezTo>
                  <a:cubicBezTo>
                    <a:pt x="15895" y="41735"/>
                    <a:pt x="16423" y="43088"/>
                    <a:pt x="16977" y="44518"/>
                  </a:cubicBezTo>
                  <a:cubicBezTo>
                    <a:pt x="16312" y="44404"/>
                    <a:pt x="15676" y="44303"/>
                    <a:pt x="15043" y="44191"/>
                  </a:cubicBezTo>
                  <a:cubicBezTo>
                    <a:pt x="14034" y="44022"/>
                    <a:pt x="13026" y="43852"/>
                    <a:pt x="12018" y="43660"/>
                  </a:cubicBezTo>
                  <a:cubicBezTo>
                    <a:pt x="11844" y="43623"/>
                    <a:pt x="11632" y="43518"/>
                    <a:pt x="11532" y="43376"/>
                  </a:cubicBezTo>
                  <a:cubicBezTo>
                    <a:pt x="10743" y="42303"/>
                    <a:pt x="9978" y="41213"/>
                    <a:pt x="9208" y="40126"/>
                  </a:cubicBezTo>
                  <a:cubicBezTo>
                    <a:pt x="9176" y="40086"/>
                    <a:pt x="9162" y="40031"/>
                    <a:pt x="9126" y="39934"/>
                  </a:cubicBezTo>
                  <a:cubicBezTo>
                    <a:pt x="9853" y="39794"/>
                    <a:pt x="10571" y="39735"/>
                    <a:pt x="11279" y="39735"/>
                  </a:cubicBezTo>
                  <a:close/>
                  <a:moveTo>
                    <a:pt x="60095" y="34348"/>
                  </a:moveTo>
                  <a:lnTo>
                    <a:pt x="60095" y="34348"/>
                  </a:lnTo>
                  <a:cubicBezTo>
                    <a:pt x="60255" y="35095"/>
                    <a:pt x="60200" y="35764"/>
                    <a:pt x="59819" y="36456"/>
                  </a:cubicBezTo>
                  <a:cubicBezTo>
                    <a:pt x="59173" y="37624"/>
                    <a:pt x="59140" y="38945"/>
                    <a:pt x="59251" y="40256"/>
                  </a:cubicBezTo>
                  <a:cubicBezTo>
                    <a:pt x="59274" y="40485"/>
                    <a:pt x="59352" y="40733"/>
                    <a:pt x="59481" y="40925"/>
                  </a:cubicBezTo>
                  <a:cubicBezTo>
                    <a:pt x="60190" y="41997"/>
                    <a:pt x="59723" y="43097"/>
                    <a:pt x="59457" y="44124"/>
                  </a:cubicBezTo>
                  <a:cubicBezTo>
                    <a:pt x="59269" y="44867"/>
                    <a:pt x="58688" y="45514"/>
                    <a:pt x="58147" y="46178"/>
                  </a:cubicBezTo>
                  <a:cubicBezTo>
                    <a:pt x="58137" y="46008"/>
                    <a:pt x="58109" y="45843"/>
                    <a:pt x="58124" y="45678"/>
                  </a:cubicBezTo>
                  <a:cubicBezTo>
                    <a:pt x="58261" y="43836"/>
                    <a:pt x="58467" y="41997"/>
                    <a:pt x="58522" y="40155"/>
                  </a:cubicBezTo>
                  <a:cubicBezTo>
                    <a:pt x="58591" y="38078"/>
                    <a:pt x="59842" y="36360"/>
                    <a:pt x="60095" y="34348"/>
                  </a:cubicBezTo>
                  <a:close/>
                  <a:moveTo>
                    <a:pt x="16179" y="40541"/>
                  </a:moveTo>
                  <a:lnTo>
                    <a:pt x="16179" y="40541"/>
                  </a:lnTo>
                  <a:cubicBezTo>
                    <a:pt x="16445" y="40604"/>
                    <a:pt x="16651" y="40636"/>
                    <a:pt x="16840" y="40705"/>
                  </a:cubicBezTo>
                  <a:cubicBezTo>
                    <a:pt x="17803" y="41053"/>
                    <a:pt x="18774" y="41393"/>
                    <a:pt x="19719" y="41778"/>
                  </a:cubicBezTo>
                  <a:cubicBezTo>
                    <a:pt x="19929" y="41865"/>
                    <a:pt x="20126" y="42112"/>
                    <a:pt x="20213" y="42332"/>
                  </a:cubicBezTo>
                  <a:cubicBezTo>
                    <a:pt x="20447" y="42904"/>
                    <a:pt x="20604" y="43510"/>
                    <a:pt x="20823" y="44087"/>
                  </a:cubicBezTo>
                  <a:cubicBezTo>
                    <a:pt x="20927" y="44361"/>
                    <a:pt x="21079" y="44613"/>
                    <a:pt x="21272" y="44835"/>
                  </a:cubicBezTo>
                  <a:cubicBezTo>
                    <a:pt x="21373" y="44949"/>
                    <a:pt x="21552" y="44991"/>
                    <a:pt x="21712" y="45050"/>
                  </a:cubicBezTo>
                  <a:lnTo>
                    <a:pt x="21781" y="45077"/>
                  </a:lnTo>
                  <a:cubicBezTo>
                    <a:pt x="21808" y="44894"/>
                    <a:pt x="21899" y="44688"/>
                    <a:pt x="21849" y="44532"/>
                  </a:cubicBezTo>
                  <a:cubicBezTo>
                    <a:pt x="21707" y="44101"/>
                    <a:pt x="21496" y="43693"/>
                    <a:pt x="21322" y="43272"/>
                  </a:cubicBezTo>
                  <a:cubicBezTo>
                    <a:pt x="21212" y="42988"/>
                    <a:pt x="21120" y="42698"/>
                    <a:pt x="20973" y="42273"/>
                  </a:cubicBezTo>
                  <a:lnTo>
                    <a:pt x="20973" y="42273"/>
                  </a:lnTo>
                  <a:cubicBezTo>
                    <a:pt x="23546" y="43386"/>
                    <a:pt x="25672" y="44812"/>
                    <a:pt x="27189" y="46998"/>
                  </a:cubicBezTo>
                  <a:cubicBezTo>
                    <a:pt x="25718" y="46636"/>
                    <a:pt x="24242" y="46283"/>
                    <a:pt x="22774" y="45899"/>
                  </a:cubicBezTo>
                  <a:cubicBezTo>
                    <a:pt x="22495" y="45825"/>
                    <a:pt x="22251" y="45633"/>
                    <a:pt x="21986" y="45499"/>
                  </a:cubicBezTo>
                  <a:cubicBezTo>
                    <a:pt x="21931" y="45470"/>
                    <a:pt x="21866" y="45430"/>
                    <a:pt x="21805" y="45430"/>
                  </a:cubicBezTo>
                  <a:cubicBezTo>
                    <a:pt x="21800" y="45430"/>
                    <a:pt x="21794" y="45431"/>
                    <a:pt x="21788" y="45431"/>
                  </a:cubicBezTo>
                  <a:cubicBezTo>
                    <a:pt x="21775" y="45431"/>
                    <a:pt x="21765" y="45436"/>
                    <a:pt x="21752" y="45436"/>
                  </a:cubicBezTo>
                  <a:cubicBezTo>
                    <a:pt x="21623" y="45452"/>
                    <a:pt x="21495" y="45459"/>
                    <a:pt x="21369" y="45459"/>
                  </a:cubicBezTo>
                  <a:cubicBezTo>
                    <a:pt x="20281" y="45459"/>
                    <a:pt x="19292" y="44927"/>
                    <a:pt x="18231" y="44771"/>
                  </a:cubicBezTo>
                  <a:cubicBezTo>
                    <a:pt x="18117" y="44758"/>
                    <a:pt x="17985" y="44615"/>
                    <a:pt x="17934" y="44501"/>
                  </a:cubicBezTo>
                  <a:cubicBezTo>
                    <a:pt x="17357" y="43217"/>
                    <a:pt x="16794" y="41929"/>
                    <a:pt x="16179" y="40541"/>
                  </a:cubicBezTo>
                  <a:close/>
                  <a:moveTo>
                    <a:pt x="49392" y="35701"/>
                  </a:moveTo>
                  <a:cubicBezTo>
                    <a:pt x="52188" y="37066"/>
                    <a:pt x="54800" y="38349"/>
                    <a:pt x="57422" y="39614"/>
                  </a:cubicBezTo>
                  <a:cubicBezTo>
                    <a:pt x="57743" y="39765"/>
                    <a:pt x="57825" y="39940"/>
                    <a:pt x="57794" y="40283"/>
                  </a:cubicBezTo>
                  <a:cubicBezTo>
                    <a:pt x="57601" y="42584"/>
                    <a:pt x="57436" y="44880"/>
                    <a:pt x="57263" y="47182"/>
                  </a:cubicBezTo>
                  <a:cubicBezTo>
                    <a:pt x="57240" y="47485"/>
                    <a:pt x="57225" y="47786"/>
                    <a:pt x="57202" y="48148"/>
                  </a:cubicBezTo>
                  <a:cubicBezTo>
                    <a:pt x="54406" y="47456"/>
                    <a:pt x="52133" y="45821"/>
                    <a:pt x="49566" y="44753"/>
                  </a:cubicBezTo>
                  <a:cubicBezTo>
                    <a:pt x="50166" y="44642"/>
                    <a:pt x="50734" y="44559"/>
                    <a:pt x="51294" y="44437"/>
                  </a:cubicBezTo>
                  <a:cubicBezTo>
                    <a:pt x="52779" y="44097"/>
                    <a:pt x="53760" y="43112"/>
                    <a:pt x="54475" y="41837"/>
                  </a:cubicBezTo>
                  <a:cubicBezTo>
                    <a:pt x="54988" y="40921"/>
                    <a:pt x="54749" y="40091"/>
                    <a:pt x="53869" y="39509"/>
                  </a:cubicBezTo>
                  <a:cubicBezTo>
                    <a:pt x="53338" y="39159"/>
                    <a:pt x="52769" y="39024"/>
                    <a:pt x="52178" y="39024"/>
                  </a:cubicBezTo>
                  <a:cubicBezTo>
                    <a:pt x="51918" y="39024"/>
                    <a:pt x="51653" y="39050"/>
                    <a:pt x="51385" y="39096"/>
                  </a:cubicBezTo>
                  <a:cubicBezTo>
                    <a:pt x="51119" y="39147"/>
                    <a:pt x="50853" y="39233"/>
                    <a:pt x="50523" y="39321"/>
                  </a:cubicBezTo>
                  <a:cubicBezTo>
                    <a:pt x="50619" y="38982"/>
                    <a:pt x="50743" y="38679"/>
                    <a:pt x="50775" y="38368"/>
                  </a:cubicBezTo>
                  <a:cubicBezTo>
                    <a:pt x="50799" y="38116"/>
                    <a:pt x="50789" y="37735"/>
                    <a:pt x="50638" y="37625"/>
                  </a:cubicBezTo>
                  <a:cubicBezTo>
                    <a:pt x="50547" y="37561"/>
                    <a:pt x="50417" y="37542"/>
                    <a:pt x="50277" y="37542"/>
                  </a:cubicBezTo>
                  <a:cubicBezTo>
                    <a:pt x="50129" y="37542"/>
                    <a:pt x="49968" y="37563"/>
                    <a:pt x="49827" y="37575"/>
                  </a:cubicBezTo>
                  <a:cubicBezTo>
                    <a:pt x="49672" y="37588"/>
                    <a:pt x="49525" y="37695"/>
                    <a:pt x="49208" y="37832"/>
                  </a:cubicBezTo>
                  <a:cubicBezTo>
                    <a:pt x="49272" y="37075"/>
                    <a:pt x="49332" y="36410"/>
                    <a:pt x="49392" y="35701"/>
                  </a:cubicBezTo>
                  <a:close/>
                  <a:moveTo>
                    <a:pt x="1082" y="42134"/>
                  </a:moveTo>
                  <a:cubicBezTo>
                    <a:pt x="4409" y="42336"/>
                    <a:pt x="7480" y="43358"/>
                    <a:pt x="10643" y="44229"/>
                  </a:cubicBezTo>
                  <a:cubicBezTo>
                    <a:pt x="9698" y="45214"/>
                    <a:pt x="8905" y="46255"/>
                    <a:pt x="7695" y="46883"/>
                  </a:cubicBezTo>
                  <a:lnTo>
                    <a:pt x="7695" y="46884"/>
                  </a:lnTo>
                  <a:cubicBezTo>
                    <a:pt x="7045" y="47223"/>
                    <a:pt x="6490" y="47745"/>
                    <a:pt x="5866" y="48203"/>
                  </a:cubicBezTo>
                  <a:cubicBezTo>
                    <a:pt x="4226" y="47089"/>
                    <a:pt x="1475" y="43643"/>
                    <a:pt x="1082" y="42134"/>
                  </a:cubicBezTo>
                  <a:close/>
                  <a:moveTo>
                    <a:pt x="11809" y="44486"/>
                  </a:moveTo>
                  <a:cubicBezTo>
                    <a:pt x="11875" y="44486"/>
                    <a:pt x="11946" y="44495"/>
                    <a:pt x="12026" y="44509"/>
                  </a:cubicBezTo>
                  <a:cubicBezTo>
                    <a:pt x="13589" y="44793"/>
                    <a:pt x="15161" y="45044"/>
                    <a:pt x="16889" y="45338"/>
                  </a:cubicBezTo>
                  <a:cubicBezTo>
                    <a:pt x="15418" y="46883"/>
                    <a:pt x="14061" y="48308"/>
                    <a:pt x="12705" y="49743"/>
                  </a:cubicBezTo>
                  <a:cubicBezTo>
                    <a:pt x="12521" y="49940"/>
                    <a:pt x="12320" y="50141"/>
                    <a:pt x="12204" y="50380"/>
                  </a:cubicBezTo>
                  <a:cubicBezTo>
                    <a:pt x="12141" y="50504"/>
                    <a:pt x="12186" y="50770"/>
                    <a:pt x="12287" y="50856"/>
                  </a:cubicBezTo>
                  <a:cubicBezTo>
                    <a:pt x="12302" y="50869"/>
                    <a:pt x="12322" y="50877"/>
                    <a:pt x="12342" y="50879"/>
                  </a:cubicBezTo>
                  <a:cubicBezTo>
                    <a:pt x="12364" y="50886"/>
                    <a:pt x="12391" y="50890"/>
                    <a:pt x="12421" y="50890"/>
                  </a:cubicBezTo>
                  <a:cubicBezTo>
                    <a:pt x="12530" y="50890"/>
                    <a:pt x="12676" y="50846"/>
                    <a:pt x="12759" y="50793"/>
                  </a:cubicBezTo>
                  <a:cubicBezTo>
                    <a:pt x="13900" y="49985"/>
                    <a:pt x="14909" y="49047"/>
                    <a:pt x="15734" y="47896"/>
                  </a:cubicBezTo>
                  <a:cubicBezTo>
                    <a:pt x="16298" y="47112"/>
                    <a:pt x="16985" y="46415"/>
                    <a:pt x="17632" y="45691"/>
                  </a:cubicBezTo>
                  <a:cubicBezTo>
                    <a:pt x="17691" y="45624"/>
                    <a:pt x="17815" y="45567"/>
                    <a:pt x="17906" y="45567"/>
                  </a:cubicBezTo>
                  <a:cubicBezTo>
                    <a:pt x="17921" y="45567"/>
                    <a:pt x="17935" y="45569"/>
                    <a:pt x="17947" y="45572"/>
                  </a:cubicBezTo>
                  <a:cubicBezTo>
                    <a:pt x="18965" y="45797"/>
                    <a:pt x="19979" y="46043"/>
                    <a:pt x="21134" y="46319"/>
                  </a:cubicBezTo>
                  <a:cubicBezTo>
                    <a:pt x="20318" y="47315"/>
                    <a:pt x="19566" y="48226"/>
                    <a:pt x="18818" y="49138"/>
                  </a:cubicBezTo>
                  <a:cubicBezTo>
                    <a:pt x="18448" y="49592"/>
                    <a:pt x="18081" y="50050"/>
                    <a:pt x="17724" y="50513"/>
                  </a:cubicBezTo>
                  <a:cubicBezTo>
                    <a:pt x="17623" y="50641"/>
                    <a:pt x="17513" y="50783"/>
                    <a:pt x="17477" y="50939"/>
                  </a:cubicBezTo>
                  <a:cubicBezTo>
                    <a:pt x="17444" y="51100"/>
                    <a:pt x="17494" y="51279"/>
                    <a:pt x="17509" y="51447"/>
                  </a:cubicBezTo>
                  <a:cubicBezTo>
                    <a:pt x="17692" y="51416"/>
                    <a:pt x="17894" y="51420"/>
                    <a:pt x="18054" y="51342"/>
                  </a:cubicBezTo>
                  <a:cubicBezTo>
                    <a:pt x="18196" y="51279"/>
                    <a:pt x="18297" y="51123"/>
                    <a:pt x="18398" y="50995"/>
                  </a:cubicBezTo>
                  <a:cubicBezTo>
                    <a:pt x="19511" y="49587"/>
                    <a:pt x="20616" y="48171"/>
                    <a:pt x="21739" y="46773"/>
                  </a:cubicBezTo>
                  <a:cubicBezTo>
                    <a:pt x="21810" y="46679"/>
                    <a:pt x="21982" y="46602"/>
                    <a:pt x="22110" y="46602"/>
                  </a:cubicBezTo>
                  <a:cubicBezTo>
                    <a:pt x="22132" y="46602"/>
                    <a:pt x="22152" y="46604"/>
                    <a:pt x="22170" y="46608"/>
                  </a:cubicBezTo>
                  <a:cubicBezTo>
                    <a:pt x="23929" y="47035"/>
                    <a:pt x="25690" y="47475"/>
                    <a:pt x="27441" y="47942"/>
                  </a:cubicBezTo>
                  <a:cubicBezTo>
                    <a:pt x="27716" y="48016"/>
                    <a:pt x="27959" y="48226"/>
                    <a:pt x="28363" y="48460"/>
                  </a:cubicBezTo>
                  <a:cubicBezTo>
                    <a:pt x="27868" y="48855"/>
                    <a:pt x="27528" y="49234"/>
                    <a:pt x="27106" y="49440"/>
                  </a:cubicBezTo>
                  <a:cubicBezTo>
                    <a:pt x="24039" y="50962"/>
                    <a:pt x="20854" y="51778"/>
                    <a:pt x="17503" y="51778"/>
                  </a:cubicBezTo>
                  <a:cubicBezTo>
                    <a:pt x="16670" y="51775"/>
                    <a:pt x="15837" y="51724"/>
                    <a:pt x="15010" y="51622"/>
                  </a:cubicBezTo>
                  <a:cubicBezTo>
                    <a:pt x="14084" y="51512"/>
                    <a:pt x="13172" y="51356"/>
                    <a:pt x="12278" y="51140"/>
                  </a:cubicBezTo>
                  <a:cubicBezTo>
                    <a:pt x="10513" y="50728"/>
                    <a:pt x="8817" y="50101"/>
                    <a:pt x="7208" y="49169"/>
                  </a:cubicBezTo>
                  <a:cubicBezTo>
                    <a:pt x="7067" y="49087"/>
                    <a:pt x="6924" y="49000"/>
                    <a:pt x="6787" y="48908"/>
                  </a:cubicBezTo>
                  <a:cubicBezTo>
                    <a:pt x="6746" y="48881"/>
                    <a:pt x="6718" y="48826"/>
                    <a:pt x="6640" y="48725"/>
                  </a:cubicBezTo>
                  <a:cubicBezTo>
                    <a:pt x="6970" y="48441"/>
                    <a:pt x="7255" y="48056"/>
                    <a:pt x="7635" y="47886"/>
                  </a:cubicBezTo>
                  <a:cubicBezTo>
                    <a:pt x="9184" y="47194"/>
                    <a:pt x="10229" y="45938"/>
                    <a:pt x="11325" y="44733"/>
                  </a:cubicBezTo>
                  <a:cubicBezTo>
                    <a:pt x="11487" y="44551"/>
                    <a:pt x="11627" y="44486"/>
                    <a:pt x="11809" y="44486"/>
                  </a:cubicBezTo>
                  <a:close/>
                  <a:moveTo>
                    <a:pt x="34655" y="41590"/>
                  </a:moveTo>
                  <a:cubicBezTo>
                    <a:pt x="39014" y="44001"/>
                    <a:pt x="43781" y="44551"/>
                    <a:pt x="48603" y="44826"/>
                  </a:cubicBezTo>
                  <a:cubicBezTo>
                    <a:pt x="48722" y="46375"/>
                    <a:pt x="48846" y="47938"/>
                    <a:pt x="48970" y="49547"/>
                  </a:cubicBezTo>
                  <a:cubicBezTo>
                    <a:pt x="46399" y="50376"/>
                    <a:pt x="44001" y="51802"/>
                    <a:pt x="41236" y="52054"/>
                  </a:cubicBezTo>
                  <a:cubicBezTo>
                    <a:pt x="40570" y="52115"/>
                    <a:pt x="39887" y="52174"/>
                    <a:pt x="39213" y="52174"/>
                  </a:cubicBezTo>
                  <a:cubicBezTo>
                    <a:pt x="38714" y="52174"/>
                    <a:pt x="38219" y="52142"/>
                    <a:pt x="37739" y="52054"/>
                  </a:cubicBezTo>
                  <a:cubicBezTo>
                    <a:pt x="36067" y="51743"/>
                    <a:pt x="34443" y="51156"/>
                    <a:pt x="32813" y="50661"/>
                  </a:cubicBezTo>
                  <a:cubicBezTo>
                    <a:pt x="32689" y="50625"/>
                    <a:pt x="32547" y="50318"/>
                    <a:pt x="32579" y="50175"/>
                  </a:cubicBezTo>
                  <a:cubicBezTo>
                    <a:pt x="32776" y="49323"/>
                    <a:pt x="33037" y="48484"/>
                    <a:pt x="33244" y="47632"/>
                  </a:cubicBezTo>
                  <a:cubicBezTo>
                    <a:pt x="33702" y="45711"/>
                    <a:pt x="34146" y="43786"/>
                    <a:pt x="34596" y="41866"/>
                  </a:cubicBezTo>
                  <a:cubicBezTo>
                    <a:pt x="34615" y="41778"/>
                    <a:pt x="34632" y="41691"/>
                    <a:pt x="34655" y="41590"/>
                  </a:cubicBezTo>
                  <a:close/>
                  <a:moveTo>
                    <a:pt x="29405" y="41608"/>
                  </a:moveTo>
                  <a:cubicBezTo>
                    <a:pt x="29662" y="41608"/>
                    <a:pt x="29748" y="41867"/>
                    <a:pt x="29806" y="42098"/>
                  </a:cubicBezTo>
                  <a:cubicBezTo>
                    <a:pt x="30155" y="43520"/>
                    <a:pt x="30498" y="44944"/>
                    <a:pt x="30824" y="46370"/>
                  </a:cubicBezTo>
                  <a:cubicBezTo>
                    <a:pt x="31081" y="47475"/>
                    <a:pt x="31310" y="48588"/>
                    <a:pt x="31535" y="49702"/>
                  </a:cubicBezTo>
                  <a:cubicBezTo>
                    <a:pt x="31594" y="49987"/>
                    <a:pt x="31553" y="50298"/>
                    <a:pt x="31649" y="50563"/>
                  </a:cubicBezTo>
                  <a:cubicBezTo>
                    <a:pt x="31750" y="50853"/>
                    <a:pt x="31902" y="51201"/>
                    <a:pt x="32135" y="51343"/>
                  </a:cubicBezTo>
                  <a:cubicBezTo>
                    <a:pt x="32424" y="51512"/>
                    <a:pt x="32492" y="51673"/>
                    <a:pt x="32497" y="51975"/>
                  </a:cubicBezTo>
                  <a:cubicBezTo>
                    <a:pt x="32530" y="53159"/>
                    <a:pt x="32593" y="54345"/>
                    <a:pt x="32644" y="55582"/>
                  </a:cubicBezTo>
                  <a:cubicBezTo>
                    <a:pt x="32130" y="55285"/>
                    <a:pt x="31567" y="54968"/>
                    <a:pt x="31016" y="54638"/>
                  </a:cubicBezTo>
                  <a:cubicBezTo>
                    <a:pt x="30952" y="54602"/>
                    <a:pt x="30915" y="54492"/>
                    <a:pt x="30906" y="54410"/>
                  </a:cubicBezTo>
                  <a:cubicBezTo>
                    <a:pt x="30631" y="52498"/>
                    <a:pt x="30118" y="50650"/>
                    <a:pt x="29379" y="48868"/>
                  </a:cubicBezTo>
                  <a:cubicBezTo>
                    <a:pt x="29316" y="48716"/>
                    <a:pt x="29389" y="48497"/>
                    <a:pt x="29430" y="48314"/>
                  </a:cubicBezTo>
                  <a:cubicBezTo>
                    <a:pt x="29499" y="47997"/>
                    <a:pt x="29457" y="47786"/>
                    <a:pt x="29091" y="47704"/>
                  </a:cubicBezTo>
                  <a:cubicBezTo>
                    <a:pt x="28940" y="47667"/>
                    <a:pt x="28757" y="47553"/>
                    <a:pt x="28692" y="47420"/>
                  </a:cubicBezTo>
                  <a:cubicBezTo>
                    <a:pt x="27913" y="45830"/>
                    <a:pt x="27152" y="44225"/>
                    <a:pt x="26354" y="42552"/>
                  </a:cubicBezTo>
                  <a:cubicBezTo>
                    <a:pt x="27317" y="42245"/>
                    <a:pt x="28285" y="41925"/>
                    <a:pt x="29261" y="41631"/>
                  </a:cubicBezTo>
                  <a:cubicBezTo>
                    <a:pt x="29314" y="41615"/>
                    <a:pt x="29362" y="41608"/>
                    <a:pt x="29405" y="41608"/>
                  </a:cubicBezTo>
                  <a:close/>
                  <a:moveTo>
                    <a:pt x="55598" y="76300"/>
                  </a:moveTo>
                  <a:cubicBezTo>
                    <a:pt x="57308" y="76378"/>
                    <a:pt x="59068" y="76466"/>
                    <a:pt x="60828" y="76553"/>
                  </a:cubicBezTo>
                  <a:cubicBezTo>
                    <a:pt x="60906" y="76558"/>
                    <a:pt x="61020" y="76580"/>
                    <a:pt x="61062" y="76640"/>
                  </a:cubicBezTo>
                  <a:cubicBezTo>
                    <a:pt x="61845" y="77722"/>
                    <a:pt x="63097" y="78139"/>
                    <a:pt x="64174" y="78799"/>
                  </a:cubicBezTo>
                  <a:cubicBezTo>
                    <a:pt x="64903" y="79243"/>
                    <a:pt x="65678" y="79605"/>
                    <a:pt x="66433" y="80004"/>
                  </a:cubicBezTo>
                  <a:cubicBezTo>
                    <a:pt x="66410" y="80077"/>
                    <a:pt x="66393" y="80150"/>
                    <a:pt x="66370" y="80224"/>
                  </a:cubicBezTo>
                  <a:cubicBezTo>
                    <a:pt x="65081" y="80169"/>
                    <a:pt x="63789" y="80133"/>
                    <a:pt x="62501" y="80046"/>
                  </a:cubicBezTo>
                  <a:cubicBezTo>
                    <a:pt x="60696" y="79931"/>
                    <a:pt x="58889" y="79775"/>
                    <a:pt x="57084" y="79638"/>
                  </a:cubicBezTo>
                  <a:cubicBezTo>
                    <a:pt x="57010" y="79633"/>
                    <a:pt x="56937" y="79638"/>
                    <a:pt x="56863" y="79628"/>
                  </a:cubicBezTo>
                  <a:cubicBezTo>
                    <a:pt x="55173" y="79426"/>
                    <a:pt x="55296" y="79216"/>
                    <a:pt x="55433" y="77854"/>
                  </a:cubicBezTo>
                  <a:cubicBezTo>
                    <a:pt x="55488" y="77299"/>
                    <a:pt x="55553" y="76746"/>
                    <a:pt x="55598" y="76300"/>
                  </a:cubicBezTo>
                  <a:close/>
                  <a:moveTo>
                    <a:pt x="50273" y="50317"/>
                  </a:moveTo>
                  <a:cubicBezTo>
                    <a:pt x="50364" y="50317"/>
                    <a:pt x="50455" y="50320"/>
                    <a:pt x="50547" y="50325"/>
                  </a:cubicBezTo>
                  <a:cubicBezTo>
                    <a:pt x="52701" y="50444"/>
                    <a:pt x="54878" y="50353"/>
                    <a:pt x="57024" y="50545"/>
                  </a:cubicBezTo>
                  <a:cubicBezTo>
                    <a:pt x="59361" y="50757"/>
                    <a:pt x="61524" y="51691"/>
                    <a:pt x="63674" y="52585"/>
                  </a:cubicBezTo>
                  <a:cubicBezTo>
                    <a:pt x="67469" y="54162"/>
                    <a:pt x="71008" y="56165"/>
                    <a:pt x="74084" y="58929"/>
                  </a:cubicBezTo>
                  <a:cubicBezTo>
                    <a:pt x="75598" y="60288"/>
                    <a:pt x="76900" y="61868"/>
                    <a:pt x="77942" y="63618"/>
                  </a:cubicBezTo>
                  <a:cubicBezTo>
                    <a:pt x="76705" y="64617"/>
                    <a:pt x="75472" y="65611"/>
                    <a:pt x="74294" y="66555"/>
                  </a:cubicBezTo>
                  <a:lnTo>
                    <a:pt x="74294" y="66556"/>
                  </a:lnTo>
                  <a:cubicBezTo>
                    <a:pt x="72777" y="65345"/>
                    <a:pt x="71305" y="64016"/>
                    <a:pt x="69682" y="62903"/>
                  </a:cubicBezTo>
                  <a:cubicBezTo>
                    <a:pt x="67862" y="61657"/>
                    <a:pt x="65942" y="60534"/>
                    <a:pt x="63990" y="59498"/>
                  </a:cubicBezTo>
                  <a:cubicBezTo>
                    <a:pt x="63380" y="59172"/>
                    <a:pt x="63081" y="58878"/>
                    <a:pt x="62917" y="58224"/>
                  </a:cubicBezTo>
                  <a:cubicBezTo>
                    <a:pt x="62129" y="55043"/>
                    <a:pt x="59873" y="53374"/>
                    <a:pt x="56854" y="52604"/>
                  </a:cubicBezTo>
                  <a:cubicBezTo>
                    <a:pt x="54717" y="52053"/>
                    <a:pt x="52531" y="51829"/>
                    <a:pt x="50326" y="51820"/>
                  </a:cubicBezTo>
                  <a:cubicBezTo>
                    <a:pt x="50316" y="51820"/>
                    <a:pt x="50306" y="51820"/>
                    <a:pt x="50296" y="51820"/>
                  </a:cubicBezTo>
                  <a:cubicBezTo>
                    <a:pt x="49623" y="51820"/>
                    <a:pt x="48970" y="51966"/>
                    <a:pt x="48374" y="52559"/>
                  </a:cubicBezTo>
                  <a:cubicBezTo>
                    <a:pt x="49226" y="52595"/>
                    <a:pt x="50005" y="52586"/>
                    <a:pt x="50766" y="52673"/>
                  </a:cubicBezTo>
                  <a:cubicBezTo>
                    <a:pt x="52766" y="52911"/>
                    <a:pt x="54782" y="53066"/>
                    <a:pt x="56744" y="53484"/>
                  </a:cubicBezTo>
                  <a:cubicBezTo>
                    <a:pt x="59700" y="54116"/>
                    <a:pt x="61850" y="56221"/>
                    <a:pt x="62340" y="59498"/>
                  </a:cubicBezTo>
                  <a:cubicBezTo>
                    <a:pt x="62785" y="62490"/>
                    <a:pt x="62684" y="65452"/>
                    <a:pt x="62276" y="68422"/>
                  </a:cubicBezTo>
                  <a:cubicBezTo>
                    <a:pt x="61965" y="70690"/>
                    <a:pt x="61639" y="72955"/>
                    <a:pt x="61323" y="75223"/>
                  </a:cubicBezTo>
                  <a:cubicBezTo>
                    <a:pt x="61286" y="75503"/>
                    <a:pt x="61240" y="75692"/>
                    <a:pt x="60878" y="75700"/>
                  </a:cubicBezTo>
                  <a:cubicBezTo>
                    <a:pt x="60677" y="75705"/>
                    <a:pt x="60476" y="75707"/>
                    <a:pt x="60275" y="75707"/>
                  </a:cubicBezTo>
                  <a:cubicBezTo>
                    <a:pt x="58309" y="75707"/>
                    <a:pt x="56372" y="75494"/>
                    <a:pt x="54480" y="74916"/>
                  </a:cubicBezTo>
                  <a:cubicBezTo>
                    <a:pt x="54480" y="73248"/>
                    <a:pt x="54489" y="71588"/>
                    <a:pt x="54475" y="69930"/>
                  </a:cubicBezTo>
                  <a:cubicBezTo>
                    <a:pt x="54461" y="67638"/>
                    <a:pt x="54434" y="65346"/>
                    <a:pt x="54411" y="63054"/>
                  </a:cubicBezTo>
                  <a:cubicBezTo>
                    <a:pt x="54407" y="62908"/>
                    <a:pt x="54429" y="62738"/>
                    <a:pt x="54361" y="62624"/>
                  </a:cubicBezTo>
                  <a:cubicBezTo>
                    <a:pt x="54278" y="62481"/>
                    <a:pt x="54117" y="62298"/>
                    <a:pt x="53989" y="62298"/>
                  </a:cubicBezTo>
                  <a:cubicBezTo>
                    <a:pt x="53951" y="62299"/>
                    <a:pt x="53913" y="62309"/>
                    <a:pt x="53879" y="62326"/>
                  </a:cubicBezTo>
                  <a:cubicBezTo>
                    <a:pt x="53774" y="62385"/>
                    <a:pt x="53660" y="62509"/>
                    <a:pt x="53614" y="62619"/>
                  </a:cubicBezTo>
                  <a:cubicBezTo>
                    <a:pt x="53531" y="62789"/>
                    <a:pt x="53531" y="63008"/>
                    <a:pt x="53531" y="63210"/>
                  </a:cubicBezTo>
                  <a:cubicBezTo>
                    <a:pt x="53572" y="66727"/>
                    <a:pt x="53609" y="70246"/>
                    <a:pt x="53641" y="73766"/>
                  </a:cubicBezTo>
                  <a:cubicBezTo>
                    <a:pt x="53645" y="74211"/>
                    <a:pt x="53568" y="74655"/>
                    <a:pt x="53591" y="75099"/>
                  </a:cubicBezTo>
                  <a:cubicBezTo>
                    <a:pt x="53599" y="75260"/>
                    <a:pt x="53755" y="75475"/>
                    <a:pt x="53902" y="75563"/>
                  </a:cubicBezTo>
                  <a:cubicBezTo>
                    <a:pt x="54214" y="75746"/>
                    <a:pt x="54562" y="75866"/>
                    <a:pt x="54943" y="76030"/>
                  </a:cubicBezTo>
                  <a:cubicBezTo>
                    <a:pt x="54764" y="76576"/>
                    <a:pt x="54838" y="77158"/>
                    <a:pt x="54333" y="77671"/>
                  </a:cubicBezTo>
                  <a:cubicBezTo>
                    <a:pt x="53906" y="78102"/>
                    <a:pt x="53783" y="78817"/>
                    <a:pt x="53458" y="79367"/>
                  </a:cubicBezTo>
                  <a:cubicBezTo>
                    <a:pt x="52545" y="80930"/>
                    <a:pt x="51574" y="82457"/>
                    <a:pt x="50666" y="84024"/>
                  </a:cubicBezTo>
                  <a:cubicBezTo>
                    <a:pt x="49529" y="85981"/>
                    <a:pt x="48393" y="87943"/>
                    <a:pt x="47334" y="89946"/>
                  </a:cubicBezTo>
                  <a:cubicBezTo>
                    <a:pt x="46827" y="90895"/>
                    <a:pt x="46251" y="91560"/>
                    <a:pt x="45109" y="91560"/>
                  </a:cubicBezTo>
                  <a:cubicBezTo>
                    <a:pt x="45083" y="91560"/>
                    <a:pt x="45056" y="91560"/>
                    <a:pt x="45029" y="91559"/>
                  </a:cubicBezTo>
                  <a:cubicBezTo>
                    <a:pt x="43984" y="91532"/>
                    <a:pt x="42989" y="91316"/>
                    <a:pt x="42067" y="90848"/>
                  </a:cubicBezTo>
                  <a:cubicBezTo>
                    <a:pt x="41774" y="90697"/>
                    <a:pt x="41550" y="90390"/>
                    <a:pt x="41321" y="90133"/>
                  </a:cubicBezTo>
                  <a:cubicBezTo>
                    <a:pt x="41127" y="89918"/>
                    <a:pt x="40981" y="89657"/>
                    <a:pt x="40793" y="89432"/>
                  </a:cubicBezTo>
                  <a:cubicBezTo>
                    <a:pt x="40539" y="89134"/>
                    <a:pt x="40276" y="88974"/>
                    <a:pt x="39989" y="88974"/>
                  </a:cubicBezTo>
                  <a:cubicBezTo>
                    <a:pt x="39800" y="88974"/>
                    <a:pt x="39600" y="89043"/>
                    <a:pt x="39386" y="89189"/>
                  </a:cubicBezTo>
                  <a:cubicBezTo>
                    <a:pt x="38942" y="89492"/>
                    <a:pt x="38473" y="89849"/>
                    <a:pt x="38203" y="90299"/>
                  </a:cubicBezTo>
                  <a:cubicBezTo>
                    <a:pt x="37579" y="91340"/>
                    <a:pt x="36744" y="91759"/>
                    <a:pt x="35894" y="91759"/>
                  </a:cubicBezTo>
                  <a:cubicBezTo>
                    <a:pt x="35177" y="91759"/>
                    <a:pt x="34449" y="91461"/>
                    <a:pt x="33830" y="90987"/>
                  </a:cubicBezTo>
                  <a:cubicBezTo>
                    <a:pt x="33441" y="90684"/>
                    <a:pt x="33111" y="90312"/>
                    <a:pt x="32753" y="89969"/>
                  </a:cubicBezTo>
                  <a:cubicBezTo>
                    <a:pt x="32135" y="89373"/>
                    <a:pt x="31520" y="88772"/>
                    <a:pt x="30902" y="88177"/>
                  </a:cubicBezTo>
                  <a:cubicBezTo>
                    <a:pt x="30851" y="88126"/>
                    <a:pt x="30782" y="88094"/>
                    <a:pt x="30727" y="88044"/>
                  </a:cubicBezTo>
                  <a:cubicBezTo>
                    <a:pt x="28138" y="85532"/>
                    <a:pt x="25048" y="83662"/>
                    <a:pt x="22216" y="81457"/>
                  </a:cubicBezTo>
                  <a:cubicBezTo>
                    <a:pt x="19768" y="79550"/>
                    <a:pt x="17472" y="77465"/>
                    <a:pt x="15937" y="74756"/>
                  </a:cubicBezTo>
                  <a:cubicBezTo>
                    <a:pt x="14103" y="71510"/>
                    <a:pt x="13310" y="68041"/>
                    <a:pt x="14654" y="64360"/>
                  </a:cubicBezTo>
                  <a:cubicBezTo>
                    <a:pt x="15020" y="63365"/>
                    <a:pt x="15378" y="62358"/>
                    <a:pt x="15845" y="61409"/>
                  </a:cubicBezTo>
                  <a:cubicBezTo>
                    <a:pt x="17092" y="58884"/>
                    <a:pt x="19131" y="57147"/>
                    <a:pt x="21593" y="55868"/>
                  </a:cubicBezTo>
                  <a:cubicBezTo>
                    <a:pt x="22807" y="55235"/>
                    <a:pt x="24030" y="54588"/>
                    <a:pt x="25443" y="54482"/>
                  </a:cubicBezTo>
                  <a:cubicBezTo>
                    <a:pt x="25809" y="54454"/>
                    <a:pt x="26173" y="54437"/>
                    <a:pt x="26534" y="54437"/>
                  </a:cubicBezTo>
                  <a:cubicBezTo>
                    <a:pt x="27877" y="54437"/>
                    <a:pt x="29179" y="54670"/>
                    <a:pt x="30374" y="55418"/>
                  </a:cubicBezTo>
                  <a:cubicBezTo>
                    <a:pt x="31474" y="56100"/>
                    <a:pt x="32557" y="56821"/>
                    <a:pt x="33643" y="57530"/>
                  </a:cubicBezTo>
                  <a:cubicBezTo>
                    <a:pt x="33721" y="57577"/>
                    <a:pt x="33799" y="57631"/>
                    <a:pt x="33858" y="57700"/>
                  </a:cubicBezTo>
                  <a:cubicBezTo>
                    <a:pt x="36287" y="60368"/>
                    <a:pt x="39441" y="61582"/>
                    <a:pt x="42915" y="61880"/>
                  </a:cubicBezTo>
                  <a:cubicBezTo>
                    <a:pt x="46032" y="62151"/>
                    <a:pt x="49172" y="62141"/>
                    <a:pt x="52302" y="62211"/>
                  </a:cubicBezTo>
                  <a:cubicBezTo>
                    <a:pt x="52335" y="62211"/>
                    <a:pt x="52368" y="62212"/>
                    <a:pt x="52400" y="62212"/>
                  </a:cubicBezTo>
                  <a:cubicBezTo>
                    <a:pt x="52872" y="62212"/>
                    <a:pt x="53344" y="62126"/>
                    <a:pt x="53814" y="62032"/>
                  </a:cubicBezTo>
                  <a:lnTo>
                    <a:pt x="53814" y="62027"/>
                  </a:lnTo>
                  <a:cubicBezTo>
                    <a:pt x="53925" y="62010"/>
                    <a:pt x="54040" y="61987"/>
                    <a:pt x="54150" y="61964"/>
                  </a:cubicBezTo>
                  <a:cubicBezTo>
                    <a:pt x="54323" y="61926"/>
                    <a:pt x="54461" y="61702"/>
                    <a:pt x="54617" y="61565"/>
                  </a:cubicBezTo>
                  <a:cubicBezTo>
                    <a:pt x="54452" y="61450"/>
                    <a:pt x="54296" y="61262"/>
                    <a:pt x="54117" y="61234"/>
                  </a:cubicBezTo>
                  <a:cubicBezTo>
                    <a:pt x="53958" y="61212"/>
                    <a:pt x="53797" y="61205"/>
                    <a:pt x="53635" y="61205"/>
                  </a:cubicBezTo>
                  <a:cubicBezTo>
                    <a:pt x="53433" y="61205"/>
                    <a:pt x="53230" y="61216"/>
                    <a:pt x="53027" y="61221"/>
                  </a:cubicBezTo>
                  <a:cubicBezTo>
                    <a:pt x="51710" y="61261"/>
                    <a:pt x="50393" y="61293"/>
                    <a:pt x="49078" y="61293"/>
                  </a:cubicBezTo>
                  <a:cubicBezTo>
                    <a:pt x="46731" y="61293"/>
                    <a:pt x="44388" y="61190"/>
                    <a:pt x="42053" y="60841"/>
                  </a:cubicBezTo>
                  <a:cubicBezTo>
                    <a:pt x="40257" y="60570"/>
                    <a:pt x="38607" y="59928"/>
                    <a:pt x="37007" y="59057"/>
                  </a:cubicBezTo>
                  <a:cubicBezTo>
                    <a:pt x="35847" y="58425"/>
                    <a:pt x="34807" y="57706"/>
                    <a:pt x="34202" y="56528"/>
                  </a:cubicBezTo>
                  <a:cubicBezTo>
                    <a:pt x="33836" y="55807"/>
                    <a:pt x="33584" y="55006"/>
                    <a:pt x="33414" y="54208"/>
                  </a:cubicBezTo>
                  <a:cubicBezTo>
                    <a:pt x="33253" y="53447"/>
                    <a:pt x="33271" y="52650"/>
                    <a:pt x="33203" y="51829"/>
                  </a:cubicBezTo>
                  <a:lnTo>
                    <a:pt x="33203" y="51829"/>
                  </a:lnTo>
                  <a:cubicBezTo>
                    <a:pt x="34399" y="52141"/>
                    <a:pt x="35517" y="52489"/>
                    <a:pt x="36663" y="52714"/>
                  </a:cubicBezTo>
                  <a:cubicBezTo>
                    <a:pt x="37675" y="52916"/>
                    <a:pt x="38680" y="53020"/>
                    <a:pt x="39676" y="53020"/>
                  </a:cubicBezTo>
                  <a:cubicBezTo>
                    <a:pt x="41487" y="53020"/>
                    <a:pt x="43270" y="52676"/>
                    <a:pt x="45015" y="51949"/>
                  </a:cubicBezTo>
                  <a:cubicBezTo>
                    <a:pt x="45913" y="51577"/>
                    <a:pt x="46824" y="51247"/>
                    <a:pt x="47728" y="50899"/>
                  </a:cubicBezTo>
                  <a:cubicBezTo>
                    <a:pt x="48553" y="50577"/>
                    <a:pt x="49370" y="50317"/>
                    <a:pt x="50273" y="50317"/>
                  </a:cubicBezTo>
                  <a:close/>
                  <a:moveTo>
                    <a:pt x="46986" y="1"/>
                  </a:moveTo>
                  <a:cubicBezTo>
                    <a:pt x="46101" y="1"/>
                    <a:pt x="45423" y="598"/>
                    <a:pt x="44772" y="1205"/>
                  </a:cubicBezTo>
                  <a:cubicBezTo>
                    <a:pt x="44021" y="1901"/>
                    <a:pt x="43292" y="2625"/>
                    <a:pt x="42558" y="3336"/>
                  </a:cubicBezTo>
                  <a:cubicBezTo>
                    <a:pt x="42196" y="3684"/>
                    <a:pt x="41785" y="3858"/>
                    <a:pt x="41297" y="3858"/>
                  </a:cubicBezTo>
                  <a:cubicBezTo>
                    <a:pt x="41234" y="3858"/>
                    <a:pt x="41170" y="3855"/>
                    <a:pt x="41104" y="3849"/>
                  </a:cubicBezTo>
                  <a:cubicBezTo>
                    <a:pt x="40575" y="3802"/>
                    <a:pt x="40039" y="3730"/>
                    <a:pt x="39509" y="3730"/>
                  </a:cubicBezTo>
                  <a:cubicBezTo>
                    <a:pt x="39365" y="3730"/>
                    <a:pt x="39222" y="3735"/>
                    <a:pt x="39079" y="3748"/>
                  </a:cubicBezTo>
                  <a:cubicBezTo>
                    <a:pt x="37021" y="3927"/>
                    <a:pt x="36049" y="4793"/>
                    <a:pt x="35700" y="6594"/>
                  </a:cubicBezTo>
                  <a:cubicBezTo>
                    <a:pt x="35664" y="6773"/>
                    <a:pt x="35609" y="6947"/>
                    <a:pt x="35591" y="7131"/>
                  </a:cubicBezTo>
                  <a:cubicBezTo>
                    <a:pt x="35518" y="7703"/>
                    <a:pt x="35229" y="7947"/>
                    <a:pt x="34633" y="8029"/>
                  </a:cubicBezTo>
                  <a:cubicBezTo>
                    <a:pt x="32296" y="8363"/>
                    <a:pt x="30962" y="10705"/>
                    <a:pt x="31833" y="12897"/>
                  </a:cubicBezTo>
                  <a:cubicBezTo>
                    <a:pt x="31993" y="13305"/>
                    <a:pt x="32185" y="13703"/>
                    <a:pt x="32383" y="14092"/>
                  </a:cubicBezTo>
                  <a:cubicBezTo>
                    <a:pt x="33313" y="15972"/>
                    <a:pt x="34675" y="17649"/>
                    <a:pt x="34922" y="19895"/>
                  </a:cubicBezTo>
                  <a:cubicBezTo>
                    <a:pt x="34170" y="20642"/>
                    <a:pt x="34170" y="21564"/>
                    <a:pt x="34547" y="22641"/>
                  </a:cubicBezTo>
                  <a:cubicBezTo>
                    <a:pt x="35060" y="24117"/>
                    <a:pt x="36082" y="25011"/>
                    <a:pt x="37443" y="25607"/>
                  </a:cubicBezTo>
                  <a:cubicBezTo>
                    <a:pt x="37746" y="25739"/>
                    <a:pt x="37860" y="25891"/>
                    <a:pt x="37824" y="26221"/>
                  </a:cubicBezTo>
                  <a:cubicBezTo>
                    <a:pt x="37750" y="26949"/>
                    <a:pt x="37709" y="27678"/>
                    <a:pt x="37649" y="28430"/>
                  </a:cubicBezTo>
                  <a:cubicBezTo>
                    <a:pt x="36127" y="28567"/>
                    <a:pt x="35279" y="29585"/>
                    <a:pt x="34610" y="30699"/>
                  </a:cubicBezTo>
                  <a:cubicBezTo>
                    <a:pt x="33653" y="32298"/>
                    <a:pt x="33038" y="34044"/>
                    <a:pt x="32979" y="35947"/>
                  </a:cubicBezTo>
                  <a:cubicBezTo>
                    <a:pt x="32929" y="37606"/>
                    <a:pt x="32946" y="39251"/>
                    <a:pt x="33914" y="40718"/>
                  </a:cubicBezTo>
                  <a:cubicBezTo>
                    <a:pt x="33992" y="40841"/>
                    <a:pt x="33978" y="41062"/>
                    <a:pt x="33941" y="41222"/>
                  </a:cubicBezTo>
                  <a:cubicBezTo>
                    <a:pt x="33726" y="42244"/>
                    <a:pt x="33520" y="43266"/>
                    <a:pt x="33258" y="44280"/>
                  </a:cubicBezTo>
                  <a:cubicBezTo>
                    <a:pt x="32923" y="45590"/>
                    <a:pt x="32538" y="46892"/>
                    <a:pt x="32176" y="48194"/>
                  </a:cubicBezTo>
                  <a:cubicBezTo>
                    <a:pt x="32127" y="48189"/>
                    <a:pt x="32077" y="48184"/>
                    <a:pt x="32026" y="48176"/>
                  </a:cubicBezTo>
                  <a:cubicBezTo>
                    <a:pt x="31930" y="47736"/>
                    <a:pt x="31833" y="47291"/>
                    <a:pt x="31728" y="46851"/>
                  </a:cubicBezTo>
                  <a:cubicBezTo>
                    <a:pt x="31330" y="45141"/>
                    <a:pt x="30944" y="43426"/>
                    <a:pt x="30508" y="41726"/>
                  </a:cubicBezTo>
                  <a:cubicBezTo>
                    <a:pt x="30353" y="41124"/>
                    <a:pt x="29950" y="40787"/>
                    <a:pt x="29435" y="40787"/>
                  </a:cubicBezTo>
                  <a:cubicBezTo>
                    <a:pt x="29326" y="40787"/>
                    <a:pt x="29213" y="40802"/>
                    <a:pt x="29097" y="40833"/>
                  </a:cubicBezTo>
                  <a:cubicBezTo>
                    <a:pt x="28087" y="41094"/>
                    <a:pt x="27084" y="41392"/>
                    <a:pt x="26103" y="41749"/>
                  </a:cubicBezTo>
                  <a:cubicBezTo>
                    <a:pt x="25255" y="42061"/>
                    <a:pt x="25173" y="42433"/>
                    <a:pt x="25622" y="43239"/>
                  </a:cubicBezTo>
                  <a:cubicBezTo>
                    <a:pt x="25842" y="43624"/>
                    <a:pt x="26048" y="44023"/>
                    <a:pt x="26301" y="44495"/>
                  </a:cubicBezTo>
                  <a:cubicBezTo>
                    <a:pt x="25269" y="43785"/>
                    <a:pt x="24380" y="43065"/>
                    <a:pt x="23399" y="42515"/>
                  </a:cubicBezTo>
                  <a:cubicBezTo>
                    <a:pt x="20905" y="41121"/>
                    <a:pt x="18238" y="40150"/>
                    <a:pt x="15483" y="39430"/>
                  </a:cubicBezTo>
                  <a:cubicBezTo>
                    <a:pt x="14091" y="39064"/>
                    <a:pt x="12688" y="38851"/>
                    <a:pt x="11282" y="38851"/>
                  </a:cubicBezTo>
                  <a:cubicBezTo>
                    <a:pt x="10219" y="38851"/>
                    <a:pt x="9155" y="38972"/>
                    <a:pt x="8090" y="39242"/>
                  </a:cubicBezTo>
                  <a:cubicBezTo>
                    <a:pt x="6119" y="39741"/>
                    <a:pt x="4162" y="40283"/>
                    <a:pt x="2200" y="40819"/>
                  </a:cubicBezTo>
                  <a:cubicBezTo>
                    <a:pt x="1655" y="40965"/>
                    <a:pt x="1119" y="41154"/>
                    <a:pt x="583" y="41341"/>
                  </a:cubicBezTo>
                  <a:cubicBezTo>
                    <a:pt x="170" y="41493"/>
                    <a:pt x="0" y="41809"/>
                    <a:pt x="156" y="42217"/>
                  </a:cubicBezTo>
                  <a:cubicBezTo>
                    <a:pt x="358" y="42744"/>
                    <a:pt x="523" y="43312"/>
                    <a:pt x="844" y="43761"/>
                  </a:cubicBezTo>
                  <a:cubicBezTo>
                    <a:pt x="1958" y="45320"/>
                    <a:pt x="3021" y="46910"/>
                    <a:pt x="4506" y="48194"/>
                  </a:cubicBezTo>
                  <a:cubicBezTo>
                    <a:pt x="5671" y="49198"/>
                    <a:pt x="6894" y="50073"/>
                    <a:pt x="8288" y="50696"/>
                  </a:cubicBezTo>
                  <a:cubicBezTo>
                    <a:pt x="11208" y="51992"/>
                    <a:pt x="14233" y="52628"/>
                    <a:pt x="17338" y="52628"/>
                  </a:cubicBezTo>
                  <a:cubicBezTo>
                    <a:pt x="18342" y="52628"/>
                    <a:pt x="19355" y="52561"/>
                    <a:pt x="20375" y="52429"/>
                  </a:cubicBezTo>
                  <a:cubicBezTo>
                    <a:pt x="23316" y="52044"/>
                    <a:pt x="26118" y="51159"/>
                    <a:pt x="28730" y="49422"/>
                  </a:cubicBezTo>
                  <a:cubicBezTo>
                    <a:pt x="29174" y="50957"/>
                    <a:pt x="29620" y="52488"/>
                    <a:pt x="30083" y="54083"/>
                  </a:cubicBezTo>
                  <a:cubicBezTo>
                    <a:pt x="28551" y="53652"/>
                    <a:pt x="27328" y="53429"/>
                    <a:pt x="26237" y="53429"/>
                  </a:cubicBezTo>
                  <a:cubicBezTo>
                    <a:pt x="25648" y="53429"/>
                    <a:pt x="25098" y="53494"/>
                    <a:pt x="24559" y="53626"/>
                  </a:cubicBezTo>
                  <a:cubicBezTo>
                    <a:pt x="21204" y="54451"/>
                    <a:pt x="18482" y="56321"/>
                    <a:pt x="16254" y="58896"/>
                  </a:cubicBezTo>
                  <a:cubicBezTo>
                    <a:pt x="14975" y="60372"/>
                    <a:pt x="14361" y="62234"/>
                    <a:pt x="13719" y="64048"/>
                  </a:cubicBezTo>
                  <a:cubicBezTo>
                    <a:pt x="12312" y="68050"/>
                    <a:pt x="13124" y="71813"/>
                    <a:pt x="15158" y="75337"/>
                  </a:cubicBezTo>
                  <a:cubicBezTo>
                    <a:pt x="16749" y="78097"/>
                    <a:pt x="19081" y="80247"/>
                    <a:pt x="21589" y="82199"/>
                  </a:cubicBezTo>
                  <a:cubicBezTo>
                    <a:pt x="24421" y="84399"/>
                    <a:pt x="27506" y="86274"/>
                    <a:pt x="30104" y="88781"/>
                  </a:cubicBezTo>
                  <a:cubicBezTo>
                    <a:pt x="30155" y="88831"/>
                    <a:pt x="30224" y="88868"/>
                    <a:pt x="30274" y="88918"/>
                  </a:cubicBezTo>
                  <a:cubicBezTo>
                    <a:pt x="30866" y="89491"/>
                    <a:pt x="31489" y="90031"/>
                    <a:pt x="32035" y="90641"/>
                  </a:cubicBezTo>
                  <a:cubicBezTo>
                    <a:pt x="32736" y="91421"/>
                    <a:pt x="33514" y="92063"/>
                    <a:pt x="34486" y="92461"/>
                  </a:cubicBezTo>
                  <a:cubicBezTo>
                    <a:pt x="34936" y="92646"/>
                    <a:pt x="35398" y="92735"/>
                    <a:pt x="35850" y="92735"/>
                  </a:cubicBezTo>
                  <a:cubicBezTo>
                    <a:pt x="36912" y="92735"/>
                    <a:pt x="37924" y="92243"/>
                    <a:pt x="38611" y="91333"/>
                  </a:cubicBezTo>
                  <a:cubicBezTo>
                    <a:pt x="38841" y="91030"/>
                    <a:pt x="39042" y="90696"/>
                    <a:pt x="39295" y="90407"/>
                  </a:cubicBezTo>
                  <a:cubicBezTo>
                    <a:pt x="39542" y="90131"/>
                    <a:pt x="39718" y="89990"/>
                    <a:pt x="39880" y="89990"/>
                  </a:cubicBezTo>
                  <a:cubicBezTo>
                    <a:pt x="40050" y="89990"/>
                    <a:pt x="40204" y="90147"/>
                    <a:pt x="40408" y="90467"/>
                  </a:cubicBezTo>
                  <a:cubicBezTo>
                    <a:pt x="40894" y="91224"/>
                    <a:pt x="41531" y="91773"/>
                    <a:pt x="42406" y="92008"/>
                  </a:cubicBezTo>
                  <a:cubicBezTo>
                    <a:pt x="43077" y="92181"/>
                    <a:pt x="43750" y="92387"/>
                    <a:pt x="44438" y="92465"/>
                  </a:cubicBezTo>
                  <a:cubicBezTo>
                    <a:pt x="44684" y="92495"/>
                    <a:pt x="44915" y="92510"/>
                    <a:pt x="45134" y="92510"/>
                  </a:cubicBezTo>
                  <a:cubicBezTo>
                    <a:pt x="46545" y="92510"/>
                    <a:pt x="47416" y="91880"/>
                    <a:pt x="48123" y="90444"/>
                  </a:cubicBezTo>
                  <a:cubicBezTo>
                    <a:pt x="48306" y="90069"/>
                    <a:pt x="48342" y="89619"/>
                    <a:pt x="48553" y="89267"/>
                  </a:cubicBezTo>
                  <a:cubicBezTo>
                    <a:pt x="49562" y="87570"/>
                    <a:pt x="50551" y="85856"/>
                    <a:pt x="51661" y="84220"/>
                  </a:cubicBezTo>
                  <a:cubicBezTo>
                    <a:pt x="52692" y="82703"/>
                    <a:pt x="53723" y="81195"/>
                    <a:pt x="54369" y="79462"/>
                  </a:cubicBezTo>
                  <a:cubicBezTo>
                    <a:pt x="54398" y="79394"/>
                    <a:pt x="54448" y="79335"/>
                    <a:pt x="54516" y="79230"/>
                  </a:cubicBezTo>
                  <a:cubicBezTo>
                    <a:pt x="54924" y="80252"/>
                    <a:pt x="55777" y="80425"/>
                    <a:pt x="56647" y="80499"/>
                  </a:cubicBezTo>
                  <a:cubicBezTo>
                    <a:pt x="58527" y="80664"/>
                    <a:pt x="60411" y="80825"/>
                    <a:pt x="62295" y="80921"/>
                  </a:cubicBezTo>
                  <a:cubicBezTo>
                    <a:pt x="63547" y="80987"/>
                    <a:pt x="64803" y="81012"/>
                    <a:pt x="66058" y="81012"/>
                  </a:cubicBezTo>
                  <a:cubicBezTo>
                    <a:pt x="66359" y="81012"/>
                    <a:pt x="66660" y="81010"/>
                    <a:pt x="66961" y="81008"/>
                  </a:cubicBezTo>
                  <a:cubicBezTo>
                    <a:pt x="67012" y="81008"/>
                    <a:pt x="67065" y="81008"/>
                    <a:pt x="67120" y="81008"/>
                  </a:cubicBezTo>
                  <a:cubicBezTo>
                    <a:pt x="67554" y="81008"/>
                    <a:pt x="68063" y="80975"/>
                    <a:pt x="68153" y="80385"/>
                  </a:cubicBezTo>
                  <a:cubicBezTo>
                    <a:pt x="68253" y="79743"/>
                    <a:pt x="67662" y="79609"/>
                    <a:pt x="67236" y="79386"/>
                  </a:cubicBezTo>
                  <a:cubicBezTo>
                    <a:pt x="65398" y="78418"/>
                    <a:pt x="63560" y="77455"/>
                    <a:pt x="61763" y="76511"/>
                  </a:cubicBezTo>
                  <a:cubicBezTo>
                    <a:pt x="61868" y="76388"/>
                    <a:pt x="62024" y="76286"/>
                    <a:pt x="62043" y="76163"/>
                  </a:cubicBezTo>
                  <a:cubicBezTo>
                    <a:pt x="62849" y="70837"/>
                    <a:pt x="63968" y="65534"/>
                    <a:pt x="63335" y="60088"/>
                  </a:cubicBezTo>
                  <a:cubicBezTo>
                    <a:pt x="63361" y="60088"/>
                    <a:pt x="63385" y="60086"/>
                    <a:pt x="63405" y="60086"/>
                  </a:cubicBezTo>
                  <a:cubicBezTo>
                    <a:pt x="63427" y="60086"/>
                    <a:pt x="63445" y="60088"/>
                    <a:pt x="63459" y="60098"/>
                  </a:cubicBezTo>
                  <a:cubicBezTo>
                    <a:pt x="65617" y="61472"/>
                    <a:pt x="67937" y="62605"/>
                    <a:pt x="69925" y="64241"/>
                  </a:cubicBezTo>
                  <a:cubicBezTo>
                    <a:pt x="70590" y="64791"/>
                    <a:pt x="71301" y="65282"/>
                    <a:pt x="71957" y="65841"/>
                  </a:cubicBezTo>
                  <a:cubicBezTo>
                    <a:pt x="72580" y="66377"/>
                    <a:pt x="73152" y="66963"/>
                    <a:pt x="73749" y="67527"/>
                  </a:cubicBezTo>
                  <a:cubicBezTo>
                    <a:pt x="73866" y="67636"/>
                    <a:pt x="73992" y="67834"/>
                    <a:pt x="74106" y="67834"/>
                  </a:cubicBezTo>
                  <a:cubicBezTo>
                    <a:pt x="74108" y="67834"/>
                    <a:pt x="74109" y="67834"/>
                    <a:pt x="74111" y="67834"/>
                  </a:cubicBezTo>
                  <a:cubicBezTo>
                    <a:pt x="74122" y="67833"/>
                    <a:pt x="74133" y="67833"/>
                    <a:pt x="74144" y="67833"/>
                  </a:cubicBezTo>
                  <a:cubicBezTo>
                    <a:pt x="74575" y="67833"/>
                    <a:pt x="74683" y="68167"/>
                    <a:pt x="74835" y="68458"/>
                  </a:cubicBezTo>
                  <a:cubicBezTo>
                    <a:pt x="75037" y="68847"/>
                    <a:pt x="75215" y="69251"/>
                    <a:pt x="75426" y="69636"/>
                  </a:cubicBezTo>
                  <a:cubicBezTo>
                    <a:pt x="75654" y="70060"/>
                    <a:pt x="75908" y="70264"/>
                    <a:pt x="76226" y="70264"/>
                  </a:cubicBezTo>
                  <a:cubicBezTo>
                    <a:pt x="76427" y="70264"/>
                    <a:pt x="76653" y="70183"/>
                    <a:pt x="76915" y="70025"/>
                  </a:cubicBezTo>
                  <a:cubicBezTo>
                    <a:pt x="78909" y="68824"/>
                    <a:pt x="80922" y="67656"/>
                    <a:pt x="82888" y="66414"/>
                  </a:cubicBezTo>
                  <a:cubicBezTo>
                    <a:pt x="84029" y="65694"/>
                    <a:pt x="85107" y="64874"/>
                    <a:pt x="86184" y="64058"/>
                  </a:cubicBezTo>
                  <a:cubicBezTo>
                    <a:pt x="86358" y="63925"/>
                    <a:pt x="86527" y="63521"/>
                    <a:pt x="86449" y="63374"/>
                  </a:cubicBezTo>
                  <a:cubicBezTo>
                    <a:pt x="86348" y="63174"/>
                    <a:pt x="86009" y="63077"/>
                    <a:pt x="85758" y="62975"/>
                  </a:cubicBezTo>
                  <a:cubicBezTo>
                    <a:pt x="85722" y="62959"/>
                    <a:pt x="85682" y="62954"/>
                    <a:pt x="85639" y="62954"/>
                  </a:cubicBezTo>
                  <a:cubicBezTo>
                    <a:pt x="85555" y="62954"/>
                    <a:pt x="85462" y="62975"/>
                    <a:pt x="85377" y="62984"/>
                  </a:cubicBezTo>
                  <a:cubicBezTo>
                    <a:pt x="83219" y="63250"/>
                    <a:pt x="81160" y="63905"/>
                    <a:pt x="79134" y="64653"/>
                  </a:cubicBezTo>
                  <a:cubicBezTo>
                    <a:pt x="78832" y="64763"/>
                    <a:pt x="78575" y="64996"/>
                    <a:pt x="78295" y="65171"/>
                  </a:cubicBezTo>
                  <a:cubicBezTo>
                    <a:pt x="78328" y="65236"/>
                    <a:pt x="78356" y="65295"/>
                    <a:pt x="78383" y="65358"/>
                  </a:cubicBezTo>
                  <a:cubicBezTo>
                    <a:pt x="80697" y="65198"/>
                    <a:pt x="82815" y="64098"/>
                    <a:pt x="85144" y="63888"/>
                  </a:cubicBezTo>
                  <a:lnTo>
                    <a:pt x="85144" y="63888"/>
                  </a:lnTo>
                  <a:cubicBezTo>
                    <a:pt x="82289" y="65918"/>
                    <a:pt x="79245" y="67641"/>
                    <a:pt x="76215" y="69433"/>
                  </a:cubicBezTo>
                  <a:cubicBezTo>
                    <a:pt x="75770" y="68714"/>
                    <a:pt x="75348" y="68036"/>
                    <a:pt x="74862" y="67256"/>
                  </a:cubicBezTo>
                  <a:cubicBezTo>
                    <a:pt x="74954" y="67188"/>
                    <a:pt x="75106" y="67087"/>
                    <a:pt x="75247" y="66972"/>
                  </a:cubicBezTo>
                  <a:cubicBezTo>
                    <a:pt x="76151" y="66234"/>
                    <a:pt x="77049" y="65496"/>
                    <a:pt x="77948" y="64749"/>
                  </a:cubicBezTo>
                  <a:cubicBezTo>
                    <a:pt x="78035" y="64675"/>
                    <a:pt x="78126" y="64603"/>
                    <a:pt x="78213" y="64529"/>
                  </a:cubicBezTo>
                  <a:cubicBezTo>
                    <a:pt x="78951" y="63915"/>
                    <a:pt x="78983" y="63690"/>
                    <a:pt x="78493" y="62861"/>
                  </a:cubicBezTo>
                  <a:cubicBezTo>
                    <a:pt x="78465" y="62815"/>
                    <a:pt x="78433" y="62769"/>
                    <a:pt x="78406" y="62724"/>
                  </a:cubicBezTo>
                  <a:cubicBezTo>
                    <a:pt x="76719" y="59941"/>
                    <a:pt x="74391" y="57755"/>
                    <a:pt x="71746" y="55949"/>
                  </a:cubicBezTo>
                  <a:cubicBezTo>
                    <a:pt x="68450" y="53704"/>
                    <a:pt x="64880" y="51976"/>
                    <a:pt x="61103" y="50646"/>
                  </a:cubicBezTo>
                  <a:cubicBezTo>
                    <a:pt x="59842" y="50202"/>
                    <a:pt x="58568" y="49917"/>
                    <a:pt x="57285" y="49743"/>
                  </a:cubicBezTo>
                  <a:cubicBezTo>
                    <a:pt x="55936" y="49555"/>
                    <a:pt x="54578" y="49489"/>
                    <a:pt x="53213" y="49489"/>
                  </a:cubicBezTo>
                  <a:cubicBezTo>
                    <a:pt x="52282" y="49489"/>
                    <a:pt x="51347" y="49520"/>
                    <a:pt x="50410" y="49564"/>
                  </a:cubicBezTo>
                  <a:cubicBezTo>
                    <a:pt x="50379" y="49565"/>
                    <a:pt x="50350" y="49566"/>
                    <a:pt x="50323" y="49566"/>
                  </a:cubicBezTo>
                  <a:cubicBezTo>
                    <a:pt x="50007" y="49566"/>
                    <a:pt x="49860" y="49484"/>
                    <a:pt x="49823" y="49143"/>
                  </a:cubicBezTo>
                  <a:cubicBezTo>
                    <a:pt x="49790" y="48800"/>
                    <a:pt x="49722" y="48455"/>
                    <a:pt x="49695" y="48107"/>
                  </a:cubicBezTo>
                  <a:cubicBezTo>
                    <a:pt x="49631" y="47282"/>
                    <a:pt x="49585" y="46457"/>
                    <a:pt x="49530" y="45554"/>
                  </a:cubicBezTo>
                  <a:lnTo>
                    <a:pt x="49530" y="45554"/>
                  </a:lnTo>
                  <a:cubicBezTo>
                    <a:pt x="49764" y="45674"/>
                    <a:pt x="49892" y="45737"/>
                    <a:pt x="50020" y="45807"/>
                  </a:cubicBezTo>
                  <a:cubicBezTo>
                    <a:pt x="51281" y="46476"/>
                    <a:pt x="52519" y="47200"/>
                    <a:pt x="53807" y="47805"/>
                  </a:cubicBezTo>
                  <a:cubicBezTo>
                    <a:pt x="54833" y="48285"/>
                    <a:pt x="55910" y="48662"/>
                    <a:pt x="56987" y="49010"/>
                  </a:cubicBezTo>
                  <a:cubicBezTo>
                    <a:pt x="57139" y="49055"/>
                    <a:pt x="57263" y="49093"/>
                    <a:pt x="57372" y="49106"/>
                  </a:cubicBezTo>
                  <a:cubicBezTo>
                    <a:pt x="57407" y="49110"/>
                    <a:pt x="57440" y="49112"/>
                    <a:pt x="57471" y="49112"/>
                  </a:cubicBezTo>
                  <a:cubicBezTo>
                    <a:pt x="57785" y="49112"/>
                    <a:pt x="57902" y="48897"/>
                    <a:pt x="58027" y="48401"/>
                  </a:cubicBezTo>
                  <a:cubicBezTo>
                    <a:pt x="58069" y="48243"/>
                    <a:pt x="58128" y="48090"/>
                    <a:pt x="58206" y="47946"/>
                  </a:cubicBezTo>
                  <a:cubicBezTo>
                    <a:pt x="58637" y="47181"/>
                    <a:pt x="59096" y="46434"/>
                    <a:pt x="59508" y="45660"/>
                  </a:cubicBezTo>
                  <a:cubicBezTo>
                    <a:pt x="60030" y="44697"/>
                    <a:pt x="60562" y="43729"/>
                    <a:pt x="60566" y="42589"/>
                  </a:cubicBezTo>
                  <a:cubicBezTo>
                    <a:pt x="60566" y="42465"/>
                    <a:pt x="60621" y="42345"/>
                    <a:pt x="60649" y="42227"/>
                  </a:cubicBezTo>
                  <a:cubicBezTo>
                    <a:pt x="60699" y="42228"/>
                    <a:pt x="60749" y="42228"/>
                    <a:pt x="60799" y="42228"/>
                  </a:cubicBezTo>
                  <a:cubicBezTo>
                    <a:pt x="62580" y="42228"/>
                    <a:pt x="63675" y="41442"/>
                    <a:pt x="64050" y="39815"/>
                  </a:cubicBezTo>
                  <a:cubicBezTo>
                    <a:pt x="64183" y="39233"/>
                    <a:pt x="64169" y="38615"/>
                    <a:pt x="64169" y="38014"/>
                  </a:cubicBezTo>
                  <a:cubicBezTo>
                    <a:pt x="64178" y="36955"/>
                    <a:pt x="63656" y="36194"/>
                    <a:pt x="62720" y="35736"/>
                  </a:cubicBezTo>
                  <a:cubicBezTo>
                    <a:pt x="62331" y="35543"/>
                    <a:pt x="61900" y="35401"/>
                    <a:pt x="61473" y="35351"/>
                  </a:cubicBezTo>
                  <a:cubicBezTo>
                    <a:pt x="61061" y="35305"/>
                    <a:pt x="60956" y="35140"/>
                    <a:pt x="60933" y="34768"/>
                  </a:cubicBezTo>
                  <a:cubicBezTo>
                    <a:pt x="60910" y="34315"/>
                    <a:pt x="60896" y="33838"/>
                    <a:pt x="60745" y="33417"/>
                  </a:cubicBezTo>
                  <a:cubicBezTo>
                    <a:pt x="60653" y="33155"/>
                    <a:pt x="60346" y="32930"/>
                    <a:pt x="60080" y="32793"/>
                  </a:cubicBezTo>
                  <a:cubicBezTo>
                    <a:pt x="60078" y="32791"/>
                    <a:pt x="60074" y="32791"/>
                    <a:pt x="60070" y="32791"/>
                  </a:cubicBezTo>
                  <a:cubicBezTo>
                    <a:pt x="59985" y="32791"/>
                    <a:pt x="59651" y="33101"/>
                    <a:pt x="59581" y="33312"/>
                  </a:cubicBezTo>
                  <a:cubicBezTo>
                    <a:pt x="59279" y="34154"/>
                    <a:pt x="59045" y="35020"/>
                    <a:pt x="58779" y="35878"/>
                  </a:cubicBezTo>
                  <a:cubicBezTo>
                    <a:pt x="58476" y="36868"/>
                    <a:pt x="58164" y="37858"/>
                    <a:pt x="57834" y="38912"/>
                  </a:cubicBezTo>
                  <a:cubicBezTo>
                    <a:pt x="56845" y="38426"/>
                    <a:pt x="55960" y="37940"/>
                    <a:pt x="55038" y="37560"/>
                  </a:cubicBezTo>
                  <a:cubicBezTo>
                    <a:pt x="54222" y="37226"/>
                    <a:pt x="53792" y="36795"/>
                    <a:pt x="53719" y="35819"/>
                  </a:cubicBezTo>
                  <a:cubicBezTo>
                    <a:pt x="53581" y="33945"/>
                    <a:pt x="52661" y="32373"/>
                    <a:pt x="51289" y="31088"/>
                  </a:cubicBezTo>
                  <a:cubicBezTo>
                    <a:pt x="49878" y="29773"/>
                    <a:pt x="48278" y="28829"/>
                    <a:pt x="46266" y="28719"/>
                  </a:cubicBezTo>
                  <a:cubicBezTo>
                    <a:pt x="46224" y="28545"/>
                    <a:pt x="46178" y="28375"/>
                    <a:pt x="46119" y="28132"/>
                  </a:cubicBezTo>
                  <a:cubicBezTo>
                    <a:pt x="46620" y="28132"/>
                    <a:pt x="47100" y="28155"/>
                    <a:pt x="47568" y="28155"/>
                  </a:cubicBezTo>
                  <a:cubicBezTo>
                    <a:pt x="47858" y="28155"/>
                    <a:pt x="48145" y="28146"/>
                    <a:pt x="48429" y="28118"/>
                  </a:cubicBezTo>
                  <a:cubicBezTo>
                    <a:pt x="51412" y="27825"/>
                    <a:pt x="54177" y="27051"/>
                    <a:pt x="55924" y="24323"/>
                  </a:cubicBezTo>
                  <a:cubicBezTo>
                    <a:pt x="56973" y="22687"/>
                    <a:pt x="57748" y="20964"/>
                    <a:pt x="57060" y="18942"/>
                  </a:cubicBezTo>
                  <a:cubicBezTo>
                    <a:pt x="57037" y="18874"/>
                    <a:pt x="57041" y="18801"/>
                    <a:pt x="57028" y="18727"/>
                  </a:cubicBezTo>
                  <a:cubicBezTo>
                    <a:pt x="56625" y="15812"/>
                    <a:pt x="56213" y="12897"/>
                    <a:pt x="55273" y="10055"/>
                  </a:cubicBezTo>
                  <a:cubicBezTo>
                    <a:pt x="56455" y="9396"/>
                    <a:pt x="57409" y="8570"/>
                    <a:pt x="57648" y="7071"/>
                  </a:cubicBezTo>
                  <a:cubicBezTo>
                    <a:pt x="57955" y="5151"/>
                    <a:pt x="57848" y="3294"/>
                    <a:pt x="57024" y="1539"/>
                  </a:cubicBezTo>
                  <a:cubicBezTo>
                    <a:pt x="56628" y="690"/>
                    <a:pt x="56122" y="261"/>
                    <a:pt x="55408" y="261"/>
                  </a:cubicBezTo>
                  <a:cubicBezTo>
                    <a:pt x="55105" y="261"/>
                    <a:pt x="54764" y="338"/>
                    <a:pt x="54379" y="494"/>
                  </a:cubicBezTo>
                  <a:cubicBezTo>
                    <a:pt x="53531" y="833"/>
                    <a:pt x="52651" y="1099"/>
                    <a:pt x="51771" y="1342"/>
                  </a:cubicBezTo>
                  <a:cubicBezTo>
                    <a:pt x="51427" y="1436"/>
                    <a:pt x="51091" y="1486"/>
                    <a:pt x="50764" y="1486"/>
                  </a:cubicBezTo>
                  <a:cubicBezTo>
                    <a:pt x="50057" y="1486"/>
                    <a:pt x="49392" y="1254"/>
                    <a:pt x="48778" y="737"/>
                  </a:cubicBezTo>
                  <a:cubicBezTo>
                    <a:pt x="48448" y="462"/>
                    <a:pt x="48045" y="227"/>
                    <a:pt x="47637" y="104"/>
                  </a:cubicBezTo>
                  <a:cubicBezTo>
                    <a:pt x="47407" y="33"/>
                    <a:pt x="47191" y="1"/>
                    <a:pt x="46986" y="1"/>
                  </a:cubicBezTo>
                  <a:close/>
                </a:path>
              </a:pathLst>
            </a:custGeom>
            <a:solidFill>
              <a:srgbClr val="0000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14" name="Google Shape;1034;p20">
              <a:extLst>
                <a:ext uri="{FF2B5EF4-FFF2-40B4-BE49-F238E27FC236}">
                  <a16:creationId xmlns:a16="http://schemas.microsoft.com/office/drawing/2014/main" id="{40012F91-1DCD-83EE-7E80-6C03225A5553}"/>
                </a:ext>
              </a:extLst>
            </p:cNvPr>
            <p:cNvSpPr/>
            <p:nvPr/>
          </p:nvSpPr>
          <p:spPr>
            <a:xfrm>
              <a:off x="6086867" y="2875459"/>
              <a:ext cx="1798172" cy="1020447"/>
            </a:xfrm>
            <a:custGeom>
              <a:avLst/>
              <a:gdLst/>
              <a:ahLst/>
              <a:cxnLst/>
              <a:rect l="l" t="t" r="r" b="b"/>
              <a:pathLst>
                <a:path w="44739" h="25389" extrusionOk="0">
                  <a:moveTo>
                    <a:pt x="17070" y="0"/>
                  </a:moveTo>
                  <a:cubicBezTo>
                    <a:pt x="16167" y="0"/>
                    <a:pt x="15350" y="260"/>
                    <a:pt x="14525" y="581"/>
                  </a:cubicBezTo>
                  <a:cubicBezTo>
                    <a:pt x="13621" y="930"/>
                    <a:pt x="12710" y="1260"/>
                    <a:pt x="11812" y="1631"/>
                  </a:cubicBezTo>
                  <a:cubicBezTo>
                    <a:pt x="10067" y="2358"/>
                    <a:pt x="8284" y="2702"/>
                    <a:pt x="6473" y="2702"/>
                  </a:cubicBezTo>
                  <a:cubicBezTo>
                    <a:pt x="5477" y="2702"/>
                    <a:pt x="4472" y="2598"/>
                    <a:pt x="3461" y="2396"/>
                  </a:cubicBezTo>
                  <a:cubicBezTo>
                    <a:pt x="2314" y="2171"/>
                    <a:pt x="1196" y="1824"/>
                    <a:pt x="0" y="1512"/>
                  </a:cubicBezTo>
                  <a:lnTo>
                    <a:pt x="0" y="1512"/>
                  </a:lnTo>
                  <a:cubicBezTo>
                    <a:pt x="68" y="2333"/>
                    <a:pt x="51" y="3130"/>
                    <a:pt x="211" y="3890"/>
                  </a:cubicBezTo>
                  <a:cubicBezTo>
                    <a:pt x="380" y="4687"/>
                    <a:pt x="632" y="5490"/>
                    <a:pt x="999" y="6210"/>
                  </a:cubicBezTo>
                  <a:cubicBezTo>
                    <a:pt x="1604" y="7388"/>
                    <a:pt x="2645" y="8107"/>
                    <a:pt x="3804" y="8740"/>
                  </a:cubicBezTo>
                  <a:cubicBezTo>
                    <a:pt x="5404" y="9611"/>
                    <a:pt x="7055" y="10253"/>
                    <a:pt x="8850" y="10523"/>
                  </a:cubicBezTo>
                  <a:cubicBezTo>
                    <a:pt x="11185" y="10872"/>
                    <a:pt x="13528" y="10975"/>
                    <a:pt x="15875" y="10975"/>
                  </a:cubicBezTo>
                  <a:cubicBezTo>
                    <a:pt x="17190" y="10975"/>
                    <a:pt x="18506" y="10943"/>
                    <a:pt x="19823" y="10903"/>
                  </a:cubicBezTo>
                  <a:cubicBezTo>
                    <a:pt x="20025" y="10898"/>
                    <a:pt x="20228" y="10888"/>
                    <a:pt x="20428" y="10888"/>
                  </a:cubicBezTo>
                  <a:cubicBezTo>
                    <a:pt x="20592" y="10888"/>
                    <a:pt x="20754" y="10895"/>
                    <a:pt x="20914" y="10917"/>
                  </a:cubicBezTo>
                  <a:cubicBezTo>
                    <a:pt x="21093" y="10945"/>
                    <a:pt x="21250" y="11132"/>
                    <a:pt x="21414" y="11248"/>
                  </a:cubicBezTo>
                  <a:cubicBezTo>
                    <a:pt x="21257" y="11385"/>
                    <a:pt x="21120" y="11609"/>
                    <a:pt x="20946" y="11646"/>
                  </a:cubicBezTo>
                  <a:cubicBezTo>
                    <a:pt x="20836" y="11669"/>
                    <a:pt x="20721" y="11692"/>
                    <a:pt x="20611" y="11710"/>
                  </a:cubicBezTo>
                  <a:lnTo>
                    <a:pt x="20611" y="11715"/>
                  </a:lnTo>
                  <a:lnTo>
                    <a:pt x="20676" y="12008"/>
                  </a:lnTo>
                  <a:cubicBezTo>
                    <a:pt x="20710" y="11991"/>
                    <a:pt x="20747" y="11982"/>
                    <a:pt x="20786" y="11980"/>
                  </a:cubicBezTo>
                  <a:cubicBezTo>
                    <a:pt x="20914" y="11980"/>
                    <a:pt x="21074" y="12163"/>
                    <a:pt x="21157" y="12306"/>
                  </a:cubicBezTo>
                  <a:cubicBezTo>
                    <a:pt x="21226" y="12421"/>
                    <a:pt x="21203" y="12590"/>
                    <a:pt x="21207" y="12737"/>
                  </a:cubicBezTo>
                  <a:cubicBezTo>
                    <a:pt x="21230" y="15028"/>
                    <a:pt x="21257" y="17321"/>
                    <a:pt x="21272" y="19612"/>
                  </a:cubicBezTo>
                  <a:cubicBezTo>
                    <a:pt x="21285" y="21271"/>
                    <a:pt x="21276" y="22931"/>
                    <a:pt x="21276" y="24599"/>
                  </a:cubicBezTo>
                  <a:cubicBezTo>
                    <a:pt x="23167" y="25177"/>
                    <a:pt x="25104" y="25389"/>
                    <a:pt x="27070" y="25389"/>
                  </a:cubicBezTo>
                  <a:cubicBezTo>
                    <a:pt x="27271" y="25389"/>
                    <a:pt x="27473" y="25386"/>
                    <a:pt x="27675" y="25382"/>
                  </a:cubicBezTo>
                  <a:cubicBezTo>
                    <a:pt x="28037" y="25373"/>
                    <a:pt x="28083" y="25186"/>
                    <a:pt x="28119" y="24906"/>
                  </a:cubicBezTo>
                  <a:cubicBezTo>
                    <a:pt x="28435" y="22637"/>
                    <a:pt x="28761" y="20373"/>
                    <a:pt x="29072" y="18104"/>
                  </a:cubicBezTo>
                  <a:cubicBezTo>
                    <a:pt x="29480" y="15134"/>
                    <a:pt x="29581" y="12173"/>
                    <a:pt x="29137" y="9180"/>
                  </a:cubicBezTo>
                  <a:cubicBezTo>
                    <a:pt x="28647" y="5903"/>
                    <a:pt x="26497" y="3799"/>
                    <a:pt x="23540" y="3166"/>
                  </a:cubicBezTo>
                  <a:cubicBezTo>
                    <a:pt x="21578" y="2749"/>
                    <a:pt x="19561" y="2594"/>
                    <a:pt x="17562" y="2355"/>
                  </a:cubicBezTo>
                  <a:cubicBezTo>
                    <a:pt x="16802" y="2268"/>
                    <a:pt x="16022" y="2277"/>
                    <a:pt x="15170" y="2240"/>
                  </a:cubicBezTo>
                  <a:cubicBezTo>
                    <a:pt x="15767" y="1648"/>
                    <a:pt x="16421" y="1502"/>
                    <a:pt x="17092" y="1502"/>
                  </a:cubicBezTo>
                  <a:cubicBezTo>
                    <a:pt x="17102" y="1502"/>
                    <a:pt x="17112" y="1502"/>
                    <a:pt x="17122" y="1502"/>
                  </a:cubicBezTo>
                  <a:cubicBezTo>
                    <a:pt x="19327" y="1512"/>
                    <a:pt x="21514" y="1736"/>
                    <a:pt x="23650" y="2287"/>
                  </a:cubicBezTo>
                  <a:cubicBezTo>
                    <a:pt x="26670" y="3057"/>
                    <a:pt x="28925" y="4725"/>
                    <a:pt x="29714" y="7906"/>
                  </a:cubicBezTo>
                  <a:cubicBezTo>
                    <a:pt x="29878" y="8561"/>
                    <a:pt x="30177" y="8854"/>
                    <a:pt x="30787" y="9180"/>
                  </a:cubicBezTo>
                  <a:cubicBezTo>
                    <a:pt x="32739" y="10215"/>
                    <a:pt x="34659" y="11339"/>
                    <a:pt x="36479" y="12586"/>
                  </a:cubicBezTo>
                  <a:cubicBezTo>
                    <a:pt x="38101" y="13699"/>
                    <a:pt x="39573" y="15028"/>
                    <a:pt x="41090" y="16239"/>
                  </a:cubicBezTo>
                  <a:cubicBezTo>
                    <a:pt x="42268" y="15295"/>
                    <a:pt x="43501" y="14300"/>
                    <a:pt x="44738" y="13301"/>
                  </a:cubicBezTo>
                  <a:cubicBezTo>
                    <a:pt x="43696" y="11551"/>
                    <a:pt x="42395" y="9971"/>
                    <a:pt x="40880" y="8611"/>
                  </a:cubicBezTo>
                  <a:cubicBezTo>
                    <a:pt x="37804" y="5847"/>
                    <a:pt x="34266" y="3844"/>
                    <a:pt x="30471" y="2267"/>
                  </a:cubicBezTo>
                  <a:cubicBezTo>
                    <a:pt x="28321" y="1374"/>
                    <a:pt x="26158" y="438"/>
                    <a:pt x="23820" y="228"/>
                  </a:cubicBezTo>
                  <a:cubicBezTo>
                    <a:pt x="21675" y="36"/>
                    <a:pt x="19498" y="127"/>
                    <a:pt x="17344" y="8"/>
                  </a:cubicBezTo>
                  <a:cubicBezTo>
                    <a:pt x="17252" y="3"/>
                    <a:pt x="17161" y="0"/>
                    <a:pt x="17070" y="0"/>
                  </a:cubicBezTo>
                  <a:close/>
                </a:path>
              </a:pathLst>
            </a:custGeom>
            <a:solidFill>
              <a:srgbClr val="FED58A"/>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15" name="Google Shape;1035;p20">
              <a:extLst>
                <a:ext uri="{FF2B5EF4-FFF2-40B4-BE49-F238E27FC236}">
                  <a16:creationId xmlns:a16="http://schemas.microsoft.com/office/drawing/2014/main" id="{BF2B0F8E-64FE-2C09-E49E-851E58CFF9C1}"/>
                </a:ext>
              </a:extLst>
            </p:cNvPr>
            <p:cNvSpPr/>
            <p:nvPr/>
          </p:nvSpPr>
          <p:spPr>
            <a:xfrm>
              <a:off x="6334777" y="1096523"/>
              <a:ext cx="705378" cy="310085"/>
            </a:xfrm>
            <a:custGeom>
              <a:avLst/>
              <a:gdLst/>
              <a:ahLst/>
              <a:cxnLst/>
              <a:rect l="l" t="t" r="r" b="b"/>
              <a:pathLst>
                <a:path w="17550" h="7715" extrusionOk="0">
                  <a:moveTo>
                    <a:pt x="17385" y="1"/>
                  </a:moveTo>
                  <a:lnTo>
                    <a:pt x="17385" y="1"/>
                  </a:lnTo>
                  <a:cubicBezTo>
                    <a:pt x="17267" y="138"/>
                    <a:pt x="17183" y="249"/>
                    <a:pt x="17092" y="349"/>
                  </a:cubicBezTo>
                  <a:cubicBezTo>
                    <a:pt x="16246" y="1284"/>
                    <a:pt x="15088" y="2000"/>
                    <a:pt x="13745" y="2000"/>
                  </a:cubicBezTo>
                  <a:cubicBezTo>
                    <a:pt x="13220" y="2000"/>
                    <a:pt x="12666" y="1890"/>
                    <a:pt x="12092" y="1642"/>
                  </a:cubicBezTo>
                  <a:cubicBezTo>
                    <a:pt x="11679" y="1459"/>
                    <a:pt x="11221" y="1371"/>
                    <a:pt x="10780" y="1261"/>
                  </a:cubicBezTo>
                  <a:cubicBezTo>
                    <a:pt x="10666" y="1233"/>
                    <a:pt x="10557" y="1219"/>
                    <a:pt x="10452" y="1219"/>
                  </a:cubicBezTo>
                  <a:cubicBezTo>
                    <a:pt x="10086" y="1219"/>
                    <a:pt x="9781" y="1393"/>
                    <a:pt x="9524" y="1724"/>
                  </a:cubicBezTo>
                  <a:cubicBezTo>
                    <a:pt x="9288" y="2027"/>
                    <a:pt x="9032" y="2311"/>
                    <a:pt x="8754" y="2576"/>
                  </a:cubicBezTo>
                  <a:cubicBezTo>
                    <a:pt x="7891" y="3401"/>
                    <a:pt x="6926" y="3878"/>
                    <a:pt x="5808" y="3878"/>
                  </a:cubicBezTo>
                  <a:cubicBezTo>
                    <a:pt x="5496" y="3878"/>
                    <a:pt x="5172" y="3841"/>
                    <a:pt x="4835" y="3764"/>
                  </a:cubicBezTo>
                  <a:cubicBezTo>
                    <a:pt x="4359" y="3653"/>
                    <a:pt x="3855" y="3636"/>
                    <a:pt x="3365" y="3617"/>
                  </a:cubicBezTo>
                  <a:cubicBezTo>
                    <a:pt x="3339" y="3616"/>
                    <a:pt x="3314" y="3616"/>
                    <a:pt x="3289" y="3616"/>
                  </a:cubicBezTo>
                  <a:cubicBezTo>
                    <a:pt x="2668" y="3616"/>
                    <a:pt x="2160" y="3891"/>
                    <a:pt x="1848" y="4438"/>
                  </a:cubicBezTo>
                  <a:cubicBezTo>
                    <a:pt x="1486" y="5070"/>
                    <a:pt x="1146" y="5725"/>
                    <a:pt x="862" y="6395"/>
                  </a:cubicBezTo>
                  <a:cubicBezTo>
                    <a:pt x="647" y="6917"/>
                    <a:pt x="358" y="7325"/>
                    <a:pt x="1" y="7637"/>
                  </a:cubicBezTo>
                  <a:lnTo>
                    <a:pt x="693" y="7715"/>
                  </a:lnTo>
                  <a:cubicBezTo>
                    <a:pt x="1141" y="7284"/>
                    <a:pt x="1705" y="6867"/>
                    <a:pt x="2292" y="6707"/>
                  </a:cubicBezTo>
                  <a:cubicBezTo>
                    <a:pt x="4387" y="6124"/>
                    <a:pt x="6495" y="5542"/>
                    <a:pt x="8631" y="5176"/>
                  </a:cubicBezTo>
                  <a:cubicBezTo>
                    <a:pt x="11037" y="4763"/>
                    <a:pt x="13348" y="4122"/>
                    <a:pt x="15552" y="3108"/>
                  </a:cubicBezTo>
                  <a:cubicBezTo>
                    <a:pt x="16996" y="2444"/>
                    <a:pt x="17550" y="1472"/>
                    <a:pt x="17385" y="1"/>
                  </a:cubicBezTo>
                  <a:close/>
                </a:path>
              </a:pathLst>
            </a:custGeom>
            <a:solidFill>
              <a:srgbClr val="FED58A"/>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16" name="Google Shape;1036;p20">
              <a:extLst>
                <a:ext uri="{FF2B5EF4-FFF2-40B4-BE49-F238E27FC236}">
                  <a16:creationId xmlns:a16="http://schemas.microsoft.com/office/drawing/2014/main" id="{BECCAA51-51BD-5C52-2D84-F3BE5468512A}"/>
                </a:ext>
              </a:extLst>
            </p:cNvPr>
            <p:cNvSpPr/>
            <p:nvPr/>
          </p:nvSpPr>
          <p:spPr>
            <a:xfrm>
              <a:off x="6089921" y="969031"/>
              <a:ext cx="950472" cy="535244"/>
            </a:xfrm>
            <a:custGeom>
              <a:avLst/>
              <a:gdLst/>
              <a:ahLst/>
              <a:cxnLst/>
              <a:rect l="l" t="t" r="r" b="b"/>
              <a:pathLst>
                <a:path w="23648" h="13317" extrusionOk="0">
                  <a:moveTo>
                    <a:pt x="23290" y="1"/>
                  </a:moveTo>
                  <a:cubicBezTo>
                    <a:pt x="22680" y="432"/>
                    <a:pt x="22166" y="908"/>
                    <a:pt x="21557" y="1202"/>
                  </a:cubicBezTo>
                  <a:cubicBezTo>
                    <a:pt x="20921" y="1509"/>
                    <a:pt x="20238" y="1631"/>
                    <a:pt x="19544" y="1631"/>
                  </a:cubicBezTo>
                  <a:cubicBezTo>
                    <a:pt x="19213" y="1631"/>
                    <a:pt x="18879" y="1604"/>
                    <a:pt x="18546" y="1555"/>
                  </a:cubicBezTo>
                  <a:cubicBezTo>
                    <a:pt x="17730" y="1431"/>
                    <a:pt x="16923" y="1248"/>
                    <a:pt x="16112" y="1115"/>
                  </a:cubicBezTo>
                  <a:cubicBezTo>
                    <a:pt x="15800" y="1065"/>
                    <a:pt x="15496" y="1033"/>
                    <a:pt x="15203" y="1033"/>
                  </a:cubicBezTo>
                  <a:cubicBezTo>
                    <a:pt x="14377" y="1033"/>
                    <a:pt x="13631" y="1284"/>
                    <a:pt x="12995" y="2073"/>
                  </a:cubicBezTo>
                  <a:cubicBezTo>
                    <a:pt x="12477" y="2710"/>
                    <a:pt x="11758" y="3219"/>
                    <a:pt x="11051" y="3659"/>
                  </a:cubicBezTo>
                  <a:cubicBezTo>
                    <a:pt x="10358" y="4087"/>
                    <a:pt x="9578" y="4179"/>
                    <a:pt x="8785" y="4179"/>
                  </a:cubicBezTo>
                  <a:cubicBezTo>
                    <a:pt x="8525" y="4179"/>
                    <a:pt x="8264" y="4169"/>
                    <a:pt x="8003" y="4158"/>
                  </a:cubicBezTo>
                  <a:cubicBezTo>
                    <a:pt x="7675" y="4145"/>
                    <a:pt x="7403" y="4134"/>
                    <a:pt x="7175" y="4134"/>
                  </a:cubicBezTo>
                  <a:cubicBezTo>
                    <a:pt x="6100" y="4134"/>
                    <a:pt x="5994" y="4381"/>
                    <a:pt x="5620" y="5858"/>
                  </a:cubicBezTo>
                  <a:cubicBezTo>
                    <a:pt x="5308" y="7092"/>
                    <a:pt x="4530" y="7807"/>
                    <a:pt x="3470" y="8320"/>
                  </a:cubicBezTo>
                  <a:cubicBezTo>
                    <a:pt x="3173" y="8463"/>
                    <a:pt x="2856" y="8558"/>
                    <a:pt x="2549" y="8682"/>
                  </a:cubicBezTo>
                  <a:cubicBezTo>
                    <a:pt x="2141" y="8847"/>
                    <a:pt x="1720" y="8989"/>
                    <a:pt x="1335" y="9191"/>
                  </a:cubicBezTo>
                  <a:cubicBezTo>
                    <a:pt x="523" y="9617"/>
                    <a:pt x="1" y="11056"/>
                    <a:pt x="395" y="11863"/>
                  </a:cubicBezTo>
                  <a:cubicBezTo>
                    <a:pt x="634" y="12349"/>
                    <a:pt x="981" y="12780"/>
                    <a:pt x="1330" y="13316"/>
                  </a:cubicBezTo>
                  <a:cubicBezTo>
                    <a:pt x="1839" y="11877"/>
                    <a:pt x="2658" y="10937"/>
                    <a:pt x="4167" y="10786"/>
                  </a:cubicBezTo>
                  <a:cubicBezTo>
                    <a:pt x="5212" y="10685"/>
                    <a:pt x="5849" y="10104"/>
                    <a:pt x="6253" y="9155"/>
                  </a:cubicBezTo>
                  <a:cubicBezTo>
                    <a:pt x="6560" y="8431"/>
                    <a:pt x="6922" y="7732"/>
                    <a:pt x="7334" y="7064"/>
                  </a:cubicBezTo>
                  <a:cubicBezTo>
                    <a:pt x="7762" y="6373"/>
                    <a:pt x="8429" y="6006"/>
                    <a:pt x="9255" y="6006"/>
                  </a:cubicBezTo>
                  <a:cubicBezTo>
                    <a:pt x="9261" y="6006"/>
                    <a:pt x="9267" y="6006"/>
                    <a:pt x="9273" y="6006"/>
                  </a:cubicBezTo>
                  <a:cubicBezTo>
                    <a:pt x="9337" y="6007"/>
                    <a:pt x="9401" y="6007"/>
                    <a:pt x="9464" y="6007"/>
                  </a:cubicBezTo>
                  <a:cubicBezTo>
                    <a:pt x="9496" y="6007"/>
                    <a:pt x="9528" y="6007"/>
                    <a:pt x="9560" y="6007"/>
                  </a:cubicBezTo>
                  <a:cubicBezTo>
                    <a:pt x="9944" y="6007"/>
                    <a:pt x="10331" y="6010"/>
                    <a:pt x="10694" y="6101"/>
                  </a:cubicBezTo>
                  <a:cubicBezTo>
                    <a:pt x="11071" y="6199"/>
                    <a:pt x="11429" y="6246"/>
                    <a:pt x="11768" y="6246"/>
                  </a:cubicBezTo>
                  <a:cubicBezTo>
                    <a:pt x="13032" y="6246"/>
                    <a:pt x="14043" y="5595"/>
                    <a:pt x="14874" y="4511"/>
                  </a:cubicBezTo>
                  <a:cubicBezTo>
                    <a:pt x="15361" y="3872"/>
                    <a:pt x="15930" y="3585"/>
                    <a:pt x="16597" y="3585"/>
                  </a:cubicBezTo>
                  <a:cubicBezTo>
                    <a:pt x="16834" y="3585"/>
                    <a:pt x="17083" y="3621"/>
                    <a:pt x="17345" y="3691"/>
                  </a:cubicBezTo>
                  <a:cubicBezTo>
                    <a:pt x="17665" y="3778"/>
                    <a:pt x="17986" y="3856"/>
                    <a:pt x="18289" y="3989"/>
                  </a:cubicBezTo>
                  <a:cubicBezTo>
                    <a:pt x="18849" y="4240"/>
                    <a:pt x="19372" y="4367"/>
                    <a:pt x="19875" y="4367"/>
                  </a:cubicBezTo>
                  <a:cubicBezTo>
                    <a:pt x="20850" y="4367"/>
                    <a:pt x="21745" y="3887"/>
                    <a:pt x="22661" y="2898"/>
                  </a:cubicBezTo>
                  <a:cubicBezTo>
                    <a:pt x="22928" y="2614"/>
                    <a:pt x="23248" y="2376"/>
                    <a:pt x="23647" y="2027"/>
                  </a:cubicBezTo>
                  <a:cubicBezTo>
                    <a:pt x="23537" y="1404"/>
                    <a:pt x="23404" y="651"/>
                    <a:pt x="23290" y="1"/>
                  </a:cubicBezTo>
                  <a:close/>
                </a:path>
              </a:pathLst>
            </a:custGeom>
            <a:solidFill>
              <a:srgbClr val="FED58A"/>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17" name="Google Shape;1037;p20">
              <a:extLst>
                <a:ext uri="{FF2B5EF4-FFF2-40B4-BE49-F238E27FC236}">
                  <a16:creationId xmlns:a16="http://schemas.microsoft.com/office/drawing/2014/main" id="{2BDB2217-A1AA-67EF-0746-00D4B465DF57}"/>
                </a:ext>
              </a:extLst>
            </p:cNvPr>
            <p:cNvSpPr/>
            <p:nvPr/>
          </p:nvSpPr>
          <p:spPr>
            <a:xfrm>
              <a:off x="6025090" y="887279"/>
              <a:ext cx="981220" cy="488942"/>
            </a:xfrm>
            <a:custGeom>
              <a:avLst/>
              <a:gdLst/>
              <a:ahLst/>
              <a:cxnLst/>
              <a:rect l="l" t="t" r="r" b="b"/>
              <a:pathLst>
                <a:path w="24413" h="12165" extrusionOk="0">
                  <a:moveTo>
                    <a:pt x="15355" y="1"/>
                  </a:moveTo>
                  <a:cubicBezTo>
                    <a:pt x="15061" y="1"/>
                    <a:pt x="14768" y="145"/>
                    <a:pt x="14393" y="443"/>
                  </a:cubicBezTo>
                  <a:cubicBezTo>
                    <a:pt x="13695" y="1003"/>
                    <a:pt x="13123" y="1709"/>
                    <a:pt x="12445" y="2291"/>
                  </a:cubicBezTo>
                  <a:cubicBezTo>
                    <a:pt x="10953" y="3586"/>
                    <a:pt x="10725" y="3893"/>
                    <a:pt x="9645" y="3893"/>
                  </a:cubicBezTo>
                  <a:cubicBezTo>
                    <a:pt x="9264" y="3893"/>
                    <a:pt x="8779" y="3855"/>
                    <a:pt x="8095" y="3809"/>
                  </a:cubicBezTo>
                  <a:cubicBezTo>
                    <a:pt x="7926" y="3798"/>
                    <a:pt x="7766" y="3792"/>
                    <a:pt x="7614" y="3792"/>
                  </a:cubicBezTo>
                  <a:cubicBezTo>
                    <a:pt x="5784" y="3792"/>
                    <a:pt x="5087" y="4585"/>
                    <a:pt x="4799" y="6261"/>
                  </a:cubicBezTo>
                  <a:cubicBezTo>
                    <a:pt x="4557" y="7654"/>
                    <a:pt x="4378" y="7764"/>
                    <a:pt x="3002" y="8052"/>
                  </a:cubicBezTo>
                  <a:cubicBezTo>
                    <a:pt x="1224" y="8428"/>
                    <a:pt x="0" y="10486"/>
                    <a:pt x="1229" y="12164"/>
                  </a:cubicBezTo>
                  <a:cubicBezTo>
                    <a:pt x="1476" y="11228"/>
                    <a:pt x="2118" y="10665"/>
                    <a:pt x="2961" y="10303"/>
                  </a:cubicBezTo>
                  <a:cubicBezTo>
                    <a:pt x="3465" y="10088"/>
                    <a:pt x="3988" y="9909"/>
                    <a:pt x="4492" y="9693"/>
                  </a:cubicBezTo>
                  <a:cubicBezTo>
                    <a:pt x="5495" y="9267"/>
                    <a:pt x="6307" y="8672"/>
                    <a:pt x="6495" y="7494"/>
                  </a:cubicBezTo>
                  <a:cubicBezTo>
                    <a:pt x="6545" y="7191"/>
                    <a:pt x="6698" y="6902"/>
                    <a:pt x="6793" y="6609"/>
                  </a:cubicBezTo>
                  <a:cubicBezTo>
                    <a:pt x="7074" y="5749"/>
                    <a:pt x="7680" y="5367"/>
                    <a:pt x="8552" y="5367"/>
                  </a:cubicBezTo>
                  <a:cubicBezTo>
                    <a:pt x="8563" y="5367"/>
                    <a:pt x="8574" y="5367"/>
                    <a:pt x="8585" y="5367"/>
                  </a:cubicBezTo>
                  <a:cubicBezTo>
                    <a:pt x="8767" y="5370"/>
                    <a:pt x="8949" y="5392"/>
                    <a:pt x="9128" y="5392"/>
                  </a:cubicBezTo>
                  <a:cubicBezTo>
                    <a:pt x="9184" y="5392"/>
                    <a:pt x="9240" y="5390"/>
                    <a:pt x="9296" y="5385"/>
                  </a:cubicBezTo>
                  <a:cubicBezTo>
                    <a:pt x="10184" y="5307"/>
                    <a:pt x="11088" y="5297"/>
                    <a:pt x="11949" y="5105"/>
                  </a:cubicBezTo>
                  <a:cubicBezTo>
                    <a:pt x="12940" y="4881"/>
                    <a:pt x="13590" y="4075"/>
                    <a:pt x="14223" y="3350"/>
                  </a:cubicBezTo>
                  <a:cubicBezTo>
                    <a:pt x="14920" y="2559"/>
                    <a:pt x="15745" y="2245"/>
                    <a:pt x="16674" y="2245"/>
                  </a:cubicBezTo>
                  <a:cubicBezTo>
                    <a:pt x="16874" y="2245"/>
                    <a:pt x="17080" y="2260"/>
                    <a:pt x="17290" y="2287"/>
                  </a:cubicBezTo>
                  <a:cubicBezTo>
                    <a:pt x="18435" y="2434"/>
                    <a:pt x="19563" y="2718"/>
                    <a:pt x="20708" y="2801"/>
                  </a:cubicBezTo>
                  <a:cubicBezTo>
                    <a:pt x="20901" y="2815"/>
                    <a:pt x="21093" y="2823"/>
                    <a:pt x="21283" y="2823"/>
                  </a:cubicBezTo>
                  <a:cubicBezTo>
                    <a:pt x="22421" y="2823"/>
                    <a:pt x="23484" y="2524"/>
                    <a:pt x="24210" y="1448"/>
                  </a:cubicBezTo>
                  <a:cubicBezTo>
                    <a:pt x="24330" y="1279"/>
                    <a:pt x="24412" y="967"/>
                    <a:pt x="24339" y="798"/>
                  </a:cubicBezTo>
                  <a:cubicBezTo>
                    <a:pt x="24222" y="534"/>
                    <a:pt x="24006" y="326"/>
                    <a:pt x="23704" y="326"/>
                  </a:cubicBezTo>
                  <a:cubicBezTo>
                    <a:pt x="23638" y="326"/>
                    <a:pt x="23569" y="336"/>
                    <a:pt x="23495" y="357"/>
                  </a:cubicBezTo>
                  <a:cubicBezTo>
                    <a:pt x="23234" y="430"/>
                    <a:pt x="22982" y="544"/>
                    <a:pt x="22716" y="622"/>
                  </a:cubicBezTo>
                  <a:cubicBezTo>
                    <a:pt x="21661" y="925"/>
                    <a:pt x="20617" y="1265"/>
                    <a:pt x="19549" y="1498"/>
                  </a:cubicBezTo>
                  <a:cubicBezTo>
                    <a:pt x="19337" y="1545"/>
                    <a:pt x="19132" y="1566"/>
                    <a:pt x="18933" y="1566"/>
                  </a:cubicBezTo>
                  <a:cubicBezTo>
                    <a:pt x="17972" y="1566"/>
                    <a:pt x="17154" y="1058"/>
                    <a:pt x="16368" y="462"/>
                  </a:cubicBezTo>
                  <a:cubicBezTo>
                    <a:pt x="15968" y="158"/>
                    <a:pt x="15661" y="1"/>
                    <a:pt x="15355" y="1"/>
                  </a:cubicBezTo>
                  <a:close/>
                </a:path>
              </a:pathLst>
            </a:custGeom>
            <a:solidFill>
              <a:srgbClr val="FED58A"/>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18" name="Google Shape;1038;p20">
              <a:extLst>
                <a:ext uri="{FF2B5EF4-FFF2-40B4-BE49-F238E27FC236}">
                  <a16:creationId xmlns:a16="http://schemas.microsoft.com/office/drawing/2014/main" id="{D63EC260-DD83-5E64-8C3A-8CEF63907A19}"/>
                </a:ext>
              </a:extLst>
            </p:cNvPr>
            <p:cNvSpPr/>
            <p:nvPr/>
          </p:nvSpPr>
          <p:spPr>
            <a:xfrm>
              <a:off x="6866610" y="1580767"/>
              <a:ext cx="121462" cy="137941"/>
            </a:xfrm>
            <a:custGeom>
              <a:avLst/>
              <a:gdLst/>
              <a:ahLst/>
              <a:cxnLst/>
              <a:rect l="l" t="t" r="r" b="b"/>
              <a:pathLst>
                <a:path w="3022" h="3432" extrusionOk="0">
                  <a:moveTo>
                    <a:pt x="1470" y="0"/>
                  </a:moveTo>
                  <a:cubicBezTo>
                    <a:pt x="1271" y="0"/>
                    <a:pt x="1075" y="62"/>
                    <a:pt x="894" y="236"/>
                  </a:cubicBezTo>
                  <a:cubicBezTo>
                    <a:pt x="345" y="778"/>
                    <a:pt x="1" y="1437"/>
                    <a:pt x="28" y="2235"/>
                  </a:cubicBezTo>
                  <a:cubicBezTo>
                    <a:pt x="52" y="2950"/>
                    <a:pt x="571" y="3432"/>
                    <a:pt x="1235" y="3432"/>
                  </a:cubicBezTo>
                  <a:cubicBezTo>
                    <a:pt x="1332" y="3432"/>
                    <a:pt x="1433" y="3421"/>
                    <a:pt x="1536" y="3399"/>
                  </a:cubicBezTo>
                  <a:cubicBezTo>
                    <a:pt x="2380" y="3225"/>
                    <a:pt x="3012" y="2419"/>
                    <a:pt x="3012" y="1529"/>
                  </a:cubicBezTo>
                  <a:cubicBezTo>
                    <a:pt x="3021" y="934"/>
                    <a:pt x="2811" y="438"/>
                    <a:pt x="2237" y="204"/>
                  </a:cubicBezTo>
                  <a:cubicBezTo>
                    <a:pt x="1992" y="104"/>
                    <a:pt x="1728" y="0"/>
                    <a:pt x="1470" y="0"/>
                  </a:cubicBezTo>
                  <a:close/>
                </a:path>
              </a:pathLst>
            </a:custGeom>
            <a:solidFill>
              <a:srgbClr val="FEB8B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19" name="Google Shape;1039;p20">
              <a:extLst>
                <a:ext uri="{FF2B5EF4-FFF2-40B4-BE49-F238E27FC236}">
                  <a16:creationId xmlns:a16="http://schemas.microsoft.com/office/drawing/2014/main" id="{45019FD2-D016-67DD-F766-A282C02F74F4}"/>
                </a:ext>
              </a:extLst>
            </p:cNvPr>
            <p:cNvSpPr/>
            <p:nvPr/>
          </p:nvSpPr>
          <p:spPr>
            <a:xfrm>
              <a:off x="5287268" y="3041054"/>
              <a:ext cx="1673294" cy="1500064"/>
            </a:xfrm>
            <a:custGeom>
              <a:avLst/>
              <a:gdLst/>
              <a:ahLst/>
              <a:cxnLst/>
              <a:rect l="l" t="t" r="r" b="b"/>
              <a:pathLst>
                <a:path w="41632" h="37322" extrusionOk="0">
                  <a:moveTo>
                    <a:pt x="6770" y="5302"/>
                  </a:moveTo>
                  <a:cubicBezTo>
                    <a:pt x="6864" y="5302"/>
                    <a:pt x="7000" y="5364"/>
                    <a:pt x="7045" y="5431"/>
                  </a:cubicBezTo>
                  <a:cubicBezTo>
                    <a:pt x="7095" y="5513"/>
                    <a:pt x="7085" y="5697"/>
                    <a:pt x="7026" y="5784"/>
                  </a:cubicBezTo>
                  <a:lnTo>
                    <a:pt x="7027" y="5784"/>
                  </a:lnTo>
                  <a:cubicBezTo>
                    <a:pt x="6158" y="6984"/>
                    <a:pt x="5285" y="8177"/>
                    <a:pt x="4408" y="9364"/>
                  </a:cubicBezTo>
                  <a:cubicBezTo>
                    <a:pt x="4363" y="9428"/>
                    <a:pt x="4275" y="9465"/>
                    <a:pt x="4207" y="9515"/>
                  </a:cubicBezTo>
                  <a:lnTo>
                    <a:pt x="4056" y="9460"/>
                  </a:lnTo>
                  <a:cubicBezTo>
                    <a:pt x="4144" y="9066"/>
                    <a:pt x="4148" y="8630"/>
                    <a:pt x="4336" y="8296"/>
                  </a:cubicBezTo>
                  <a:cubicBezTo>
                    <a:pt x="4817" y="7420"/>
                    <a:pt x="5347" y="6574"/>
                    <a:pt x="5922" y="5757"/>
                  </a:cubicBezTo>
                  <a:cubicBezTo>
                    <a:pt x="6078" y="5527"/>
                    <a:pt x="6435" y="5426"/>
                    <a:pt x="6715" y="5312"/>
                  </a:cubicBezTo>
                  <a:cubicBezTo>
                    <a:pt x="6730" y="5305"/>
                    <a:pt x="6749" y="5302"/>
                    <a:pt x="6770" y="5302"/>
                  </a:cubicBezTo>
                  <a:close/>
                  <a:moveTo>
                    <a:pt x="6657" y="8539"/>
                  </a:moveTo>
                  <a:cubicBezTo>
                    <a:pt x="6676" y="8539"/>
                    <a:pt x="6694" y="8542"/>
                    <a:pt x="6710" y="8548"/>
                  </a:cubicBezTo>
                  <a:cubicBezTo>
                    <a:pt x="6797" y="8580"/>
                    <a:pt x="6885" y="8787"/>
                    <a:pt x="6866" y="8897"/>
                  </a:cubicBezTo>
                  <a:cubicBezTo>
                    <a:pt x="6779" y="9343"/>
                    <a:pt x="6669" y="9785"/>
                    <a:pt x="6536" y="10221"/>
                  </a:cubicBezTo>
                  <a:cubicBezTo>
                    <a:pt x="6138" y="11504"/>
                    <a:pt x="5821" y="12787"/>
                    <a:pt x="6073" y="14148"/>
                  </a:cubicBezTo>
                  <a:cubicBezTo>
                    <a:pt x="6092" y="14236"/>
                    <a:pt x="6023" y="14341"/>
                    <a:pt x="5995" y="14437"/>
                  </a:cubicBezTo>
                  <a:cubicBezTo>
                    <a:pt x="5922" y="14451"/>
                    <a:pt x="5849" y="14470"/>
                    <a:pt x="5776" y="14483"/>
                  </a:cubicBezTo>
                  <a:cubicBezTo>
                    <a:pt x="5593" y="13969"/>
                    <a:pt x="5312" y="13466"/>
                    <a:pt x="5244" y="12938"/>
                  </a:cubicBezTo>
                  <a:cubicBezTo>
                    <a:pt x="5056" y="11508"/>
                    <a:pt x="5514" y="10198"/>
                    <a:pt x="6138" y="8937"/>
                  </a:cubicBezTo>
                  <a:cubicBezTo>
                    <a:pt x="6187" y="8841"/>
                    <a:pt x="6242" y="8726"/>
                    <a:pt x="6330" y="8671"/>
                  </a:cubicBezTo>
                  <a:cubicBezTo>
                    <a:pt x="6425" y="8610"/>
                    <a:pt x="6557" y="8539"/>
                    <a:pt x="6657" y="8539"/>
                  </a:cubicBezTo>
                  <a:close/>
                  <a:moveTo>
                    <a:pt x="3915" y="11449"/>
                  </a:moveTo>
                  <a:cubicBezTo>
                    <a:pt x="3974" y="11683"/>
                    <a:pt x="4098" y="11921"/>
                    <a:pt x="4079" y="12145"/>
                  </a:cubicBezTo>
                  <a:lnTo>
                    <a:pt x="4080" y="12147"/>
                  </a:lnTo>
                  <a:cubicBezTo>
                    <a:pt x="3997" y="13489"/>
                    <a:pt x="3883" y="14832"/>
                    <a:pt x="3776" y="16174"/>
                  </a:cubicBezTo>
                  <a:cubicBezTo>
                    <a:pt x="3754" y="16445"/>
                    <a:pt x="3713" y="16710"/>
                    <a:pt x="3681" y="16981"/>
                  </a:cubicBezTo>
                  <a:cubicBezTo>
                    <a:pt x="3616" y="17009"/>
                    <a:pt x="3557" y="17036"/>
                    <a:pt x="3493" y="17064"/>
                  </a:cubicBezTo>
                  <a:cubicBezTo>
                    <a:pt x="3342" y="16839"/>
                    <a:pt x="3107" y="16637"/>
                    <a:pt x="3052" y="16390"/>
                  </a:cubicBezTo>
                  <a:cubicBezTo>
                    <a:pt x="2714" y="14813"/>
                    <a:pt x="2888" y="13269"/>
                    <a:pt x="3479" y="11775"/>
                  </a:cubicBezTo>
                  <a:cubicBezTo>
                    <a:pt x="3534" y="11632"/>
                    <a:pt x="3764" y="11554"/>
                    <a:pt x="3915" y="11449"/>
                  </a:cubicBezTo>
                  <a:close/>
                  <a:moveTo>
                    <a:pt x="34652" y="22871"/>
                  </a:moveTo>
                  <a:lnTo>
                    <a:pt x="34858" y="22953"/>
                  </a:lnTo>
                  <a:lnTo>
                    <a:pt x="34858" y="22955"/>
                  </a:lnTo>
                  <a:cubicBezTo>
                    <a:pt x="34546" y="23866"/>
                    <a:pt x="34248" y="24787"/>
                    <a:pt x="33904" y="25690"/>
                  </a:cubicBezTo>
                  <a:cubicBezTo>
                    <a:pt x="33853" y="25818"/>
                    <a:pt x="33592" y="25911"/>
                    <a:pt x="33418" y="25934"/>
                  </a:cubicBezTo>
                  <a:cubicBezTo>
                    <a:pt x="33417" y="25934"/>
                    <a:pt x="33415" y="25934"/>
                    <a:pt x="33414" y="25934"/>
                  </a:cubicBezTo>
                  <a:cubicBezTo>
                    <a:pt x="33339" y="25934"/>
                    <a:pt x="33153" y="25693"/>
                    <a:pt x="33171" y="25599"/>
                  </a:cubicBezTo>
                  <a:cubicBezTo>
                    <a:pt x="33377" y="24531"/>
                    <a:pt x="33776" y="23563"/>
                    <a:pt x="34652" y="22871"/>
                  </a:cubicBezTo>
                  <a:close/>
                  <a:moveTo>
                    <a:pt x="37801" y="22793"/>
                  </a:moveTo>
                  <a:lnTo>
                    <a:pt x="37801" y="22793"/>
                  </a:lnTo>
                  <a:cubicBezTo>
                    <a:pt x="37641" y="23976"/>
                    <a:pt x="37374" y="25094"/>
                    <a:pt x="36540" y="25975"/>
                  </a:cubicBezTo>
                  <a:cubicBezTo>
                    <a:pt x="36430" y="26089"/>
                    <a:pt x="36192" y="26089"/>
                    <a:pt x="36013" y="26140"/>
                  </a:cubicBezTo>
                  <a:cubicBezTo>
                    <a:pt x="35985" y="25988"/>
                    <a:pt x="35880" y="25791"/>
                    <a:pt x="35939" y="25690"/>
                  </a:cubicBezTo>
                  <a:cubicBezTo>
                    <a:pt x="36457" y="24777"/>
                    <a:pt x="37003" y="23879"/>
                    <a:pt x="37548" y="22981"/>
                  </a:cubicBezTo>
                  <a:cubicBezTo>
                    <a:pt x="37599" y="22899"/>
                    <a:pt x="37713" y="22858"/>
                    <a:pt x="37801" y="22793"/>
                  </a:cubicBezTo>
                  <a:close/>
                  <a:moveTo>
                    <a:pt x="34776" y="28921"/>
                  </a:moveTo>
                  <a:cubicBezTo>
                    <a:pt x="34804" y="28921"/>
                    <a:pt x="34847" y="28933"/>
                    <a:pt x="34923" y="28940"/>
                  </a:cubicBezTo>
                  <a:cubicBezTo>
                    <a:pt x="34894" y="29096"/>
                    <a:pt x="34908" y="29270"/>
                    <a:pt x="34835" y="29394"/>
                  </a:cubicBezTo>
                  <a:cubicBezTo>
                    <a:pt x="34418" y="30141"/>
                    <a:pt x="34001" y="30883"/>
                    <a:pt x="33543" y="31603"/>
                  </a:cubicBezTo>
                  <a:cubicBezTo>
                    <a:pt x="33432" y="31777"/>
                    <a:pt x="33171" y="31906"/>
                    <a:pt x="32956" y="31956"/>
                  </a:cubicBezTo>
                  <a:cubicBezTo>
                    <a:pt x="32928" y="31963"/>
                    <a:pt x="32900" y="31966"/>
                    <a:pt x="32873" y="31966"/>
                  </a:cubicBezTo>
                  <a:cubicBezTo>
                    <a:pt x="32651" y="31966"/>
                    <a:pt x="32473" y="31763"/>
                    <a:pt x="32617" y="31571"/>
                  </a:cubicBezTo>
                  <a:cubicBezTo>
                    <a:pt x="33299" y="30667"/>
                    <a:pt x="33676" y="29508"/>
                    <a:pt x="34753" y="28926"/>
                  </a:cubicBezTo>
                  <a:cubicBezTo>
                    <a:pt x="34759" y="28922"/>
                    <a:pt x="34767" y="28921"/>
                    <a:pt x="34776" y="28921"/>
                  </a:cubicBezTo>
                  <a:close/>
                  <a:moveTo>
                    <a:pt x="13226" y="0"/>
                  </a:moveTo>
                  <a:cubicBezTo>
                    <a:pt x="12865" y="0"/>
                    <a:pt x="12500" y="17"/>
                    <a:pt x="12133" y="45"/>
                  </a:cubicBezTo>
                  <a:cubicBezTo>
                    <a:pt x="10721" y="151"/>
                    <a:pt x="9497" y="798"/>
                    <a:pt x="8282" y="1430"/>
                  </a:cubicBezTo>
                  <a:cubicBezTo>
                    <a:pt x="5821" y="2708"/>
                    <a:pt x="3782" y="4446"/>
                    <a:pt x="2535" y="6972"/>
                  </a:cubicBezTo>
                  <a:cubicBezTo>
                    <a:pt x="2068" y="7921"/>
                    <a:pt x="1710" y="8928"/>
                    <a:pt x="1343" y="9923"/>
                  </a:cubicBezTo>
                  <a:cubicBezTo>
                    <a:pt x="0" y="13604"/>
                    <a:pt x="793" y="17073"/>
                    <a:pt x="2627" y="20319"/>
                  </a:cubicBezTo>
                  <a:cubicBezTo>
                    <a:pt x="4162" y="23027"/>
                    <a:pt x="6458" y="25113"/>
                    <a:pt x="8906" y="27019"/>
                  </a:cubicBezTo>
                  <a:cubicBezTo>
                    <a:pt x="11738" y="29224"/>
                    <a:pt x="14828" y="31094"/>
                    <a:pt x="17417" y="33606"/>
                  </a:cubicBezTo>
                  <a:cubicBezTo>
                    <a:pt x="17472" y="33657"/>
                    <a:pt x="17541" y="33689"/>
                    <a:pt x="17592" y="33740"/>
                  </a:cubicBezTo>
                  <a:cubicBezTo>
                    <a:pt x="18210" y="34335"/>
                    <a:pt x="18825" y="34935"/>
                    <a:pt x="19443" y="35532"/>
                  </a:cubicBezTo>
                  <a:cubicBezTo>
                    <a:pt x="19801" y="35875"/>
                    <a:pt x="20131" y="36246"/>
                    <a:pt x="20520" y="36549"/>
                  </a:cubicBezTo>
                  <a:cubicBezTo>
                    <a:pt x="21139" y="37023"/>
                    <a:pt x="21867" y="37321"/>
                    <a:pt x="22584" y="37321"/>
                  </a:cubicBezTo>
                  <a:cubicBezTo>
                    <a:pt x="23434" y="37321"/>
                    <a:pt x="24269" y="36902"/>
                    <a:pt x="24893" y="35861"/>
                  </a:cubicBezTo>
                  <a:cubicBezTo>
                    <a:pt x="25163" y="35412"/>
                    <a:pt x="25630" y="35055"/>
                    <a:pt x="26076" y="34752"/>
                  </a:cubicBezTo>
                  <a:cubicBezTo>
                    <a:pt x="26291" y="34606"/>
                    <a:pt x="26490" y="34537"/>
                    <a:pt x="26680" y="34537"/>
                  </a:cubicBezTo>
                  <a:cubicBezTo>
                    <a:pt x="26966" y="34537"/>
                    <a:pt x="27229" y="34697"/>
                    <a:pt x="27483" y="34995"/>
                  </a:cubicBezTo>
                  <a:cubicBezTo>
                    <a:pt x="27671" y="35219"/>
                    <a:pt x="27817" y="35481"/>
                    <a:pt x="28009" y="35696"/>
                  </a:cubicBezTo>
                  <a:cubicBezTo>
                    <a:pt x="28239" y="35953"/>
                    <a:pt x="28464" y="36260"/>
                    <a:pt x="28756" y="36411"/>
                  </a:cubicBezTo>
                  <a:cubicBezTo>
                    <a:pt x="29679" y="36879"/>
                    <a:pt x="30674" y="37095"/>
                    <a:pt x="31718" y="37122"/>
                  </a:cubicBezTo>
                  <a:cubicBezTo>
                    <a:pt x="31745" y="37123"/>
                    <a:pt x="31772" y="37123"/>
                    <a:pt x="31798" y="37123"/>
                  </a:cubicBezTo>
                  <a:cubicBezTo>
                    <a:pt x="32941" y="37123"/>
                    <a:pt x="33517" y="36458"/>
                    <a:pt x="34023" y="35509"/>
                  </a:cubicBezTo>
                  <a:cubicBezTo>
                    <a:pt x="35083" y="33505"/>
                    <a:pt x="36219" y="31544"/>
                    <a:pt x="37356" y="29586"/>
                  </a:cubicBezTo>
                  <a:cubicBezTo>
                    <a:pt x="38264" y="28019"/>
                    <a:pt x="39235" y="26493"/>
                    <a:pt x="40147" y="24930"/>
                  </a:cubicBezTo>
                  <a:cubicBezTo>
                    <a:pt x="40473" y="24379"/>
                    <a:pt x="40596" y="23664"/>
                    <a:pt x="41023" y="23233"/>
                  </a:cubicBezTo>
                  <a:cubicBezTo>
                    <a:pt x="41527" y="22720"/>
                    <a:pt x="41454" y="22139"/>
                    <a:pt x="41632" y="21592"/>
                  </a:cubicBezTo>
                  <a:cubicBezTo>
                    <a:pt x="41252" y="21428"/>
                    <a:pt x="40904" y="21308"/>
                    <a:pt x="40591" y="21125"/>
                  </a:cubicBezTo>
                  <a:cubicBezTo>
                    <a:pt x="40444" y="21038"/>
                    <a:pt x="40289" y="20822"/>
                    <a:pt x="40280" y="20662"/>
                  </a:cubicBezTo>
                  <a:cubicBezTo>
                    <a:pt x="40256" y="20218"/>
                    <a:pt x="40334" y="19773"/>
                    <a:pt x="40330" y="19329"/>
                  </a:cubicBezTo>
                  <a:cubicBezTo>
                    <a:pt x="40294" y="15807"/>
                    <a:pt x="40258" y="12288"/>
                    <a:pt x="40220" y="8773"/>
                  </a:cubicBezTo>
                  <a:cubicBezTo>
                    <a:pt x="40220" y="8571"/>
                    <a:pt x="40220" y="8350"/>
                    <a:pt x="40303" y="8182"/>
                  </a:cubicBezTo>
                  <a:cubicBezTo>
                    <a:pt x="40350" y="8072"/>
                    <a:pt x="40464" y="7948"/>
                    <a:pt x="40569" y="7888"/>
                  </a:cubicBezTo>
                  <a:lnTo>
                    <a:pt x="40504" y="7595"/>
                  </a:lnTo>
                  <a:cubicBezTo>
                    <a:pt x="40036" y="7688"/>
                    <a:pt x="39566" y="7774"/>
                    <a:pt x="39097" y="7774"/>
                  </a:cubicBezTo>
                  <a:cubicBezTo>
                    <a:pt x="39062" y="7774"/>
                    <a:pt x="39027" y="7773"/>
                    <a:pt x="38992" y="7772"/>
                  </a:cubicBezTo>
                  <a:cubicBezTo>
                    <a:pt x="35862" y="7704"/>
                    <a:pt x="32721" y="7713"/>
                    <a:pt x="29605" y="7443"/>
                  </a:cubicBezTo>
                  <a:cubicBezTo>
                    <a:pt x="26131" y="7145"/>
                    <a:pt x="22977" y="5931"/>
                    <a:pt x="20548" y="3262"/>
                  </a:cubicBezTo>
                  <a:cubicBezTo>
                    <a:pt x="20489" y="3194"/>
                    <a:pt x="20411" y="3140"/>
                    <a:pt x="20333" y="3093"/>
                  </a:cubicBezTo>
                  <a:cubicBezTo>
                    <a:pt x="19246" y="2383"/>
                    <a:pt x="18164" y="1663"/>
                    <a:pt x="17064" y="980"/>
                  </a:cubicBezTo>
                  <a:cubicBezTo>
                    <a:pt x="15869" y="233"/>
                    <a:pt x="14569" y="0"/>
                    <a:pt x="13226" y="0"/>
                  </a:cubicBezTo>
                  <a:close/>
                </a:path>
              </a:pathLst>
            </a:custGeom>
            <a:solidFill>
              <a:srgbClr val="FEB8B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20" name="Google Shape;1040;p20">
              <a:extLst>
                <a:ext uri="{FF2B5EF4-FFF2-40B4-BE49-F238E27FC236}">
                  <a16:creationId xmlns:a16="http://schemas.microsoft.com/office/drawing/2014/main" id="{F94428BB-808A-00F5-C7BB-EC074F34C6BE}"/>
                </a:ext>
              </a:extLst>
            </p:cNvPr>
            <p:cNvSpPr/>
            <p:nvPr/>
          </p:nvSpPr>
          <p:spPr>
            <a:xfrm>
              <a:off x="6794785" y="1424939"/>
              <a:ext cx="81832" cy="122105"/>
            </a:xfrm>
            <a:custGeom>
              <a:avLst/>
              <a:gdLst/>
              <a:ahLst/>
              <a:cxnLst/>
              <a:rect l="l" t="t" r="r" b="b"/>
              <a:pathLst>
                <a:path w="2036" h="3038" extrusionOk="0">
                  <a:moveTo>
                    <a:pt x="720" y="0"/>
                  </a:moveTo>
                  <a:cubicBezTo>
                    <a:pt x="420" y="0"/>
                    <a:pt x="152" y="197"/>
                    <a:pt x="92" y="557"/>
                  </a:cubicBezTo>
                  <a:cubicBezTo>
                    <a:pt x="1" y="1079"/>
                    <a:pt x="18" y="1648"/>
                    <a:pt x="111" y="2171"/>
                  </a:cubicBezTo>
                  <a:cubicBezTo>
                    <a:pt x="213" y="2763"/>
                    <a:pt x="534" y="3038"/>
                    <a:pt x="1003" y="3038"/>
                  </a:cubicBezTo>
                  <a:cubicBezTo>
                    <a:pt x="1075" y="3038"/>
                    <a:pt x="1150" y="3031"/>
                    <a:pt x="1228" y="3019"/>
                  </a:cubicBezTo>
                  <a:cubicBezTo>
                    <a:pt x="1765" y="2931"/>
                    <a:pt x="2035" y="2550"/>
                    <a:pt x="2027" y="1735"/>
                  </a:cubicBezTo>
                  <a:cubicBezTo>
                    <a:pt x="2008" y="1217"/>
                    <a:pt x="1760" y="640"/>
                    <a:pt x="1242" y="204"/>
                  </a:cubicBezTo>
                  <a:cubicBezTo>
                    <a:pt x="1080" y="66"/>
                    <a:pt x="894" y="0"/>
                    <a:pt x="720" y="0"/>
                  </a:cubicBezTo>
                  <a:close/>
                </a:path>
              </a:pathLst>
            </a:custGeom>
            <a:solidFill>
              <a:srgbClr val="0000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21" name="Google Shape;1041;p20">
              <a:extLst>
                <a:ext uri="{FF2B5EF4-FFF2-40B4-BE49-F238E27FC236}">
                  <a16:creationId xmlns:a16="http://schemas.microsoft.com/office/drawing/2014/main" id="{B335E2E6-EE16-6B90-B9D9-1FBECA3AF1A1}"/>
                </a:ext>
              </a:extLst>
            </p:cNvPr>
            <p:cNvSpPr/>
            <p:nvPr/>
          </p:nvSpPr>
          <p:spPr>
            <a:xfrm>
              <a:off x="6647558" y="1750461"/>
              <a:ext cx="175239" cy="120055"/>
            </a:xfrm>
            <a:custGeom>
              <a:avLst/>
              <a:gdLst/>
              <a:ahLst/>
              <a:cxnLst/>
              <a:rect l="l" t="t" r="r" b="b"/>
              <a:pathLst>
                <a:path w="4360" h="2987" extrusionOk="0">
                  <a:moveTo>
                    <a:pt x="3768" y="1"/>
                  </a:moveTo>
                  <a:cubicBezTo>
                    <a:pt x="3629" y="1"/>
                    <a:pt x="3428" y="148"/>
                    <a:pt x="3333" y="278"/>
                  </a:cubicBezTo>
                  <a:cubicBezTo>
                    <a:pt x="3223" y="429"/>
                    <a:pt x="3242" y="677"/>
                    <a:pt x="3141" y="841"/>
                  </a:cubicBezTo>
                  <a:cubicBezTo>
                    <a:pt x="2716" y="1542"/>
                    <a:pt x="2329" y="2027"/>
                    <a:pt x="1856" y="2027"/>
                  </a:cubicBezTo>
                  <a:cubicBezTo>
                    <a:pt x="1552" y="2027"/>
                    <a:pt x="1214" y="1828"/>
                    <a:pt x="808" y="1359"/>
                  </a:cubicBezTo>
                  <a:cubicBezTo>
                    <a:pt x="770" y="1317"/>
                    <a:pt x="739" y="1254"/>
                    <a:pt x="693" y="1239"/>
                  </a:cubicBezTo>
                  <a:cubicBezTo>
                    <a:pt x="501" y="1189"/>
                    <a:pt x="308" y="1153"/>
                    <a:pt x="110" y="1111"/>
                  </a:cubicBezTo>
                  <a:cubicBezTo>
                    <a:pt x="88" y="1294"/>
                    <a:pt x="0" y="1500"/>
                    <a:pt x="55" y="1657"/>
                  </a:cubicBezTo>
                  <a:cubicBezTo>
                    <a:pt x="294" y="2340"/>
                    <a:pt x="1262" y="2987"/>
                    <a:pt x="1990" y="2987"/>
                  </a:cubicBezTo>
                  <a:cubicBezTo>
                    <a:pt x="2958" y="2987"/>
                    <a:pt x="4359" y="1327"/>
                    <a:pt x="4159" y="396"/>
                  </a:cubicBezTo>
                  <a:cubicBezTo>
                    <a:pt x="4121" y="241"/>
                    <a:pt x="3934" y="25"/>
                    <a:pt x="3791" y="2"/>
                  </a:cubicBezTo>
                  <a:cubicBezTo>
                    <a:pt x="3784" y="1"/>
                    <a:pt x="3776" y="1"/>
                    <a:pt x="3768" y="1"/>
                  </a:cubicBezTo>
                  <a:close/>
                </a:path>
              </a:pathLst>
            </a:custGeom>
            <a:solidFill>
              <a:srgbClr val="0000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22" name="Google Shape;1042;p20">
              <a:extLst>
                <a:ext uri="{FF2B5EF4-FFF2-40B4-BE49-F238E27FC236}">
                  <a16:creationId xmlns:a16="http://schemas.microsoft.com/office/drawing/2014/main" id="{10258480-7D33-D798-BAF0-9D7F41050CB4}"/>
                </a:ext>
              </a:extLst>
            </p:cNvPr>
            <p:cNvSpPr/>
            <p:nvPr/>
          </p:nvSpPr>
          <p:spPr>
            <a:xfrm>
              <a:off x="6729391" y="3957170"/>
              <a:ext cx="77210" cy="134484"/>
            </a:xfrm>
            <a:custGeom>
              <a:avLst/>
              <a:gdLst/>
              <a:ahLst/>
              <a:cxnLst/>
              <a:rect l="l" t="t" r="r" b="b"/>
              <a:pathLst>
                <a:path w="1921" h="3346" extrusionOk="0">
                  <a:moveTo>
                    <a:pt x="1921" y="0"/>
                  </a:moveTo>
                  <a:lnTo>
                    <a:pt x="1921" y="0"/>
                  </a:lnTo>
                  <a:cubicBezTo>
                    <a:pt x="1833" y="65"/>
                    <a:pt x="1719" y="107"/>
                    <a:pt x="1668" y="189"/>
                  </a:cubicBezTo>
                  <a:cubicBezTo>
                    <a:pt x="1123" y="1087"/>
                    <a:pt x="577" y="1986"/>
                    <a:pt x="59" y="2897"/>
                  </a:cubicBezTo>
                  <a:cubicBezTo>
                    <a:pt x="0" y="2998"/>
                    <a:pt x="105" y="3195"/>
                    <a:pt x="133" y="3346"/>
                  </a:cubicBezTo>
                  <a:cubicBezTo>
                    <a:pt x="312" y="3296"/>
                    <a:pt x="551" y="3296"/>
                    <a:pt x="660" y="3181"/>
                  </a:cubicBezTo>
                  <a:cubicBezTo>
                    <a:pt x="1494" y="2301"/>
                    <a:pt x="1761" y="1183"/>
                    <a:pt x="1921" y="0"/>
                  </a:cubicBezTo>
                  <a:close/>
                </a:path>
              </a:pathLst>
            </a:custGeom>
            <a:solidFill>
              <a:srgbClr val="0000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23" name="Google Shape;1043;p20">
              <a:extLst>
                <a:ext uri="{FF2B5EF4-FFF2-40B4-BE49-F238E27FC236}">
                  <a16:creationId xmlns:a16="http://schemas.microsoft.com/office/drawing/2014/main" id="{E4A3B9FB-F6AF-07AA-75BE-266CD28615D4}"/>
                </a:ext>
              </a:extLst>
            </p:cNvPr>
            <p:cNvSpPr/>
            <p:nvPr/>
          </p:nvSpPr>
          <p:spPr>
            <a:xfrm>
              <a:off x="6685500" y="1586755"/>
              <a:ext cx="93448" cy="122105"/>
            </a:xfrm>
            <a:custGeom>
              <a:avLst/>
              <a:gdLst/>
              <a:ahLst/>
              <a:cxnLst/>
              <a:rect l="l" t="t" r="r" b="b"/>
              <a:pathLst>
                <a:path w="2325" h="3038" extrusionOk="0">
                  <a:moveTo>
                    <a:pt x="391" y="0"/>
                  </a:moveTo>
                  <a:cubicBezTo>
                    <a:pt x="369" y="0"/>
                    <a:pt x="349" y="2"/>
                    <a:pt x="331" y="5"/>
                  </a:cubicBezTo>
                  <a:cubicBezTo>
                    <a:pt x="211" y="28"/>
                    <a:pt x="47" y="146"/>
                    <a:pt x="24" y="247"/>
                  </a:cubicBezTo>
                  <a:cubicBezTo>
                    <a:pt x="1" y="353"/>
                    <a:pt x="89" y="541"/>
                    <a:pt x="184" y="605"/>
                  </a:cubicBezTo>
                  <a:cubicBezTo>
                    <a:pt x="455" y="794"/>
                    <a:pt x="748" y="945"/>
                    <a:pt x="1042" y="1095"/>
                  </a:cubicBezTo>
                  <a:cubicBezTo>
                    <a:pt x="1339" y="1247"/>
                    <a:pt x="1362" y="1440"/>
                    <a:pt x="1197" y="1715"/>
                  </a:cubicBezTo>
                  <a:cubicBezTo>
                    <a:pt x="1046" y="1962"/>
                    <a:pt x="886" y="2223"/>
                    <a:pt x="821" y="2498"/>
                  </a:cubicBezTo>
                  <a:cubicBezTo>
                    <a:pt x="780" y="2654"/>
                    <a:pt x="872" y="2933"/>
                    <a:pt x="996" y="3007"/>
                  </a:cubicBezTo>
                  <a:cubicBezTo>
                    <a:pt x="1032" y="3028"/>
                    <a:pt x="1089" y="3038"/>
                    <a:pt x="1151" y="3038"/>
                  </a:cubicBezTo>
                  <a:cubicBezTo>
                    <a:pt x="1293" y="3038"/>
                    <a:pt x="1466" y="2989"/>
                    <a:pt x="1513" y="2915"/>
                  </a:cubicBezTo>
                  <a:cubicBezTo>
                    <a:pt x="1816" y="2448"/>
                    <a:pt x="2058" y="1943"/>
                    <a:pt x="2325" y="1453"/>
                  </a:cubicBezTo>
                  <a:cubicBezTo>
                    <a:pt x="2292" y="1435"/>
                    <a:pt x="2259" y="1415"/>
                    <a:pt x="2228" y="1394"/>
                  </a:cubicBezTo>
                  <a:cubicBezTo>
                    <a:pt x="2205" y="1288"/>
                    <a:pt x="2197" y="1179"/>
                    <a:pt x="2159" y="1078"/>
                  </a:cubicBezTo>
                  <a:cubicBezTo>
                    <a:pt x="2010" y="700"/>
                    <a:pt x="859" y="0"/>
                    <a:pt x="391" y="0"/>
                  </a:cubicBezTo>
                  <a:close/>
                </a:path>
              </a:pathLst>
            </a:custGeom>
            <a:solidFill>
              <a:srgbClr val="0000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24" name="Google Shape;1044;p20">
              <a:extLst>
                <a:ext uri="{FF2B5EF4-FFF2-40B4-BE49-F238E27FC236}">
                  <a16:creationId xmlns:a16="http://schemas.microsoft.com/office/drawing/2014/main" id="{50EC7CE3-4056-554D-909C-C8E3103AA97F}"/>
                </a:ext>
              </a:extLst>
            </p:cNvPr>
            <p:cNvSpPr/>
            <p:nvPr/>
          </p:nvSpPr>
          <p:spPr>
            <a:xfrm>
              <a:off x="6592454" y="4203471"/>
              <a:ext cx="98472" cy="122386"/>
            </a:xfrm>
            <a:custGeom>
              <a:avLst/>
              <a:gdLst/>
              <a:ahLst/>
              <a:cxnLst/>
              <a:rect l="l" t="t" r="r" b="b"/>
              <a:pathLst>
                <a:path w="2450" h="3045" extrusionOk="0">
                  <a:moveTo>
                    <a:pt x="2305" y="1"/>
                  </a:moveTo>
                  <a:cubicBezTo>
                    <a:pt x="2295" y="1"/>
                    <a:pt x="2287" y="2"/>
                    <a:pt x="2280" y="6"/>
                  </a:cubicBezTo>
                  <a:cubicBezTo>
                    <a:pt x="1203" y="587"/>
                    <a:pt x="826" y="1747"/>
                    <a:pt x="144" y="2650"/>
                  </a:cubicBezTo>
                  <a:cubicBezTo>
                    <a:pt x="0" y="2842"/>
                    <a:pt x="178" y="3045"/>
                    <a:pt x="400" y="3045"/>
                  </a:cubicBezTo>
                  <a:cubicBezTo>
                    <a:pt x="427" y="3045"/>
                    <a:pt x="455" y="3042"/>
                    <a:pt x="483" y="3035"/>
                  </a:cubicBezTo>
                  <a:cubicBezTo>
                    <a:pt x="698" y="2985"/>
                    <a:pt x="960" y="2856"/>
                    <a:pt x="1070" y="2682"/>
                  </a:cubicBezTo>
                  <a:cubicBezTo>
                    <a:pt x="1528" y="1962"/>
                    <a:pt x="1945" y="1220"/>
                    <a:pt x="2362" y="473"/>
                  </a:cubicBezTo>
                  <a:cubicBezTo>
                    <a:pt x="2435" y="349"/>
                    <a:pt x="2422" y="175"/>
                    <a:pt x="2450" y="19"/>
                  </a:cubicBezTo>
                  <a:cubicBezTo>
                    <a:pt x="2375" y="12"/>
                    <a:pt x="2333" y="1"/>
                    <a:pt x="2305" y="1"/>
                  </a:cubicBezTo>
                  <a:close/>
                </a:path>
              </a:pathLst>
            </a:custGeom>
            <a:solidFill>
              <a:srgbClr val="0000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25" name="Google Shape;1045;p20">
              <a:extLst>
                <a:ext uri="{FF2B5EF4-FFF2-40B4-BE49-F238E27FC236}">
                  <a16:creationId xmlns:a16="http://schemas.microsoft.com/office/drawing/2014/main" id="{EF178FD4-7195-E780-9C69-FD43EE10D9C7}"/>
                </a:ext>
              </a:extLst>
            </p:cNvPr>
            <p:cNvSpPr/>
            <p:nvPr/>
          </p:nvSpPr>
          <p:spPr>
            <a:xfrm>
              <a:off x="6619745" y="3960305"/>
              <a:ext cx="68568" cy="123110"/>
            </a:xfrm>
            <a:custGeom>
              <a:avLst/>
              <a:gdLst/>
              <a:ahLst/>
              <a:cxnLst/>
              <a:rect l="l" t="t" r="r" b="b"/>
              <a:pathLst>
                <a:path w="1706" h="3063" extrusionOk="0">
                  <a:moveTo>
                    <a:pt x="1500" y="0"/>
                  </a:moveTo>
                  <a:cubicBezTo>
                    <a:pt x="624" y="692"/>
                    <a:pt x="225" y="1660"/>
                    <a:pt x="20" y="2728"/>
                  </a:cubicBezTo>
                  <a:cubicBezTo>
                    <a:pt x="1" y="2822"/>
                    <a:pt x="187" y="3063"/>
                    <a:pt x="263" y="3063"/>
                  </a:cubicBezTo>
                  <a:cubicBezTo>
                    <a:pt x="264" y="3063"/>
                    <a:pt x="266" y="3063"/>
                    <a:pt x="267" y="3063"/>
                  </a:cubicBezTo>
                  <a:cubicBezTo>
                    <a:pt x="441" y="3040"/>
                    <a:pt x="702" y="2947"/>
                    <a:pt x="753" y="2819"/>
                  </a:cubicBezTo>
                  <a:cubicBezTo>
                    <a:pt x="1096" y="1916"/>
                    <a:pt x="1394" y="995"/>
                    <a:pt x="1706" y="82"/>
                  </a:cubicBezTo>
                  <a:lnTo>
                    <a:pt x="1500" y="0"/>
                  </a:lnTo>
                  <a:close/>
                </a:path>
              </a:pathLst>
            </a:custGeom>
            <a:solidFill>
              <a:srgbClr val="0000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26" name="Google Shape;1046;p20">
              <a:extLst>
                <a:ext uri="{FF2B5EF4-FFF2-40B4-BE49-F238E27FC236}">
                  <a16:creationId xmlns:a16="http://schemas.microsoft.com/office/drawing/2014/main" id="{DB6A715F-4B2D-7C95-4E1F-C088F5703B9C}"/>
                </a:ext>
              </a:extLst>
            </p:cNvPr>
            <p:cNvSpPr/>
            <p:nvPr/>
          </p:nvSpPr>
          <p:spPr>
            <a:xfrm>
              <a:off x="6610339" y="2287518"/>
              <a:ext cx="43006" cy="80666"/>
            </a:xfrm>
            <a:custGeom>
              <a:avLst/>
              <a:gdLst/>
              <a:ahLst/>
              <a:cxnLst/>
              <a:rect l="l" t="t" r="r" b="b"/>
              <a:pathLst>
                <a:path w="1070" h="2007" extrusionOk="0">
                  <a:moveTo>
                    <a:pt x="568" y="1"/>
                  </a:moveTo>
                  <a:cubicBezTo>
                    <a:pt x="564" y="1"/>
                    <a:pt x="560" y="1"/>
                    <a:pt x="556" y="2"/>
                  </a:cubicBezTo>
                  <a:cubicBezTo>
                    <a:pt x="377" y="33"/>
                    <a:pt x="148" y="235"/>
                    <a:pt x="89" y="414"/>
                  </a:cubicBezTo>
                  <a:cubicBezTo>
                    <a:pt x="1" y="679"/>
                    <a:pt x="24" y="991"/>
                    <a:pt x="47" y="1281"/>
                  </a:cubicBezTo>
                  <a:cubicBezTo>
                    <a:pt x="77" y="1618"/>
                    <a:pt x="155" y="2007"/>
                    <a:pt x="560" y="2007"/>
                  </a:cubicBezTo>
                  <a:cubicBezTo>
                    <a:pt x="578" y="2007"/>
                    <a:pt x="596" y="2006"/>
                    <a:pt x="615" y="2004"/>
                  </a:cubicBezTo>
                  <a:cubicBezTo>
                    <a:pt x="1069" y="1973"/>
                    <a:pt x="1005" y="1559"/>
                    <a:pt x="1010" y="1230"/>
                  </a:cubicBezTo>
                  <a:cubicBezTo>
                    <a:pt x="1014" y="1174"/>
                    <a:pt x="1010" y="1119"/>
                    <a:pt x="1010" y="995"/>
                  </a:cubicBezTo>
                  <a:cubicBezTo>
                    <a:pt x="1000" y="849"/>
                    <a:pt x="1037" y="610"/>
                    <a:pt x="959" y="418"/>
                  </a:cubicBezTo>
                  <a:cubicBezTo>
                    <a:pt x="888" y="246"/>
                    <a:pt x="685" y="1"/>
                    <a:pt x="568" y="1"/>
                  </a:cubicBezTo>
                  <a:close/>
                </a:path>
              </a:pathLst>
            </a:custGeom>
            <a:solidFill>
              <a:srgbClr val="0000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27" name="Google Shape;1047;p20">
              <a:extLst>
                <a:ext uri="{FF2B5EF4-FFF2-40B4-BE49-F238E27FC236}">
                  <a16:creationId xmlns:a16="http://schemas.microsoft.com/office/drawing/2014/main" id="{36961C19-EED3-3073-35EE-B8556CE61766}"/>
                </a:ext>
              </a:extLst>
            </p:cNvPr>
            <p:cNvSpPr/>
            <p:nvPr/>
          </p:nvSpPr>
          <p:spPr>
            <a:xfrm>
              <a:off x="6562992" y="2685467"/>
              <a:ext cx="44573" cy="81470"/>
            </a:xfrm>
            <a:custGeom>
              <a:avLst/>
              <a:gdLst/>
              <a:ahLst/>
              <a:cxnLst/>
              <a:rect l="l" t="t" r="r" b="b"/>
              <a:pathLst>
                <a:path w="1109" h="2027" extrusionOk="0">
                  <a:moveTo>
                    <a:pt x="523" y="0"/>
                  </a:moveTo>
                  <a:cubicBezTo>
                    <a:pt x="386" y="0"/>
                    <a:pt x="180" y="198"/>
                    <a:pt x="120" y="354"/>
                  </a:cubicBezTo>
                  <a:cubicBezTo>
                    <a:pt x="28" y="583"/>
                    <a:pt x="10" y="854"/>
                    <a:pt x="15" y="1105"/>
                  </a:cubicBezTo>
                  <a:cubicBezTo>
                    <a:pt x="28" y="1495"/>
                    <a:pt x="1" y="2022"/>
                    <a:pt x="537" y="2026"/>
                  </a:cubicBezTo>
                  <a:cubicBezTo>
                    <a:pt x="540" y="2026"/>
                    <a:pt x="543" y="2026"/>
                    <a:pt x="545" y="2026"/>
                  </a:cubicBezTo>
                  <a:cubicBezTo>
                    <a:pt x="1108" y="2026"/>
                    <a:pt x="969" y="1466"/>
                    <a:pt x="1059" y="1087"/>
                  </a:cubicBezTo>
                  <a:cubicBezTo>
                    <a:pt x="1023" y="848"/>
                    <a:pt x="1032" y="579"/>
                    <a:pt x="936" y="354"/>
                  </a:cubicBezTo>
                  <a:cubicBezTo>
                    <a:pt x="872" y="198"/>
                    <a:pt x="670" y="5"/>
                    <a:pt x="523" y="0"/>
                  </a:cubicBezTo>
                  <a:close/>
                </a:path>
              </a:pathLst>
            </a:custGeom>
            <a:solidFill>
              <a:srgbClr val="0000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28" name="Google Shape;1048;p20">
              <a:extLst>
                <a:ext uri="{FF2B5EF4-FFF2-40B4-BE49-F238E27FC236}">
                  <a16:creationId xmlns:a16="http://schemas.microsoft.com/office/drawing/2014/main" id="{D6240EF8-A8CD-963A-BFDA-4D7D657DB7B3}"/>
                </a:ext>
              </a:extLst>
            </p:cNvPr>
            <p:cNvSpPr/>
            <p:nvPr/>
          </p:nvSpPr>
          <p:spPr>
            <a:xfrm>
              <a:off x="6548643" y="2372245"/>
              <a:ext cx="47186" cy="69935"/>
            </a:xfrm>
            <a:custGeom>
              <a:avLst/>
              <a:gdLst/>
              <a:ahLst/>
              <a:cxnLst/>
              <a:rect l="l" t="t" r="r" b="b"/>
              <a:pathLst>
                <a:path w="1174" h="1740" extrusionOk="0">
                  <a:moveTo>
                    <a:pt x="589" y="1"/>
                  </a:moveTo>
                  <a:cubicBezTo>
                    <a:pt x="579" y="1"/>
                    <a:pt x="570" y="1"/>
                    <a:pt x="560" y="2"/>
                  </a:cubicBezTo>
                  <a:cubicBezTo>
                    <a:pt x="362" y="10"/>
                    <a:pt x="184" y="492"/>
                    <a:pt x="0" y="757"/>
                  </a:cubicBezTo>
                  <a:cubicBezTo>
                    <a:pt x="146" y="1218"/>
                    <a:pt x="52" y="1739"/>
                    <a:pt x="574" y="1739"/>
                  </a:cubicBezTo>
                  <a:cubicBezTo>
                    <a:pt x="578" y="1739"/>
                    <a:pt x="583" y="1739"/>
                    <a:pt x="587" y="1739"/>
                  </a:cubicBezTo>
                  <a:cubicBezTo>
                    <a:pt x="1174" y="1729"/>
                    <a:pt x="1050" y="1188"/>
                    <a:pt x="1014" y="799"/>
                  </a:cubicBezTo>
                  <a:cubicBezTo>
                    <a:pt x="983" y="476"/>
                    <a:pt x="999" y="1"/>
                    <a:pt x="589" y="1"/>
                  </a:cubicBezTo>
                  <a:close/>
                </a:path>
              </a:pathLst>
            </a:custGeom>
            <a:solidFill>
              <a:srgbClr val="0000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29" name="Google Shape;1049;p20">
              <a:extLst>
                <a:ext uri="{FF2B5EF4-FFF2-40B4-BE49-F238E27FC236}">
                  <a16:creationId xmlns:a16="http://schemas.microsoft.com/office/drawing/2014/main" id="{68DFAAB8-5CE4-E072-3B11-1364F2B8CE0B}"/>
                </a:ext>
              </a:extLst>
            </p:cNvPr>
            <p:cNvSpPr/>
            <p:nvPr/>
          </p:nvSpPr>
          <p:spPr>
            <a:xfrm>
              <a:off x="6519021" y="2166658"/>
              <a:ext cx="49397" cy="79862"/>
            </a:xfrm>
            <a:custGeom>
              <a:avLst/>
              <a:gdLst/>
              <a:ahLst/>
              <a:cxnLst/>
              <a:rect l="l" t="t" r="r" b="b"/>
              <a:pathLst>
                <a:path w="1229" h="1987" extrusionOk="0">
                  <a:moveTo>
                    <a:pt x="301" y="1"/>
                  </a:moveTo>
                  <a:cubicBezTo>
                    <a:pt x="205" y="1"/>
                    <a:pt x="0" y="182"/>
                    <a:pt x="14" y="249"/>
                  </a:cubicBezTo>
                  <a:cubicBezTo>
                    <a:pt x="115" y="790"/>
                    <a:pt x="234" y="1335"/>
                    <a:pt x="408" y="1858"/>
                  </a:cubicBezTo>
                  <a:cubicBezTo>
                    <a:pt x="433" y="1929"/>
                    <a:pt x="640" y="1987"/>
                    <a:pt x="805" y="1987"/>
                  </a:cubicBezTo>
                  <a:cubicBezTo>
                    <a:pt x="852" y="1987"/>
                    <a:pt x="895" y="1982"/>
                    <a:pt x="930" y="1972"/>
                  </a:cubicBezTo>
                  <a:cubicBezTo>
                    <a:pt x="1054" y="1936"/>
                    <a:pt x="1128" y="1711"/>
                    <a:pt x="1229" y="1564"/>
                  </a:cubicBezTo>
                  <a:cubicBezTo>
                    <a:pt x="1063" y="1092"/>
                    <a:pt x="939" y="653"/>
                    <a:pt x="751" y="240"/>
                  </a:cubicBezTo>
                  <a:cubicBezTo>
                    <a:pt x="697" y="111"/>
                    <a:pt x="467" y="20"/>
                    <a:pt x="307" y="1"/>
                  </a:cubicBezTo>
                  <a:cubicBezTo>
                    <a:pt x="305" y="1"/>
                    <a:pt x="303" y="1"/>
                    <a:pt x="301" y="1"/>
                  </a:cubicBezTo>
                  <a:close/>
                </a:path>
              </a:pathLst>
            </a:custGeom>
            <a:solidFill>
              <a:srgbClr val="0000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30" name="Google Shape;1050;p20">
              <a:extLst>
                <a:ext uri="{FF2B5EF4-FFF2-40B4-BE49-F238E27FC236}">
                  <a16:creationId xmlns:a16="http://schemas.microsoft.com/office/drawing/2014/main" id="{BABE0A3A-DF08-7E4F-A05D-4BFEF9280252}"/>
                </a:ext>
              </a:extLst>
            </p:cNvPr>
            <p:cNvSpPr/>
            <p:nvPr/>
          </p:nvSpPr>
          <p:spPr>
            <a:xfrm>
              <a:off x="6449166" y="1511112"/>
              <a:ext cx="111494" cy="137338"/>
            </a:xfrm>
            <a:custGeom>
              <a:avLst/>
              <a:gdLst/>
              <a:ahLst/>
              <a:cxnLst/>
              <a:rect l="l" t="t" r="r" b="b"/>
              <a:pathLst>
                <a:path w="2774" h="3417" extrusionOk="0">
                  <a:moveTo>
                    <a:pt x="998" y="1"/>
                  </a:moveTo>
                  <a:cubicBezTo>
                    <a:pt x="630" y="1"/>
                    <a:pt x="327" y="249"/>
                    <a:pt x="184" y="722"/>
                  </a:cubicBezTo>
                  <a:cubicBezTo>
                    <a:pt x="102" y="979"/>
                    <a:pt x="74" y="1254"/>
                    <a:pt x="24" y="1525"/>
                  </a:cubicBezTo>
                  <a:cubicBezTo>
                    <a:pt x="1" y="2190"/>
                    <a:pt x="317" y="2674"/>
                    <a:pt x="761" y="3124"/>
                  </a:cubicBezTo>
                  <a:cubicBezTo>
                    <a:pt x="955" y="3325"/>
                    <a:pt x="1144" y="3417"/>
                    <a:pt x="1340" y="3417"/>
                  </a:cubicBezTo>
                  <a:cubicBezTo>
                    <a:pt x="1512" y="3417"/>
                    <a:pt x="1689" y="3346"/>
                    <a:pt x="1880" y="3216"/>
                  </a:cubicBezTo>
                  <a:cubicBezTo>
                    <a:pt x="2774" y="2598"/>
                    <a:pt x="2604" y="819"/>
                    <a:pt x="1591" y="191"/>
                  </a:cubicBezTo>
                  <a:cubicBezTo>
                    <a:pt x="1385" y="63"/>
                    <a:pt x="1183" y="1"/>
                    <a:pt x="998" y="1"/>
                  </a:cubicBezTo>
                  <a:close/>
                </a:path>
              </a:pathLst>
            </a:custGeom>
            <a:solidFill>
              <a:srgbClr val="0000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31" name="Google Shape;1051;p20">
              <a:extLst>
                <a:ext uri="{FF2B5EF4-FFF2-40B4-BE49-F238E27FC236}">
                  <a16:creationId xmlns:a16="http://schemas.microsoft.com/office/drawing/2014/main" id="{7B901161-AA2F-DCE3-7199-A95588B6D2EB}"/>
                </a:ext>
              </a:extLst>
            </p:cNvPr>
            <p:cNvSpPr/>
            <p:nvPr/>
          </p:nvSpPr>
          <p:spPr>
            <a:xfrm>
              <a:off x="6407526" y="1701667"/>
              <a:ext cx="132675" cy="129983"/>
            </a:xfrm>
            <a:custGeom>
              <a:avLst/>
              <a:gdLst/>
              <a:ahLst/>
              <a:cxnLst/>
              <a:rect l="l" t="t" r="r" b="b"/>
              <a:pathLst>
                <a:path w="3301" h="3234" extrusionOk="0">
                  <a:moveTo>
                    <a:pt x="1563" y="1"/>
                  </a:moveTo>
                  <a:cubicBezTo>
                    <a:pt x="652" y="1"/>
                    <a:pt x="0" y="644"/>
                    <a:pt x="15" y="1536"/>
                  </a:cubicBezTo>
                  <a:cubicBezTo>
                    <a:pt x="28" y="2573"/>
                    <a:pt x="629" y="3233"/>
                    <a:pt x="1555" y="3233"/>
                  </a:cubicBezTo>
                  <a:cubicBezTo>
                    <a:pt x="2567" y="3229"/>
                    <a:pt x="3301" y="2476"/>
                    <a:pt x="3301" y="1437"/>
                  </a:cubicBezTo>
                  <a:cubicBezTo>
                    <a:pt x="3301" y="661"/>
                    <a:pt x="2518" y="11"/>
                    <a:pt x="1582" y="1"/>
                  </a:cubicBezTo>
                  <a:cubicBezTo>
                    <a:pt x="1576" y="1"/>
                    <a:pt x="1570" y="1"/>
                    <a:pt x="1563" y="1"/>
                  </a:cubicBezTo>
                  <a:close/>
                </a:path>
              </a:pathLst>
            </a:custGeom>
            <a:solidFill>
              <a:srgbClr val="FEB8B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32" name="Google Shape;1052;p20">
              <a:extLst>
                <a:ext uri="{FF2B5EF4-FFF2-40B4-BE49-F238E27FC236}">
                  <a16:creationId xmlns:a16="http://schemas.microsoft.com/office/drawing/2014/main" id="{EAE341D2-C259-99C3-B7AC-11E5E19CF357}"/>
                </a:ext>
              </a:extLst>
            </p:cNvPr>
            <p:cNvSpPr/>
            <p:nvPr/>
          </p:nvSpPr>
          <p:spPr>
            <a:xfrm>
              <a:off x="6479029" y="2283659"/>
              <a:ext cx="46463" cy="84806"/>
            </a:xfrm>
            <a:custGeom>
              <a:avLst/>
              <a:gdLst/>
              <a:ahLst/>
              <a:cxnLst/>
              <a:rect l="l" t="t" r="r" b="b"/>
              <a:pathLst>
                <a:path w="1156" h="2110" extrusionOk="0">
                  <a:moveTo>
                    <a:pt x="471" y="0"/>
                  </a:moveTo>
                  <a:cubicBezTo>
                    <a:pt x="349" y="0"/>
                    <a:pt x="144" y="209"/>
                    <a:pt x="97" y="363"/>
                  </a:cubicBezTo>
                  <a:cubicBezTo>
                    <a:pt x="9" y="611"/>
                    <a:pt x="0" y="895"/>
                    <a:pt x="9" y="1165"/>
                  </a:cubicBezTo>
                  <a:cubicBezTo>
                    <a:pt x="14" y="1581"/>
                    <a:pt x="5" y="2109"/>
                    <a:pt x="566" y="2109"/>
                  </a:cubicBezTo>
                  <a:cubicBezTo>
                    <a:pt x="568" y="2109"/>
                    <a:pt x="571" y="2109"/>
                    <a:pt x="573" y="2109"/>
                  </a:cubicBezTo>
                  <a:cubicBezTo>
                    <a:pt x="1155" y="2100"/>
                    <a:pt x="990" y="1545"/>
                    <a:pt x="1050" y="1188"/>
                  </a:cubicBezTo>
                  <a:cubicBezTo>
                    <a:pt x="1017" y="905"/>
                    <a:pt x="1036" y="611"/>
                    <a:pt x="939" y="367"/>
                  </a:cubicBezTo>
                  <a:cubicBezTo>
                    <a:pt x="871" y="203"/>
                    <a:pt x="655" y="20"/>
                    <a:pt x="486" y="1"/>
                  </a:cubicBezTo>
                  <a:cubicBezTo>
                    <a:pt x="481" y="0"/>
                    <a:pt x="477" y="0"/>
                    <a:pt x="471" y="0"/>
                  </a:cubicBezTo>
                  <a:close/>
                </a:path>
              </a:pathLst>
            </a:custGeom>
            <a:solidFill>
              <a:srgbClr val="0000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33" name="Google Shape;1053;p20">
              <a:extLst>
                <a:ext uri="{FF2B5EF4-FFF2-40B4-BE49-F238E27FC236}">
                  <a16:creationId xmlns:a16="http://schemas.microsoft.com/office/drawing/2014/main" id="{4E7CD70E-D86F-6B4F-24B0-CAD548E846E7}"/>
                </a:ext>
              </a:extLst>
            </p:cNvPr>
            <p:cNvSpPr/>
            <p:nvPr/>
          </p:nvSpPr>
          <p:spPr>
            <a:xfrm>
              <a:off x="6468700" y="2775339"/>
              <a:ext cx="42765" cy="114669"/>
            </a:xfrm>
            <a:custGeom>
              <a:avLst/>
              <a:gdLst/>
              <a:ahLst/>
              <a:cxnLst/>
              <a:rect l="l" t="t" r="r" b="b"/>
              <a:pathLst>
                <a:path w="1064" h="2853" extrusionOk="0">
                  <a:moveTo>
                    <a:pt x="454" y="1"/>
                  </a:moveTo>
                  <a:cubicBezTo>
                    <a:pt x="449" y="1"/>
                    <a:pt x="445" y="1"/>
                    <a:pt x="441" y="1"/>
                  </a:cubicBezTo>
                  <a:cubicBezTo>
                    <a:pt x="308" y="15"/>
                    <a:pt x="92" y="204"/>
                    <a:pt x="79" y="327"/>
                  </a:cubicBezTo>
                  <a:cubicBezTo>
                    <a:pt x="28" y="1033"/>
                    <a:pt x="1" y="1743"/>
                    <a:pt x="18" y="2453"/>
                  </a:cubicBezTo>
                  <a:cubicBezTo>
                    <a:pt x="24" y="2594"/>
                    <a:pt x="250" y="2853"/>
                    <a:pt x="357" y="2853"/>
                  </a:cubicBezTo>
                  <a:cubicBezTo>
                    <a:pt x="359" y="2853"/>
                    <a:pt x="361" y="2853"/>
                    <a:pt x="363" y="2853"/>
                  </a:cubicBezTo>
                  <a:cubicBezTo>
                    <a:pt x="537" y="2838"/>
                    <a:pt x="779" y="2664"/>
                    <a:pt x="830" y="2508"/>
                  </a:cubicBezTo>
                  <a:cubicBezTo>
                    <a:pt x="958" y="2114"/>
                    <a:pt x="990" y="1688"/>
                    <a:pt x="1064" y="1262"/>
                  </a:cubicBezTo>
                  <a:cubicBezTo>
                    <a:pt x="1004" y="922"/>
                    <a:pt x="977" y="575"/>
                    <a:pt x="867" y="253"/>
                  </a:cubicBezTo>
                  <a:cubicBezTo>
                    <a:pt x="823" y="133"/>
                    <a:pt x="596" y="1"/>
                    <a:pt x="454" y="1"/>
                  </a:cubicBezTo>
                  <a:close/>
                </a:path>
              </a:pathLst>
            </a:custGeom>
            <a:solidFill>
              <a:srgbClr val="0000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34" name="Google Shape;1054;p20">
              <a:extLst>
                <a:ext uri="{FF2B5EF4-FFF2-40B4-BE49-F238E27FC236}">
                  <a16:creationId xmlns:a16="http://schemas.microsoft.com/office/drawing/2014/main" id="{686EBE25-8016-9A04-22BE-827302D9E7B8}"/>
                </a:ext>
              </a:extLst>
            </p:cNvPr>
            <p:cNvSpPr/>
            <p:nvPr/>
          </p:nvSpPr>
          <p:spPr>
            <a:xfrm>
              <a:off x="6410701" y="2177470"/>
              <a:ext cx="39268" cy="77692"/>
            </a:xfrm>
            <a:custGeom>
              <a:avLst/>
              <a:gdLst/>
              <a:ahLst/>
              <a:cxnLst/>
              <a:rect l="l" t="t" r="r" b="b"/>
              <a:pathLst>
                <a:path w="977" h="1933" extrusionOk="0">
                  <a:moveTo>
                    <a:pt x="478" y="1"/>
                  </a:moveTo>
                  <a:cubicBezTo>
                    <a:pt x="460" y="1"/>
                    <a:pt x="441" y="1"/>
                    <a:pt x="421" y="3"/>
                  </a:cubicBezTo>
                  <a:cubicBezTo>
                    <a:pt x="0" y="35"/>
                    <a:pt x="78" y="443"/>
                    <a:pt x="60" y="741"/>
                  </a:cubicBezTo>
                  <a:cubicBezTo>
                    <a:pt x="55" y="796"/>
                    <a:pt x="60" y="851"/>
                    <a:pt x="60" y="906"/>
                  </a:cubicBezTo>
                  <a:lnTo>
                    <a:pt x="46" y="906"/>
                  </a:lnTo>
                  <a:cubicBezTo>
                    <a:pt x="60" y="1103"/>
                    <a:pt x="19" y="1332"/>
                    <a:pt x="101" y="1497"/>
                  </a:cubicBezTo>
                  <a:cubicBezTo>
                    <a:pt x="197" y="1671"/>
                    <a:pt x="403" y="1791"/>
                    <a:pt x="564" y="1932"/>
                  </a:cubicBezTo>
                  <a:cubicBezTo>
                    <a:pt x="687" y="1777"/>
                    <a:pt x="871" y="1634"/>
                    <a:pt x="916" y="1456"/>
                  </a:cubicBezTo>
                  <a:cubicBezTo>
                    <a:pt x="976" y="1217"/>
                    <a:pt x="944" y="952"/>
                    <a:pt x="922" y="700"/>
                  </a:cubicBezTo>
                  <a:cubicBezTo>
                    <a:pt x="895" y="384"/>
                    <a:pt x="872" y="1"/>
                    <a:pt x="478" y="1"/>
                  </a:cubicBezTo>
                  <a:close/>
                </a:path>
              </a:pathLst>
            </a:custGeom>
            <a:solidFill>
              <a:srgbClr val="0000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35" name="Google Shape;1055;p20">
              <a:extLst>
                <a:ext uri="{FF2B5EF4-FFF2-40B4-BE49-F238E27FC236}">
                  <a16:creationId xmlns:a16="http://schemas.microsoft.com/office/drawing/2014/main" id="{F5CC0695-54B9-FC12-F7CC-07E6B5173C20}"/>
                </a:ext>
              </a:extLst>
            </p:cNvPr>
            <p:cNvSpPr/>
            <p:nvPr/>
          </p:nvSpPr>
          <p:spPr>
            <a:xfrm>
              <a:off x="6364640" y="2643627"/>
              <a:ext cx="41479" cy="104742"/>
            </a:xfrm>
            <a:custGeom>
              <a:avLst/>
              <a:gdLst/>
              <a:ahLst/>
              <a:cxnLst/>
              <a:rect l="l" t="t" r="r" b="b"/>
              <a:pathLst>
                <a:path w="1032" h="2606" extrusionOk="0">
                  <a:moveTo>
                    <a:pt x="515" y="0"/>
                  </a:moveTo>
                  <a:cubicBezTo>
                    <a:pt x="390" y="0"/>
                    <a:pt x="173" y="140"/>
                    <a:pt x="160" y="235"/>
                  </a:cubicBezTo>
                  <a:cubicBezTo>
                    <a:pt x="73" y="909"/>
                    <a:pt x="13" y="1592"/>
                    <a:pt x="0" y="2274"/>
                  </a:cubicBezTo>
                  <a:cubicBezTo>
                    <a:pt x="0" y="2389"/>
                    <a:pt x="261" y="2586"/>
                    <a:pt x="417" y="2604"/>
                  </a:cubicBezTo>
                  <a:cubicBezTo>
                    <a:pt x="422" y="2605"/>
                    <a:pt x="427" y="2606"/>
                    <a:pt x="433" y="2606"/>
                  </a:cubicBezTo>
                  <a:cubicBezTo>
                    <a:pt x="551" y="2606"/>
                    <a:pt x="753" y="2424"/>
                    <a:pt x="792" y="2293"/>
                  </a:cubicBezTo>
                  <a:cubicBezTo>
                    <a:pt x="912" y="1912"/>
                    <a:pt x="962" y="1514"/>
                    <a:pt x="1031" y="1161"/>
                  </a:cubicBezTo>
                  <a:cubicBezTo>
                    <a:pt x="999" y="840"/>
                    <a:pt x="1008" y="556"/>
                    <a:pt x="926" y="303"/>
                  </a:cubicBezTo>
                  <a:cubicBezTo>
                    <a:pt x="880" y="166"/>
                    <a:pt x="682" y="24"/>
                    <a:pt x="536" y="2"/>
                  </a:cubicBezTo>
                  <a:cubicBezTo>
                    <a:pt x="530" y="1"/>
                    <a:pt x="522" y="0"/>
                    <a:pt x="515" y="0"/>
                  </a:cubicBezTo>
                  <a:close/>
                </a:path>
              </a:pathLst>
            </a:custGeom>
            <a:solidFill>
              <a:srgbClr val="0000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36" name="Google Shape;1056;p20">
              <a:extLst>
                <a:ext uri="{FF2B5EF4-FFF2-40B4-BE49-F238E27FC236}">
                  <a16:creationId xmlns:a16="http://schemas.microsoft.com/office/drawing/2014/main" id="{E8246601-1BFD-F535-7B99-2731B7E99DFA}"/>
                </a:ext>
              </a:extLst>
            </p:cNvPr>
            <p:cNvSpPr/>
            <p:nvPr/>
          </p:nvSpPr>
          <p:spPr>
            <a:xfrm>
              <a:off x="6161224" y="1403436"/>
              <a:ext cx="201405" cy="323389"/>
            </a:xfrm>
            <a:custGeom>
              <a:avLst/>
              <a:gdLst/>
              <a:ahLst/>
              <a:cxnLst/>
              <a:rect l="l" t="t" r="r" b="b"/>
              <a:pathLst>
                <a:path w="5011" h="8046" extrusionOk="0">
                  <a:moveTo>
                    <a:pt x="4319" y="1"/>
                  </a:moveTo>
                  <a:cubicBezTo>
                    <a:pt x="3851" y="405"/>
                    <a:pt x="3269" y="638"/>
                    <a:pt x="2558" y="716"/>
                  </a:cubicBezTo>
                  <a:cubicBezTo>
                    <a:pt x="1990" y="785"/>
                    <a:pt x="1462" y="927"/>
                    <a:pt x="1041" y="1385"/>
                  </a:cubicBezTo>
                  <a:cubicBezTo>
                    <a:pt x="166" y="2330"/>
                    <a:pt x="0" y="3384"/>
                    <a:pt x="505" y="4539"/>
                  </a:cubicBezTo>
                  <a:cubicBezTo>
                    <a:pt x="743" y="5084"/>
                    <a:pt x="986" y="5666"/>
                    <a:pt x="1380" y="6097"/>
                  </a:cubicBezTo>
                  <a:cubicBezTo>
                    <a:pt x="1917" y="6684"/>
                    <a:pt x="2595" y="7147"/>
                    <a:pt x="3227" y="7641"/>
                  </a:cubicBezTo>
                  <a:cubicBezTo>
                    <a:pt x="3402" y="7780"/>
                    <a:pt x="3631" y="7853"/>
                    <a:pt x="4003" y="8045"/>
                  </a:cubicBezTo>
                  <a:cubicBezTo>
                    <a:pt x="4052" y="7147"/>
                    <a:pt x="4157" y="6386"/>
                    <a:pt x="4126" y="5634"/>
                  </a:cubicBezTo>
                  <a:cubicBezTo>
                    <a:pt x="4066" y="4195"/>
                    <a:pt x="3928" y="2761"/>
                    <a:pt x="4359" y="1358"/>
                  </a:cubicBezTo>
                  <a:cubicBezTo>
                    <a:pt x="4497" y="904"/>
                    <a:pt x="4681" y="395"/>
                    <a:pt x="5011" y="79"/>
                  </a:cubicBezTo>
                  <a:lnTo>
                    <a:pt x="4319" y="1"/>
                  </a:lnTo>
                  <a:close/>
                </a:path>
              </a:pathLst>
            </a:custGeom>
            <a:solidFill>
              <a:srgbClr val="FED58A"/>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37" name="Google Shape;1057;p20">
              <a:extLst>
                <a:ext uri="{FF2B5EF4-FFF2-40B4-BE49-F238E27FC236}">
                  <a16:creationId xmlns:a16="http://schemas.microsoft.com/office/drawing/2014/main" id="{FD17B0A2-BB14-F603-8CA3-EC1BAE64F0CD}"/>
                </a:ext>
              </a:extLst>
            </p:cNvPr>
            <p:cNvSpPr/>
            <p:nvPr/>
          </p:nvSpPr>
          <p:spPr>
            <a:xfrm>
              <a:off x="6253265" y="2785829"/>
              <a:ext cx="42082" cy="97909"/>
            </a:xfrm>
            <a:custGeom>
              <a:avLst/>
              <a:gdLst/>
              <a:ahLst/>
              <a:cxnLst/>
              <a:rect l="l" t="t" r="r" b="b"/>
              <a:pathLst>
                <a:path w="1047" h="2436" extrusionOk="0">
                  <a:moveTo>
                    <a:pt x="593" y="1"/>
                  </a:moveTo>
                  <a:cubicBezTo>
                    <a:pt x="437" y="157"/>
                    <a:pt x="190" y="291"/>
                    <a:pt x="153" y="468"/>
                  </a:cubicBezTo>
                  <a:cubicBezTo>
                    <a:pt x="49" y="932"/>
                    <a:pt x="1" y="1406"/>
                    <a:pt x="12" y="1881"/>
                  </a:cubicBezTo>
                  <a:cubicBezTo>
                    <a:pt x="16" y="2068"/>
                    <a:pt x="222" y="2252"/>
                    <a:pt x="337" y="2436"/>
                  </a:cubicBezTo>
                  <a:cubicBezTo>
                    <a:pt x="520" y="2289"/>
                    <a:pt x="773" y="2174"/>
                    <a:pt x="859" y="1986"/>
                  </a:cubicBezTo>
                  <a:cubicBezTo>
                    <a:pt x="983" y="1711"/>
                    <a:pt x="983" y="1385"/>
                    <a:pt x="1020" y="1166"/>
                  </a:cubicBezTo>
                  <a:cubicBezTo>
                    <a:pt x="1011" y="890"/>
                    <a:pt x="1047" y="690"/>
                    <a:pt x="979" y="533"/>
                  </a:cubicBezTo>
                  <a:cubicBezTo>
                    <a:pt x="896" y="337"/>
                    <a:pt x="727" y="175"/>
                    <a:pt x="593" y="1"/>
                  </a:cubicBezTo>
                  <a:close/>
                </a:path>
              </a:pathLst>
            </a:custGeom>
            <a:solidFill>
              <a:srgbClr val="0000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38" name="Google Shape;1058;p20">
              <a:extLst>
                <a:ext uri="{FF2B5EF4-FFF2-40B4-BE49-F238E27FC236}">
                  <a16:creationId xmlns:a16="http://schemas.microsoft.com/office/drawing/2014/main" id="{1F2DE443-0F47-38A6-08A4-FED97DC14182}"/>
                </a:ext>
              </a:extLst>
            </p:cNvPr>
            <p:cNvSpPr/>
            <p:nvPr/>
          </p:nvSpPr>
          <p:spPr>
            <a:xfrm>
              <a:off x="6188675" y="2600178"/>
              <a:ext cx="54742" cy="117764"/>
            </a:xfrm>
            <a:custGeom>
              <a:avLst/>
              <a:gdLst/>
              <a:ahLst/>
              <a:cxnLst/>
              <a:rect l="l" t="t" r="r" b="b"/>
              <a:pathLst>
                <a:path w="1362" h="2930" extrusionOk="0">
                  <a:moveTo>
                    <a:pt x="918" y="0"/>
                  </a:moveTo>
                  <a:cubicBezTo>
                    <a:pt x="752" y="193"/>
                    <a:pt x="509" y="358"/>
                    <a:pt x="441" y="578"/>
                  </a:cubicBezTo>
                  <a:cubicBezTo>
                    <a:pt x="257" y="1153"/>
                    <a:pt x="119" y="1742"/>
                    <a:pt x="28" y="2339"/>
                  </a:cubicBezTo>
                  <a:cubicBezTo>
                    <a:pt x="1" y="2516"/>
                    <a:pt x="193" y="2732"/>
                    <a:pt x="285" y="2930"/>
                  </a:cubicBezTo>
                  <a:cubicBezTo>
                    <a:pt x="468" y="2810"/>
                    <a:pt x="756" y="2732"/>
                    <a:pt x="811" y="2572"/>
                  </a:cubicBezTo>
                  <a:cubicBezTo>
                    <a:pt x="1027" y="1971"/>
                    <a:pt x="1164" y="1348"/>
                    <a:pt x="1362" y="623"/>
                  </a:cubicBezTo>
                  <a:cubicBezTo>
                    <a:pt x="1219" y="427"/>
                    <a:pt x="1068" y="216"/>
                    <a:pt x="918" y="0"/>
                  </a:cubicBezTo>
                  <a:close/>
                </a:path>
              </a:pathLst>
            </a:custGeom>
            <a:solidFill>
              <a:srgbClr val="0000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39" name="Google Shape;1059;p20">
              <a:extLst>
                <a:ext uri="{FF2B5EF4-FFF2-40B4-BE49-F238E27FC236}">
                  <a16:creationId xmlns:a16="http://schemas.microsoft.com/office/drawing/2014/main" id="{DC6F33F9-8E4D-84FE-0775-95A31DBB0C96}"/>
                </a:ext>
              </a:extLst>
            </p:cNvPr>
            <p:cNvSpPr/>
            <p:nvPr/>
          </p:nvSpPr>
          <p:spPr>
            <a:xfrm>
              <a:off x="6111505" y="2794109"/>
              <a:ext cx="57274" cy="76768"/>
            </a:xfrm>
            <a:custGeom>
              <a:avLst/>
              <a:gdLst/>
              <a:ahLst/>
              <a:cxnLst/>
              <a:rect l="l" t="t" r="r" b="b"/>
              <a:pathLst>
                <a:path w="1425" h="1910" extrusionOk="0">
                  <a:moveTo>
                    <a:pt x="1075" y="1"/>
                  </a:moveTo>
                  <a:cubicBezTo>
                    <a:pt x="986" y="1"/>
                    <a:pt x="871" y="30"/>
                    <a:pt x="844" y="76"/>
                  </a:cubicBezTo>
                  <a:cubicBezTo>
                    <a:pt x="554" y="547"/>
                    <a:pt x="280" y="1038"/>
                    <a:pt x="36" y="1538"/>
                  </a:cubicBezTo>
                  <a:cubicBezTo>
                    <a:pt x="0" y="1611"/>
                    <a:pt x="114" y="1836"/>
                    <a:pt x="211" y="1885"/>
                  </a:cubicBezTo>
                  <a:cubicBezTo>
                    <a:pt x="243" y="1902"/>
                    <a:pt x="290" y="1910"/>
                    <a:pt x="340" y="1910"/>
                  </a:cubicBezTo>
                  <a:cubicBezTo>
                    <a:pt x="443" y="1910"/>
                    <a:pt x="561" y="1878"/>
                    <a:pt x="600" y="1826"/>
                  </a:cubicBezTo>
                  <a:cubicBezTo>
                    <a:pt x="903" y="1409"/>
                    <a:pt x="1168" y="964"/>
                    <a:pt x="1425" y="566"/>
                  </a:cubicBezTo>
                  <a:cubicBezTo>
                    <a:pt x="1311" y="299"/>
                    <a:pt x="1275" y="131"/>
                    <a:pt x="1174" y="25"/>
                  </a:cubicBezTo>
                  <a:cubicBezTo>
                    <a:pt x="1158" y="8"/>
                    <a:pt x="1120" y="1"/>
                    <a:pt x="1075" y="1"/>
                  </a:cubicBezTo>
                  <a:close/>
                </a:path>
              </a:pathLst>
            </a:custGeom>
            <a:solidFill>
              <a:srgbClr val="0000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40" name="Google Shape;1060;p20">
              <a:extLst>
                <a:ext uri="{FF2B5EF4-FFF2-40B4-BE49-F238E27FC236}">
                  <a16:creationId xmlns:a16="http://schemas.microsoft.com/office/drawing/2014/main" id="{D163F2E8-1E77-950B-5499-90156F43CA37}"/>
                </a:ext>
              </a:extLst>
            </p:cNvPr>
            <p:cNvSpPr/>
            <p:nvPr/>
          </p:nvSpPr>
          <p:spPr>
            <a:xfrm>
              <a:off x="5450331" y="3254156"/>
              <a:ext cx="122145" cy="169371"/>
            </a:xfrm>
            <a:custGeom>
              <a:avLst/>
              <a:gdLst/>
              <a:ahLst/>
              <a:cxnLst/>
              <a:rect l="l" t="t" r="r" b="b"/>
              <a:pathLst>
                <a:path w="3039" h="4214" extrusionOk="0">
                  <a:moveTo>
                    <a:pt x="2714" y="0"/>
                  </a:moveTo>
                  <a:cubicBezTo>
                    <a:pt x="2693" y="0"/>
                    <a:pt x="2674" y="3"/>
                    <a:pt x="2659" y="10"/>
                  </a:cubicBezTo>
                  <a:cubicBezTo>
                    <a:pt x="2379" y="124"/>
                    <a:pt x="2022" y="225"/>
                    <a:pt x="1866" y="455"/>
                  </a:cubicBezTo>
                  <a:cubicBezTo>
                    <a:pt x="1291" y="1272"/>
                    <a:pt x="762" y="2118"/>
                    <a:pt x="280" y="2994"/>
                  </a:cubicBezTo>
                  <a:cubicBezTo>
                    <a:pt x="92" y="3328"/>
                    <a:pt x="88" y="3764"/>
                    <a:pt x="0" y="4158"/>
                  </a:cubicBezTo>
                  <a:lnTo>
                    <a:pt x="152" y="4213"/>
                  </a:lnTo>
                  <a:cubicBezTo>
                    <a:pt x="221" y="4163"/>
                    <a:pt x="307" y="4127"/>
                    <a:pt x="353" y="4062"/>
                  </a:cubicBezTo>
                  <a:cubicBezTo>
                    <a:pt x="1232" y="2876"/>
                    <a:pt x="2104" y="1683"/>
                    <a:pt x="2970" y="482"/>
                  </a:cubicBezTo>
                  <a:cubicBezTo>
                    <a:pt x="3030" y="395"/>
                    <a:pt x="3038" y="212"/>
                    <a:pt x="2989" y="130"/>
                  </a:cubicBezTo>
                  <a:cubicBezTo>
                    <a:pt x="2944" y="62"/>
                    <a:pt x="2807" y="0"/>
                    <a:pt x="2714" y="0"/>
                  </a:cubicBezTo>
                  <a:close/>
                </a:path>
              </a:pathLst>
            </a:custGeom>
            <a:solidFill>
              <a:srgbClr val="0000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41" name="Google Shape;1061;p20">
              <a:extLst>
                <a:ext uri="{FF2B5EF4-FFF2-40B4-BE49-F238E27FC236}">
                  <a16:creationId xmlns:a16="http://schemas.microsoft.com/office/drawing/2014/main" id="{29FCA833-D4AA-7991-C1E9-79C96388A6C5}"/>
                </a:ext>
              </a:extLst>
            </p:cNvPr>
            <p:cNvSpPr/>
            <p:nvPr/>
          </p:nvSpPr>
          <p:spPr>
            <a:xfrm>
              <a:off x="5490484" y="3384301"/>
              <a:ext cx="73512" cy="238904"/>
            </a:xfrm>
            <a:custGeom>
              <a:avLst/>
              <a:gdLst/>
              <a:ahLst/>
              <a:cxnLst/>
              <a:rect l="l" t="t" r="r" b="b"/>
              <a:pathLst>
                <a:path w="1829" h="5944" extrusionOk="0">
                  <a:moveTo>
                    <a:pt x="1600" y="0"/>
                  </a:moveTo>
                  <a:cubicBezTo>
                    <a:pt x="1500" y="0"/>
                    <a:pt x="1370" y="71"/>
                    <a:pt x="1274" y="132"/>
                  </a:cubicBezTo>
                  <a:cubicBezTo>
                    <a:pt x="1187" y="188"/>
                    <a:pt x="1132" y="302"/>
                    <a:pt x="1082" y="398"/>
                  </a:cubicBezTo>
                  <a:cubicBezTo>
                    <a:pt x="458" y="1659"/>
                    <a:pt x="0" y="2969"/>
                    <a:pt x="188" y="4400"/>
                  </a:cubicBezTo>
                  <a:cubicBezTo>
                    <a:pt x="257" y="4927"/>
                    <a:pt x="537" y="5431"/>
                    <a:pt x="720" y="5944"/>
                  </a:cubicBezTo>
                  <a:cubicBezTo>
                    <a:pt x="792" y="5931"/>
                    <a:pt x="866" y="5912"/>
                    <a:pt x="939" y="5898"/>
                  </a:cubicBezTo>
                  <a:cubicBezTo>
                    <a:pt x="967" y="5801"/>
                    <a:pt x="1036" y="5697"/>
                    <a:pt x="1017" y="5609"/>
                  </a:cubicBezTo>
                  <a:cubicBezTo>
                    <a:pt x="765" y="4248"/>
                    <a:pt x="1082" y="2965"/>
                    <a:pt x="1480" y="1682"/>
                  </a:cubicBezTo>
                  <a:cubicBezTo>
                    <a:pt x="1613" y="1246"/>
                    <a:pt x="1723" y="804"/>
                    <a:pt x="1810" y="357"/>
                  </a:cubicBezTo>
                  <a:cubicBezTo>
                    <a:pt x="1829" y="247"/>
                    <a:pt x="1742" y="41"/>
                    <a:pt x="1654" y="9"/>
                  </a:cubicBezTo>
                  <a:cubicBezTo>
                    <a:pt x="1638" y="3"/>
                    <a:pt x="1619" y="0"/>
                    <a:pt x="1600" y="0"/>
                  </a:cubicBezTo>
                  <a:close/>
                </a:path>
              </a:pathLst>
            </a:custGeom>
            <a:solidFill>
              <a:srgbClr val="0000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42" name="Google Shape;1062;p20">
              <a:extLst>
                <a:ext uri="{FF2B5EF4-FFF2-40B4-BE49-F238E27FC236}">
                  <a16:creationId xmlns:a16="http://schemas.microsoft.com/office/drawing/2014/main" id="{86535A4D-D292-14AE-01A4-D7BC04224123}"/>
                </a:ext>
              </a:extLst>
            </p:cNvPr>
            <p:cNvSpPr/>
            <p:nvPr/>
          </p:nvSpPr>
          <p:spPr>
            <a:xfrm>
              <a:off x="5396312" y="3501182"/>
              <a:ext cx="55667" cy="225721"/>
            </a:xfrm>
            <a:custGeom>
              <a:avLst/>
              <a:gdLst/>
              <a:ahLst/>
              <a:cxnLst/>
              <a:rect l="l" t="t" r="r" b="b"/>
              <a:pathLst>
                <a:path w="1385" h="5616" extrusionOk="0">
                  <a:moveTo>
                    <a:pt x="1202" y="1"/>
                  </a:moveTo>
                  <a:cubicBezTo>
                    <a:pt x="1050" y="107"/>
                    <a:pt x="821" y="185"/>
                    <a:pt x="766" y="327"/>
                  </a:cubicBezTo>
                  <a:cubicBezTo>
                    <a:pt x="175" y="1821"/>
                    <a:pt x="1" y="3366"/>
                    <a:pt x="339" y="4942"/>
                  </a:cubicBezTo>
                  <a:cubicBezTo>
                    <a:pt x="394" y="5190"/>
                    <a:pt x="629" y="5392"/>
                    <a:pt x="779" y="5616"/>
                  </a:cubicBezTo>
                  <a:cubicBezTo>
                    <a:pt x="844" y="5588"/>
                    <a:pt x="903" y="5561"/>
                    <a:pt x="968" y="5533"/>
                  </a:cubicBezTo>
                  <a:cubicBezTo>
                    <a:pt x="1000" y="5264"/>
                    <a:pt x="1040" y="4997"/>
                    <a:pt x="1063" y="4727"/>
                  </a:cubicBezTo>
                  <a:cubicBezTo>
                    <a:pt x="1169" y="3384"/>
                    <a:pt x="1284" y="2042"/>
                    <a:pt x="1366" y="699"/>
                  </a:cubicBezTo>
                  <a:cubicBezTo>
                    <a:pt x="1385" y="474"/>
                    <a:pt x="1261" y="235"/>
                    <a:pt x="1202" y="1"/>
                  </a:cubicBezTo>
                  <a:close/>
                </a:path>
              </a:pathLst>
            </a:custGeom>
            <a:solidFill>
              <a:srgbClr val="0000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 name="Google Shape;1063;p20">
            <a:extLst>
              <a:ext uri="{FF2B5EF4-FFF2-40B4-BE49-F238E27FC236}">
                <a16:creationId xmlns:a16="http://schemas.microsoft.com/office/drawing/2014/main" id="{05E1E35E-DEF4-A5BA-9C40-22E56ADCABCA}"/>
              </a:ext>
            </a:extLst>
          </p:cNvPr>
          <p:cNvSpPr/>
          <p:nvPr/>
        </p:nvSpPr>
        <p:spPr>
          <a:xfrm>
            <a:off x="995114" y="3507388"/>
            <a:ext cx="3407700" cy="7899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nvGrpSpPr>
          <p:cNvPr id="7" name="Google Shape;1064;p20">
            <a:extLst>
              <a:ext uri="{FF2B5EF4-FFF2-40B4-BE49-F238E27FC236}">
                <a16:creationId xmlns:a16="http://schemas.microsoft.com/office/drawing/2014/main" id="{B73135CD-FC17-FB3B-8332-226711FFE303}"/>
              </a:ext>
            </a:extLst>
          </p:cNvPr>
          <p:cNvGrpSpPr/>
          <p:nvPr/>
        </p:nvGrpSpPr>
        <p:grpSpPr>
          <a:xfrm>
            <a:off x="690370" y="2442038"/>
            <a:ext cx="4739503" cy="2259298"/>
            <a:chOff x="4457303" y="2947544"/>
            <a:chExt cx="3062883" cy="1601544"/>
          </a:xfrm>
        </p:grpSpPr>
        <p:grpSp>
          <p:nvGrpSpPr>
            <p:cNvPr id="8" name="Google Shape;1065;p20">
              <a:extLst>
                <a:ext uri="{FF2B5EF4-FFF2-40B4-BE49-F238E27FC236}">
                  <a16:creationId xmlns:a16="http://schemas.microsoft.com/office/drawing/2014/main" id="{09BA27B1-0438-126D-1EA1-D312EDDC6C13}"/>
                </a:ext>
              </a:extLst>
            </p:cNvPr>
            <p:cNvGrpSpPr/>
            <p:nvPr/>
          </p:nvGrpSpPr>
          <p:grpSpPr>
            <a:xfrm>
              <a:off x="4457303" y="2947544"/>
              <a:ext cx="3062883" cy="1601544"/>
              <a:chOff x="205475" y="972700"/>
              <a:chExt cx="7208475" cy="3769225"/>
            </a:xfrm>
          </p:grpSpPr>
          <p:sp>
            <p:nvSpPr>
              <p:cNvPr id="23" name="Google Shape;1066;p20">
                <a:extLst>
                  <a:ext uri="{FF2B5EF4-FFF2-40B4-BE49-F238E27FC236}">
                    <a16:creationId xmlns:a16="http://schemas.microsoft.com/office/drawing/2014/main" id="{E37693DB-170D-516F-FA19-35EE7A9C7947}"/>
                  </a:ext>
                </a:extLst>
              </p:cNvPr>
              <p:cNvSpPr/>
              <p:nvPr/>
            </p:nvSpPr>
            <p:spPr>
              <a:xfrm>
                <a:off x="3149125" y="2845725"/>
                <a:ext cx="907750" cy="1896200"/>
              </a:xfrm>
              <a:custGeom>
                <a:avLst/>
                <a:gdLst/>
                <a:ahLst/>
                <a:cxnLst/>
                <a:rect l="l" t="t" r="r" b="b"/>
                <a:pathLst>
                  <a:path w="36310" h="75848" extrusionOk="0">
                    <a:moveTo>
                      <a:pt x="6765" y="0"/>
                    </a:moveTo>
                    <a:cubicBezTo>
                      <a:pt x="6514" y="0"/>
                      <a:pt x="6241" y="70"/>
                      <a:pt x="6060" y="188"/>
                    </a:cubicBezTo>
                    <a:cubicBezTo>
                      <a:pt x="5807" y="349"/>
                      <a:pt x="5623" y="558"/>
                      <a:pt x="5505" y="833"/>
                    </a:cubicBezTo>
                    <a:cubicBezTo>
                      <a:pt x="5418" y="1038"/>
                      <a:pt x="5372" y="1277"/>
                      <a:pt x="5395" y="1505"/>
                    </a:cubicBezTo>
                    <a:cubicBezTo>
                      <a:pt x="5342" y="1596"/>
                      <a:pt x="5304" y="1694"/>
                      <a:pt x="5279" y="1796"/>
                    </a:cubicBezTo>
                    <a:lnTo>
                      <a:pt x="5232" y="2155"/>
                    </a:lnTo>
                    <a:cubicBezTo>
                      <a:pt x="5232" y="2387"/>
                      <a:pt x="5292" y="2615"/>
                      <a:pt x="5404" y="2816"/>
                    </a:cubicBezTo>
                    <a:cubicBezTo>
                      <a:pt x="6594" y="5659"/>
                      <a:pt x="7143" y="8731"/>
                      <a:pt x="7010" y="11813"/>
                    </a:cubicBezTo>
                    <a:cubicBezTo>
                      <a:pt x="7003" y="11984"/>
                      <a:pt x="7047" y="12181"/>
                      <a:pt x="7126" y="12360"/>
                    </a:cubicBezTo>
                    <a:cubicBezTo>
                      <a:pt x="6633" y="14962"/>
                      <a:pt x="6140" y="17563"/>
                      <a:pt x="5648" y="20163"/>
                    </a:cubicBezTo>
                    <a:lnTo>
                      <a:pt x="3429" y="31876"/>
                    </a:lnTo>
                    <a:cubicBezTo>
                      <a:pt x="2719" y="35627"/>
                      <a:pt x="1982" y="39374"/>
                      <a:pt x="1391" y="43146"/>
                    </a:cubicBezTo>
                    <a:cubicBezTo>
                      <a:pt x="722" y="47415"/>
                      <a:pt x="153" y="51725"/>
                      <a:pt x="46" y="56050"/>
                    </a:cubicBezTo>
                    <a:cubicBezTo>
                      <a:pt x="1" y="57917"/>
                      <a:pt x="43" y="59788"/>
                      <a:pt x="201" y="61651"/>
                    </a:cubicBezTo>
                    <a:cubicBezTo>
                      <a:pt x="404" y="64071"/>
                      <a:pt x="730" y="66501"/>
                      <a:pt x="1255" y="68874"/>
                    </a:cubicBezTo>
                    <a:cubicBezTo>
                      <a:pt x="1355" y="69323"/>
                      <a:pt x="1462" y="69772"/>
                      <a:pt x="1577" y="70217"/>
                    </a:cubicBezTo>
                    <a:lnTo>
                      <a:pt x="2258" y="71830"/>
                    </a:lnTo>
                    <a:cubicBezTo>
                      <a:pt x="2682" y="72618"/>
                      <a:pt x="3263" y="73251"/>
                      <a:pt x="3999" y="73726"/>
                    </a:cubicBezTo>
                    <a:cubicBezTo>
                      <a:pt x="4411" y="74140"/>
                      <a:pt x="4925" y="74440"/>
                      <a:pt x="5490" y="74596"/>
                    </a:cubicBezTo>
                    <a:cubicBezTo>
                      <a:pt x="6233" y="74986"/>
                      <a:pt x="7030" y="75182"/>
                      <a:pt x="7880" y="75182"/>
                    </a:cubicBezTo>
                    <a:cubicBezTo>
                      <a:pt x="7950" y="75182"/>
                      <a:pt x="8021" y="75181"/>
                      <a:pt x="8092" y="75178"/>
                    </a:cubicBezTo>
                    <a:cubicBezTo>
                      <a:pt x="12077" y="75624"/>
                      <a:pt x="16081" y="75847"/>
                      <a:pt x="20088" y="75847"/>
                    </a:cubicBezTo>
                    <a:cubicBezTo>
                      <a:pt x="21440" y="75847"/>
                      <a:pt x="22792" y="75822"/>
                      <a:pt x="24145" y="75771"/>
                    </a:cubicBezTo>
                    <a:cubicBezTo>
                      <a:pt x="25660" y="75713"/>
                      <a:pt x="27175" y="75624"/>
                      <a:pt x="28688" y="75503"/>
                    </a:cubicBezTo>
                    <a:cubicBezTo>
                      <a:pt x="28692" y="75503"/>
                      <a:pt x="28695" y="75503"/>
                      <a:pt x="28698" y="75503"/>
                    </a:cubicBezTo>
                    <a:cubicBezTo>
                      <a:pt x="29893" y="75503"/>
                      <a:pt x="31067" y="75183"/>
                      <a:pt x="32099" y="74580"/>
                    </a:cubicBezTo>
                    <a:cubicBezTo>
                      <a:pt x="32887" y="74156"/>
                      <a:pt x="33518" y="73575"/>
                      <a:pt x="33995" y="72841"/>
                    </a:cubicBezTo>
                    <a:cubicBezTo>
                      <a:pt x="34591" y="72186"/>
                      <a:pt x="34994" y="71422"/>
                      <a:pt x="35203" y="70542"/>
                    </a:cubicBezTo>
                    <a:cubicBezTo>
                      <a:pt x="35526" y="69367"/>
                      <a:pt x="35526" y="68125"/>
                      <a:pt x="35203" y="66950"/>
                    </a:cubicBezTo>
                    <a:cubicBezTo>
                      <a:pt x="33364" y="62189"/>
                      <a:pt x="31612" y="57398"/>
                      <a:pt x="29948" y="52574"/>
                    </a:cubicBezTo>
                    <a:cubicBezTo>
                      <a:pt x="28296" y="47786"/>
                      <a:pt x="26733" y="42969"/>
                      <a:pt x="25260" y="38122"/>
                    </a:cubicBezTo>
                    <a:cubicBezTo>
                      <a:pt x="24425" y="35374"/>
                      <a:pt x="23617" y="32619"/>
                      <a:pt x="22840" y="29852"/>
                    </a:cubicBezTo>
                    <a:cubicBezTo>
                      <a:pt x="22589" y="28947"/>
                      <a:pt x="22153" y="28104"/>
                      <a:pt x="21558" y="27376"/>
                    </a:cubicBezTo>
                    <a:cubicBezTo>
                      <a:pt x="23054" y="26582"/>
                      <a:pt x="24545" y="25775"/>
                      <a:pt x="26030" y="24954"/>
                    </a:cubicBezTo>
                    <a:cubicBezTo>
                      <a:pt x="26479" y="24856"/>
                      <a:pt x="26916" y="24698"/>
                      <a:pt x="27322" y="24483"/>
                    </a:cubicBezTo>
                    <a:cubicBezTo>
                      <a:pt x="28161" y="24211"/>
                      <a:pt x="28885" y="23744"/>
                      <a:pt x="29497" y="23085"/>
                    </a:cubicBezTo>
                    <a:cubicBezTo>
                      <a:pt x="29567" y="23020"/>
                      <a:pt x="29635" y="22953"/>
                      <a:pt x="29702" y="22885"/>
                    </a:cubicBezTo>
                    <a:cubicBezTo>
                      <a:pt x="30617" y="22361"/>
                      <a:pt x="31529" y="21831"/>
                      <a:pt x="32438" y="21296"/>
                    </a:cubicBezTo>
                    <a:cubicBezTo>
                      <a:pt x="33509" y="20667"/>
                      <a:pt x="34577" y="20030"/>
                      <a:pt x="35640" y="19386"/>
                    </a:cubicBezTo>
                    <a:cubicBezTo>
                      <a:pt x="36050" y="19137"/>
                      <a:pt x="36310" y="18701"/>
                      <a:pt x="36310" y="18219"/>
                    </a:cubicBezTo>
                    <a:cubicBezTo>
                      <a:pt x="36308" y="17738"/>
                      <a:pt x="36054" y="17296"/>
                      <a:pt x="35640" y="17052"/>
                    </a:cubicBezTo>
                    <a:cubicBezTo>
                      <a:pt x="35091" y="16733"/>
                      <a:pt x="34542" y="16414"/>
                      <a:pt x="33993" y="16097"/>
                    </a:cubicBezTo>
                    <a:cubicBezTo>
                      <a:pt x="33663" y="15511"/>
                      <a:pt x="33227" y="14992"/>
                      <a:pt x="32704" y="14568"/>
                    </a:cubicBezTo>
                    <a:cubicBezTo>
                      <a:pt x="31989" y="13982"/>
                      <a:pt x="31208" y="13510"/>
                      <a:pt x="30414" y="13040"/>
                    </a:cubicBezTo>
                    <a:lnTo>
                      <a:pt x="25171" y="9931"/>
                    </a:lnTo>
                    <a:cubicBezTo>
                      <a:pt x="23557" y="8973"/>
                      <a:pt x="21947" y="8007"/>
                      <a:pt x="20317" y="7080"/>
                    </a:cubicBezTo>
                    <a:cubicBezTo>
                      <a:pt x="20282" y="7018"/>
                      <a:pt x="20245" y="6957"/>
                      <a:pt x="20206" y="6897"/>
                    </a:cubicBezTo>
                    <a:cubicBezTo>
                      <a:pt x="19782" y="6110"/>
                      <a:pt x="19203" y="5478"/>
                      <a:pt x="18467" y="5001"/>
                    </a:cubicBezTo>
                    <a:cubicBezTo>
                      <a:pt x="17814" y="4405"/>
                      <a:pt x="17048" y="4002"/>
                      <a:pt x="16169" y="3791"/>
                    </a:cubicBezTo>
                    <a:lnTo>
                      <a:pt x="14372" y="3551"/>
                    </a:lnTo>
                    <a:cubicBezTo>
                      <a:pt x="14111" y="3551"/>
                      <a:pt x="13851" y="3567"/>
                      <a:pt x="13591" y="3597"/>
                    </a:cubicBezTo>
                    <a:lnTo>
                      <a:pt x="13586" y="3592"/>
                    </a:lnTo>
                    <a:cubicBezTo>
                      <a:pt x="13421" y="3425"/>
                      <a:pt x="13216" y="3306"/>
                      <a:pt x="12990" y="3244"/>
                    </a:cubicBezTo>
                    <a:cubicBezTo>
                      <a:pt x="12781" y="3164"/>
                      <a:pt x="12574" y="3081"/>
                      <a:pt x="12369" y="2997"/>
                    </a:cubicBezTo>
                    <a:cubicBezTo>
                      <a:pt x="11699" y="2710"/>
                      <a:pt x="11043" y="2394"/>
                      <a:pt x="10402" y="2052"/>
                    </a:cubicBezTo>
                    <a:cubicBezTo>
                      <a:pt x="10100" y="1766"/>
                      <a:pt x="9774" y="1508"/>
                      <a:pt x="9441" y="1261"/>
                    </a:cubicBezTo>
                    <a:cubicBezTo>
                      <a:pt x="8732" y="733"/>
                      <a:pt x="7932" y="344"/>
                      <a:pt x="7100" y="51"/>
                    </a:cubicBezTo>
                    <a:cubicBezTo>
                      <a:pt x="7001" y="16"/>
                      <a:pt x="6886" y="0"/>
                      <a:pt x="6765" y="0"/>
                    </a:cubicBezTo>
                    <a:close/>
                  </a:path>
                </a:pathLst>
              </a:custGeom>
              <a:solidFill>
                <a:schemeClr val="accen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 name="Google Shape;1067;p20">
                <a:extLst>
                  <a:ext uri="{FF2B5EF4-FFF2-40B4-BE49-F238E27FC236}">
                    <a16:creationId xmlns:a16="http://schemas.microsoft.com/office/drawing/2014/main" id="{172FAFA1-4DE9-BB45-2618-03D6C6C57BD2}"/>
                  </a:ext>
                </a:extLst>
              </p:cNvPr>
              <p:cNvSpPr/>
              <p:nvPr/>
            </p:nvSpPr>
            <p:spPr>
              <a:xfrm>
                <a:off x="515325" y="1858375"/>
                <a:ext cx="2260700" cy="2843225"/>
              </a:xfrm>
              <a:custGeom>
                <a:avLst/>
                <a:gdLst/>
                <a:ahLst/>
                <a:cxnLst/>
                <a:rect l="l" t="t" r="r" b="b"/>
                <a:pathLst>
                  <a:path w="90428" h="113729" extrusionOk="0">
                    <a:moveTo>
                      <a:pt x="15512" y="0"/>
                    </a:moveTo>
                    <a:cubicBezTo>
                      <a:pt x="14662" y="0"/>
                      <a:pt x="13866" y="195"/>
                      <a:pt x="13123" y="586"/>
                    </a:cubicBezTo>
                    <a:cubicBezTo>
                      <a:pt x="12558" y="741"/>
                      <a:pt x="12044" y="1041"/>
                      <a:pt x="11632" y="1455"/>
                    </a:cubicBezTo>
                    <a:cubicBezTo>
                      <a:pt x="11416" y="1593"/>
                      <a:pt x="11213" y="1747"/>
                      <a:pt x="11022" y="1917"/>
                    </a:cubicBezTo>
                    <a:cubicBezTo>
                      <a:pt x="10866" y="1805"/>
                      <a:pt x="10701" y="1698"/>
                      <a:pt x="10531" y="1598"/>
                    </a:cubicBezTo>
                    <a:cubicBezTo>
                      <a:pt x="9756" y="1104"/>
                      <a:pt x="8917" y="837"/>
                      <a:pt x="8018" y="795"/>
                    </a:cubicBezTo>
                    <a:cubicBezTo>
                      <a:pt x="7644" y="712"/>
                      <a:pt x="7271" y="670"/>
                      <a:pt x="6897" y="670"/>
                    </a:cubicBezTo>
                    <a:cubicBezTo>
                      <a:pt x="6373" y="670"/>
                      <a:pt x="5848" y="752"/>
                      <a:pt x="5324" y="916"/>
                    </a:cubicBezTo>
                    <a:cubicBezTo>
                      <a:pt x="3688" y="1446"/>
                      <a:pt x="2112" y="2459"/>
                      <a:pt x="1286" y="4022"/>
                    </a:cubicBezTo>
                    <a:cubicBezTo>
                      <a:pt x="470" y="5565"/>
                      <a:pt x="0" y="7524"/>
                      <a:pt x="605" y="9228"/>
                    </a:cubicBezTo>
                    <a:cubicBezTo>
                      <a:pt x="2276" y="13951"/>
                      <a:pt x="4481" y="18489"/>
                      <a:pt x="7274" y="22649"/>
                    </a:cubicBezTo>
                    <a:cubicBezTo>
                      <a:pt x="10047" y="26779"/>
                      <a:pt x="13219" y="30626"/>
                      <a:pt x="16744" y="34135"/>
                    </a:cubicBezTo>
                    <a:cubicBezTo>
                      <a:pt x="23978" y="41337"/>
                      <a:pt x="32548" y="47140"/>
                      <a:pt x="41382" y="52189"/>
                    </a:cubicBezTo>
                    <a:cubicBezTo>
                      <a:pt x="43238" y="53248"/>
                      <a:pt x="45107" y="54282"/>
                      <a:pt x="46990" y="55293"/>
                    </a:cubicBezTo>
                    <a:cubicBezTo>
                      <a:pt x="48034" y="56015"/>
                      <a:pt x="49103" y="56704"/>
                      <a:pt x="50212" y="57341"/>
                    </a:cubicBezTo>
                    <a:cubicBezTo>
                      <a:pt x="52718" y="58781"/>
                      <a:pt x="55387" y="59962"/>
                      <a:pt x="58101" y="60948"/>
                    </a:cubicBezTo>
                    <a:cubicBezTo>
                      <a:pt x="58401" y="61043"/>
                      <a:pt x="58710" y="61111"/>
                      <a:pt x="59022" y="61151"/>
                    </a:cubicBezTo>
                    <a:cubicBezTo>
                      <a:pt x="58917" y="61308"/>
                      <a:pt x="58819" y="61465"/>
                      <a:pt x="58727" y="61627"/>
                    </a:cubicBezTo>
                    <a:cubicBezTo>
                      <a:pt x="58454" y="62105"/>
                      <a:pt x="58182" y="62835"/>
                      <a:pt x="57993" y="63356"/>
                    </a:cubicBezTo>
                    <a:cubicBezTo>
                      <a:pt x="57949" y="63475"/>
                      <a:pt x="57908" y="63592"/>
                      <a:pt x="57875" y="63717"/>
                    </a:cubicBezTo>
                    <a:cubicBezTo>
                      <a:pt x="57726" y="64290"/>
                      <a:pt x="57630" y="64883"/>
                      <a:pt x="57512" y="65465"/>
                    </a:cubicBezTo>
                    <a:cubicBezTo>
                      <a:pt x="57258" y="66710"/>
                      <a:pt x="57014" y="67959"/>
                      <a:pt x="56781" y="69209"/>
                    </a:cubicBezTo>
                    <a:cubicBezTo>
                      <a:pt x="55771" y="74611"/>
                      <a:pt x="54962" y="80047"/>
                      <a:pt x="54275" y="85499"/>
                    </a:cubicBezTo>
                    <a:cubicBezTo>
                      <a:pt x="53652" y="90448"/>
                      <a:pt x="53181" y="95414"/>
                      <a:pt x="52860" y="100394"/>
                    </a:cubicBezTo>
                    <a:cubicBezTo>
                      <a:pt x="52781" y="101630"/>
                      <a:pt x="52711" y="102867"/>
                      <a:pt x="52649" y="104105"/>
                    </a:cubicBezTo>
                    <a:cubicBezTo>
                      <a:pt x="52602" y="105113"/>
                      <a:pt x="52714" y="106160"/>
                      <a:pt x="52944" y="107137"/>
                    </a:cubicBezTo>
                    <a:cubicBezTo>
                      <a:pt x="53421" y="109178"/>
                      <a:pt x="54803" y="110868"/>
                      <a:pt x="56525" y="111994"/>
                    </a:cubicBezTo>
                    <a:cubicBezTo>
                      <a:pt x="57116" y="112382"/>
                      <a:pt x="57835" y="112657"/>
                      <a:pt x="58498" y="112885"/>
                    </a:cubicBezTo>
                    <a:cubicBezTo>
                      <a:pt x="59239" y="113141"/>
                      <a:pt x="60109" y="113189"/>
                      <a:pt x="60846" y="113269"/>
                    </a:cubicBezTo>
                    <a:cubicBezTo>
                      <a:pt x="61421" y="113332"/>
                      <a:pt x="62000" y="113324"/>
                      <a:pt x="62577" y="113334"/>
                    </a:cubicBezTo>
                    <a:lnTo>
                      <a:pt x="66378" y="113406"/>
                    </a:lnTo>
                    <a:lnTo>
                      <a:pt x="83589" y="113729"/>
                    </a:lnTo>
                    <a:cubicBezTo>
                      <a:pt x="83592" y="113729"/>
                      <a:pt x="83595" y="113729"/>
                      <a:pt x="83598" y="113729"/>
                    </a:cubicBezTo>
                    <a:cubicBezTo>
                      <a:pt x="84793" y="113729"/>
                      <a:pt x="85968" y="113410"/>
                      <a:pt x="86999" y="112806"/>
                    </a:cubicBezTo>
                    <a:cubicBezTo>
                      <a:pt x="87787" y="112380"/>
                      <a:pt x="88418" y="111801"/>
                      <a:pt x="88895" y="111065"/>
                    </a:cubicBezTo>
                    <a:cubicBezTo>
                      <a:pt x="89491" y="110413"/>
                      <a:pt x="89895" y="109646"/>
                      <a:pt x="90105" y="108768"/>
                    </a:cubicBezTo>
                    <a:cubicBezTo>
                      <a:pt x="90428" y="107591"/>
                      <a:pt x="90428" y="106349"/>
                      <a:pt x="90107" y="105173"/>
                    </a:cubicBezTo>
                    <a:cubicBezTo>
                      <a:pt x="88948" y="97548"/>
                      <a:pt x="85931" y="90395"/>
                      <a:pt x="82938" y="83344"/>
                    </a:cubicBezTo>
                    <a:cubicBezTo>
                      <a:pt x="82251" y="81723"/>
                      <a:pt x="81554" y="80106"/>
                      <a:pt x="80865" y="78488"/>
                    </a:cubicBezTo>
                    <a:cubicBezTo>
                      <a:pt x="78917" y="73832"/>
                      <a:pt x="77076" y="69106"/>
                      <a:pt x="75927" y="64183"/>
                    </a:cubicBezTo>
                    <a:cubicBezTo>
                      <a:pt x="75660" y="63045"/>
                      <a:pt x="75438" y="61900"/>
                      <a:pt x="75254" y="60746"/>
                    </a:cubicBezTo>
                    <a:cubicBezTo>
                      <a:pt x="74985" y="58298"/>
                      <a:pt x="74943" y="55834"/>
                      <a:pt x="75176" y="53385"/>
                    </a:cubicBezTo>
                    <a:cubicBezTo>
                      <a:pt x="75422" y="52529"/>
                      <a:pt x="75450" y="51673"/>
                      <a:pt x="75259" y="50819"/>
                    </a:cubicBezTo>
                    <a:cubicBezTo>
                      <a:pt x="75233" y="50212"/>
                      <a:pt x="75096" y="49614"/>
                      <a:pt x="74856" y="49057"/>
                    </a:cubicBezTo>
                    <a:cubicBezTo>
                      <a:pt x="75010" y="48148"/>
                      <a:pt x="75180" y="47243"/>
                      <a:pt x="75368" y="46339"/>
                    </a:cubicBezTo>
                    <a:cubicBezTo>
                      <a:pt x="75750" y="45695"/>
                      <a:pt x="76171" y="45072"/>
                      <a:pt x="76623" y="44474"/>
                    </a:cubicBezTo>
                    <a:cubicBezTo>
                      <a:pt x="76949" y="44062"/>
                      <a:pt x="77291" y="43664"/>
                      <a:pt x="77649" y="43278"/>
                    </a:cubicBezTo>
                    <a:cubicBezTo>
                      <a:pt x="78024" y="42875"/>
                      <a:pt x="78145" y="42314"/>
                      <a:pt x="77928" y="41802"/>
                    </a:cubicBezTo>
                    <a:cubicBezTo>
                      <a:pt x="77840" y="41588"/>
                      <a:pt x="77696" y="41400"/>
                      <a:pt x="77512" y="41262"/>
                    </a:cubicBezTo>
                    <a:cubicBezTo>
                      <a:pt x="77261" y="41067"/>
                      <a:pt x="77012" y="40999"/>
                      <a:pt x="76693" y="40971"/>
                    </a:cubicBezTo>
                    <a:cubicBezTo>
                      <a:pt x="76099" y="40919"/>
                      <a:pt x="75504" y="40894"/>
                      <a:pt x="74910" y="40894"/>
                    </a:cubicBezTo>
                    <a:cubicBezTo>
                      <a:pt x="73941" y="40894"/>
                      <a:pt x="72973" y="40960"/>
                      <a:pt x="72011" y="41086"/>
                    </a:cubicBezTo>
                    <a:lnTo>
                      <a:pt x="70859" y="40704"/>
                    </a:lnTo>
                    <a:lnTo>
                      <a:pt x="69896" y="40381"/>
                    </a:lnTo>
                    <a:cubicBezTo>
                      <a:pt x="69426" y="40094"/>
                      <a:pt x="68914" y="39883"/>
                      <a:pt x="68378" y="39759"/>
                    </a:cubicBezTo>
                    <a:cubicBezTo>
                      <a:pt x="61139" y="36636"/>
                      <a:pt x="54221" y="32815"/>
                      <a:pt x="47723" y="28350"/>
                    </a:cubicBezTo>
                    <a:cubicBezTo>
                      <a:pt x="46078" y="27221"/>
                      <a:pt x="44462" y="26051"/>
                      <a:pt x="42875" y="24843"/>
                    </a:cubicBezTo>
                    <a:cubicBezTo>
                      <a:pt x="36781" y="20062"/>
                      <a:pt x="31134" y="14712"/>
                      <a:pt x="26054" y="8865"/>
                    </a:cubicBezTo>
                    <a:cubicBezTo>
                      <a:pt x="24739" y="7352"/>
                      <a:pt x="23462" y="5807"/>
                      <a:pt x="22224" y="4229"/>
                    </a:cubicBezTo>
                    <a:cubicBezTo>
                      <a:pt x="22001" y="3936"/>
                      <a:pt x="21780" y="3643"/>
                      <a:pt x="21561" y="3350"/>
                    </a:cubicBezTo>
                    <a:cubicBezTo>
                      <a:pt x="21137" y="2563"/>
                      <a:pt x="20556" y="1931"/>
                      <a:pt x="19821" y="1455"/>
                    </a:cubicBezTo>
                    <a:cubicBezTo>
                      <a:pt x="19167" y="857"/>
                      <a:pt x="18403" y="455"/>
                      <a:pt x="17522" y="245"/>
                    </a:cubicBezTo>
                    <a:lnTo>
                      <a:pt x="15725" y="4"/>
                    </a:lnTo>
                    <a:cubicBezTo>
                      <a:pt x="15654" y="2"/>
                      <a:pt x="15582" y="0"/>
                      <a:pt x="15512" y="0"/>
                    </a:cubicBezTo>
                    <a:close/>
                  </a:path>
                </a:pathLst>
              </a:custGeom>
              <a:solidFill>
                <a:schemeClr val="accen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 name="Google Shape;1068;p20">
                <a:extLst>
                  <a:ext uri="{FF2B5EF4-FFF2-40B4-BE49-F238E27FC236}">
                    <a16:creationId xmlns:a16="http://schemas.microsoft.com/office/drawing/2014/main" id="{1D9D5011-E3CA-D57C-D7EF-797A1FBE8773}"/>
                  </a:ext>
                </a:extLst>
              </p:cNvPr>
              <p:cNvSpPr/>
              <p:nvPr/>
            </p:nvSpPr>
            <p:spPr>
              <a:xfrm>
                <a:off x="3743250" y="2464000"/>
                <a:ext cx="3263575" cy="2238700"/>
              </a:xfrm>
              <a:custGeom>
                <a:avLst/>
                <a:gdLst/>
                <a:ahLst/>
                <a:cxnLst/>
                <a:rect l="l" t="t" r="r" b="b"/>
                <a:pathLst>
                  <a:path w="130543" h="89548" extrusionOk="0">
                    <a:moveTo>
                      <a:pt x="121183" y="0"/>
                    </a:moveTo>
                    <a:cubicBezTo>
                      <a:pt x="119236" y="0"/>
                      <a:pt x="117289" y="523"/>
                      <a:pt x="115695" y="1547"/>
                    </a:cubicBezTo>
                    <a:cubicBezTo>
                      <a:pt x="113664" y="2852"/>
                      <a:pt x="112238" y="4539"/>
                      <a:pt x="110853" y="6489"/>
                    </a:cubicBezTo>
                    <a:cubicBezTo>
                      <a:pt x="110038" y="7639"/>
                      <a:pt x="109280" y="8823"/>
                      <a:pt x="108445" y="9959"/>
                    </a:cubicBezTo>
                    <a:cubicBezTo>
                      <a:pt x="106302" y="12621"/>
                      <a:pt x="103847" y="15008"/>
                      <a:pt x="101176" y="17137"/>
                    </a:cubicBezTo>
                    <a:cubicBezTo>
                      <a:pt x="98716" y="18982"/>
                      <a:pt x="96107" y="20612"/>
                      <a:pt x="93394" y="22052"/>
                    </a:cubicBezTo>
                    <a:cubicBezTo>
                      <a:pt x="93272" y="22045"/>
                      <a:pt x="93150" y="22041"/>
                      <a:pt x="93027" y="22041"/>
                    </a:cubicBezTo>
                    <a:cubicBezTo>
                      <a:pt x="92566" y="22041"/>
                      <a:pt x="92094" y="22092"/>
                      <a:pt x="91607" y="22191"/>
                    </a:cubicBezTo>
                    <a:cubicBezTo>
                      <a:pt x="87118" y="23097"/>
                      <a:pt x="82623" y="23997"/>
                      <a:pt x="78085" y="24641"/>
                    </a:cubicBezTo>
                    <a:cubicBezTo>
                      <a:pt x="75656" y="24949"/>
                      <a:pt x="73217" y="25177"/>
                      <a:pt x="70769" y="25274"/>
                    </a:cubicBezTo>
                    <a:cubicBezTo>
                      <a:pt x="69910" y="25308"/>
                      <a:pt x="69052" y="25323"/>
                      <a:pt x="68194" y="25323"/>
                    </a:cubicBezTo>
                    <a:cubicBezTo>
                      <a:pt x="66389" y="25323"/>
                      <a:pt x="64583" y="25258"/>
                      <a:pt x="62779" y="25177"/>
                    </a:cubicBezTo>
                    <a:cubicBezTo>
                      <a:pt x="60622" y="25081"/>
                      <a:pt x="58469" y="24995"/>
                      <a:pt x="56321" y="24995"/>
                    </a:cubicBezTo>
                    <a:cubicBezTo>
                      <a:pt x="52868" y="24995"/>
                      <a:pt x="49430" y="25217"/>
                      <a:pt x="46014" y="25979"/>
                    </a:cubicBezTo>
                    <a:cubicBezTo>
                      <a:pt x="43438" y="26552"/>
                      <a:pt x="40925" y="27387"/>
                      <a:pt x="38325" y="27832"/>
                    </a:cubicBezTo>
                    <a:cubicBezTo>
                      <a:pt x="37816" y="27880"/>
                      <a:pt x="37306" y="27904"/>
                      <a:pt x="36796" y="27904"/>
                    </a:cubicBezTo>
                    <a:cubicBezTo>
                      <a:pt x="36407" y="27904"/>
                      <a:pt x="36019" y="27890"/>
                      <a:pt x="35631" y="27862"/>
                    </a:cubicBezTo>
                    <a:cubicBezTo>
                      <a:pt x="35142" y="27765"/>
                      <a:pt x="34660" y="27637"/>
                      <a:pt x="34186" y="27481"/>
                    </a:cubicBezTo>
                    <a:cubicBezTo>
                      <a:pt x="33946" y="27355"/>
                      <a:pt x="33713" y="27220"/>
                      <a:pt x="33485" y="27075"/>
                    </a:cubicBezTo>
                    <a:cubicBezTo>
                      <a:pt x="33432" y="27025"/>
                      <a:pt x="33380" y="26976"/>
                      <a:pt x="33327" y="26927"/>
                    </a:cubicBezTo>
                    <a:cubicBezTo>
                      <a:pt x="32461" y="26093"/>
                      <a:pt x="31410" y="25600"/>
                      <a:pt x="30223" y="25440"/>
                    </a:cubicBezTo>
                    <a:cubicBezTo>
                      <a:pt x="29988" y="25375"/>
                      <a:pt x="29746" y="25343"/>
                      <a:pt x="29505" y="25343"/>
                    </a:cubicBezTo>
                    <a:cubicBezTo>
                      <a:pt x="29263" y="25343"/>
                      <a:pt x="29022" y="25375"/>
                      <a:pt x="28787" y="25440"/>
                    </a:cubicBezTo>
                    <a:cubicBezTo>
                      <a:pt x="28068" y="25472"/>
                      <a:pt x="27396" y="25686"/>
                      <a:pt x="26777" y="26082"/>
                    </a:cubicBezTo>
                    <a:cubicBezTo>
                      <a:pt x="22977" y="27743"/>
                      <a:pt x="19233" y="29526"/>
                      <a:pt x="15545" y="31431"/>
                    </a:cubicBezTo>
                    <a:cubicBezTo>
                      <a:pt x="13832" y="32316"/>
                      <a:pt x="12108" y="33203"/>
                      <a:pt x="10444" y="34180"/>
                    </a:cubicBezTo>
                    <a:cubicBezTo>
                      <a:pt x="8313" y="35432"/>
                      <a:pt x="6481" y="36972"/>
                      <a:pt x="5078" y="39017"/>
                    </a:cubicBezTo>
                    <a:cubicBezTo>
                      <a:pt x="4848" y="39353"/>
                      <a:pt x="4662" y="39711"/>
                      <a:pt x="4497" y="40085"/>
                    </a:cubicBezTo>
                    <a:cubicBezTo>
                      <a:pt x="4373" y="40367"/>
                      <a:pt x="4245" y="40651"/>
                      <a:pt x="4126" y="40937"/>
                    </a:cubicBezTo>
                    <a:cubicBezTo>
                      <a:pt x="2840" y="41367"/>
                      <a:pt x="1607" y="42170"/>
                      <a:pt x="958" y="43401"/>
                    </a:cubicBezTo>
                    <a:cubicBezTo>
                      <a:pt x="283" y="44677"/>
                      <a:pt x="1" y="46147"/>
                      <a:pt x="413" y="47566"/>
                    </a:cubicBezTo>
                    <a:cubicBezTo>
                      <a:pt x="3822" y="59327"/>
                      <a:pt x="8113" y="70814"/>
                      <a:pt x="13148" y="81975"/>
                    </a:cubicBezTo>
                    <a:cubicBezTo>
                      <a:pt x="13832" y="83490"/>
                      <a:pt x="14539" y="84806"/>
                      <a:pt x="15638" y="86084"/>
                    </a:cubicBezTo>
                    <a:cubicBezTo>
                      <a:pt x="16938" y="87596"/>
                      <a:pt x="18942" y="88699"/>
                      <a:pt x="20897" y="89055"/>
                    </a:cubicBezTo>
                    <a:cubicBezTo>
                      <a:pt x="23295" y="89491"/>
                      <a:pt x="25769" y="89524"/>
                      <a:pt x="28224" y="89524"/>
                    </a:cubicBezTo>
                    <a:cubicBezTo>
                      <a:pt x="28654" y="89524"/>
                      <a:pt x="29084" y="89523"/>
                      <a:pt x="29513" y="89523"/>
                    </a:cubicBezTo>
                    <a:cubicBezTo>
                      <a:pt x="29948" y="89523"/>
                      <a:pt x="30381" y="89524"/>
                      <a:pt x="30812" y="89528"/>
                    </a:cubicBezTo>
                    <a:cubicBezTo>
                      <a:pt x="32210" y="89541"/>
                      <a:pt x="33607" y="89547"/>
                      <a:pt x="35005" y="89547"/>
                    </a:cubicBezTo>
                    <a:cubicBezTo>
                      <a:pt x="39741" y="89547"/>
                      <a:pt x="44476" y="89474"/>
                      <a:pt x="49211" y="89325"/>
                    </a:cubicBezTo>
                    <a:cubicBezTo>
                      <a:pt x="56133" y="89109"/>
                      <a:pt x="63047" y="88734"/>
                      <a:pt x="69953" y="88201"/>
                    </a:cubicBezTo>
                    <a:cubicBezTo>
                      <a:pt x="71340" y="88095"/>
                      <a:pt x="72794" y="87687"/>
                      <a:pt x="73776" y="86619"/>
                    </a:cubicBezTo>
                    <a:cubicBezTo>
                      <a:pt x="74677" y="85637"/>
                      <a:pt x="75530" y="84183"/>
                      <a:pt x="75360" y="82796"/>
                    </a:cubicBezTo>
                    <a:cubicBezTo>
                      <a:pt x="74067" y="72281"/>
                      <a:pt x="73408" y="61698"/>
                      <a:pt x="73387" y="51105"/>
                    </a:cubicBezTo>
                    <a:cubicBezTo>
                      <a:pt x="73385" y="49893"/>
                      <a:pt x="73390" y="48679"/>
                      <a:pt x="73406" y="47466"/>
                    </a:cubicBezTo>
                    <a:cubicBezTo>
                      <a:pt x="74201" y="47473"/>
                      <a:pt x="74996" y="47481"/>
                      <a:pt x="75790" y="47481"/>
                    </a:cubicBezTo>
                    <a:cubicBezTo>
                      <a:pt x="76758" y="47481"/>
                      <a:pt x="77726" y="47469"/>
                      <a:pt x="78693" y="47425"/>
                    </a:cubicBezTo>
                    <a:cubicBezTo>
                      <a:pt x="82134" y="47273"/>
                      <a:pt x="85601" y="46745"/>
                      <a:pt x="88924" y="45835"/>
                    </a:cubicBezTo>
                    <a:cubicBezTo>
                      <a:pt x="95046" y="44157"/>
                      <a:pt x="100906" y="41261"/>
                      <a:pt x="106050" y="37551"/>
                    </a:cubicBezTo>
                    <a:cubicBezTo>
                      <a:pt x="111332" y="33738"/>
                      <a:pt x="116019" y="29251"/>
                      <a:pt x="120124" y="24197"/>
                    </a:cubicBezTo>
                    <a:cubicBezTo>
                      <a:pt x="122331" y="21482"/>
                      <a:pt x="124412" y="18673"/>
                      <a:pt x="126373" y="15769"/>
                    </a:cubicBezTo>
                    <a:cubicBezTo>
                      <a:pt x="127221" y="14510"/>
                      <a:pt x="128047" y="13233"/>
                      <a:pt x="128850" y="11944"/>
                    </a:cubicBezTo>
                    <a:cubicBezTo>
                      <a:pt x="129050" y="11622"/>
                      <a:pt x="129250" y="11299"/>
                      <a:pt x="129448" y="10976"/>
                    </a:cubicBezTo>
                    <a:cubicBezTo>
                      <a:pt x="130317" y="9559"/>
                      <a:pt x="130543" y="8023"/>
                      <a:pt x="130125" y="6410"/>
                    </a:cubicBezTo>
                    <a:cubicBezTo>
                      <a:pt x="129783" y="5082"/>
                      <a:pt x="129082" y="3914"/>
                      <a:pt x="128175" y="2903"/>
                    </a:cubicBezTo>
                    <a:cubicBezTo>
                      <a:pt x="126424" y="949"/>
                      <a:pt x="123804" y="0"/>
                      <a:pt x="121183" y="0"/>
                    </a:cubicBezTo>
                    <a:close/>
                  </a:path>
                </a:pathLst>
              </a:custGeom>
              <a:solidFill>
                <a:schemeClr val="accent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 name="Google Shape;1069;p20">
                <a:extLst>
                  <a:ext uri="{FF2B5EF4-FFF2-40B4-BE49-F238E27FC236}">
                    <a16:creationId xmlns:a16="http://schemas.microsoft.com/office/drawing/2014/main" id="{26F5787A-7CE8-911D-94B5-55A5C49BF2D9}"/>
                  </a:ext>
                </a:extLst>
              </p:cNvPr>
              <p:cNvSpPr/>
              <p:nvPr/>
            </p:nvSpPr>
            <p:spPr>
              <a:xfrm>
                <a:off x="1963075" y="4077800"/>
                <a:ext cx="438575" cy="417025"/>
              </a:xfrm>
              <a:custGeom>
                <a:avLst/>
                <a:gdLst/>
                <a:ahLst/>
                <a:cxnLst/>
                <a:rect l="l" t="t" r="r" b="b"/>
                <a:pathLst>
                  <a:path w="17543" h="16681" extrusionOk="0">
                    <a:moveTo>
                      <a:pt x="3887" y="1"/>
                    </a:moveTo>
                    <a:cubicBezTo>
                      <a:pt x="2599" y="1"/>
                      <a:pt x="1578" y="1378"/>
                      <a:pt x="1564" y="2565"/>
                    </a:cubicBezTo>
                    <a:cubicBezTo>
                      <a:pt x="1561" y="3063"/>
                      <a:pt x="1552" y="3557"/>
                      <a:pt x="1547" y="4050"/>
                    </a:cubicBezTo>
                    <a:cubicBezTo>
                      <a:pt x="774" y="6688"/>
                      <a:pt x="0" y="9683"/>
                      <a:pt x="1235" y="12278"/>
                    </a:cubicBezTo>
                    <a:cubicBezTo>
                      <a:pt x="1247" y="12303"/>
                      <a:pt x="1263" y="12320"/>
                      <a:pt x="1277" y="12343"/>
                    </a:cubicBezTo>
                    <a:cubicBezTo>
                      <a:pt x="998" y="13337"/>
                      <a:pt x="1231" y="14484"/>
                      <a:pt x="2319" y="15216"/>
                    </a:cubicBezTo>
                    <a:cubicBezTo>
                      <a:pt x="4109" y="16422"/>
                      <a:pt x="6546" y="16575"/>
                      <a:pt x="8635" y="16666"/>
                    </a:cubicBezTo>
                    <a:cubicBezTo>
                      <a:pt x="8858" y="16676"/>
                      <a:pt x="9080" y="16681"/>
                      <a:pt x="9300" y="16681"/>
                    </a:cubicBezTo>
                    <a:cubicBezTo>
                      <a:pt x="11476" y="16681"/>
                      <a:pt x="13503" y="16173"/>
                      <a:pt x="15146" y="14618"/>
                    </a:cubicBezTo>
                    <a:cubicBezTo>
                      <a:pt x="16723" y="13125"/>
                      <a:pt x="17147" y="11172"/>
                      <a:pt x="16912" y="9183"/>
                    </a:cubicBezTo>
                    <a:cubicBezTo>
                      <a:pt x="17098" y="7296"/>
                      <a:pt x="16975" y="5343"/>
                      <a:pt x="17279" y="3498"/>
                    </a:cubicBezTo>
                    <a:cubicBezTo>
                      <a:pt x="17543" y="1900"/>
                      <a:pt x="16617" y="271"/>
                      <a:pt x="14837" y="271"/>
                    </a:cubicBezTo>
                    <a:cubicBezTo>
                      <a:pt x="14832" y="271"/>
                      <a:pt x="14826" y="271"/>
                      <a:pt x="14820" y="271"/>
                    </a:cubicBezTo>
                    <a:cubicBezTo>
                      <a:pt x="13190" y="279"/>
                      <a:pt x="11562" y="321"/>
                      <a:pt x="9936" y="321"/>
                    </a:cubicBezTo>
                    <a:cubicBezTo>
                      <a:pt x="7993" y="321"/>
                      <a:pt x="6052" y="261"/>
                      <a:pt x="4114" y="15"/>
                    </a:cubicBezTo>
                    <a:cubicBezTo>
                      <a:pt x="4038" y="5"/>
                      <a:pt x="3962" y="1"/>
                      <a:pt x="3887" y="1"/>
                    </a:cubicBezTo>
                    <a:close/>
                  </a:path>
                </a:pathLst>
              </a:custGeom>
              <a:solidFill>
                <a:schemeClr val="accent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 name="Google Shape;1070;p20">
                <a:extLst>
                  <a:ext uri="{FF2B5EF4-FFF2-40B4-BE49-F238E27FC236}">
                    <a16:creationId xmlns:a16="http://schemas.microsoft.com/office/drawing/2014/main" id="{A85FE1CD-E1DB-EB26-F75F-8C209C27C470}"/>
                  </a:ext>
                </a:extLst>
              </p:cNvPr>
              <p:cNvSpPr/>
              <p:nvPr/>
            </p:nvSpPr>
            <p:spPr>
              <a:xfrm>
                <a:off x="505375" y="1685225"/>
                <a:ext cx="490025" cy="506350"/>
              </a:xfrm>
              <a:custGeom>
                <a:avLst/>
                <a:gdLst/>
                <a:ahLst/>
                <a:cxnLst/>
                <a:rect l="l" t="t" r="r" b="b"/>
                <a:pathLst>
                  <a:path w="19601" h="20254" extrusionOk="0">
                    <a:moveTo>
                      <a:pt x="13891" y="1"/>
                    </a:moveTo>
                    <a:cubicBezTo>
                      <a:pt x="12509" y="1"/>
                      <a:pt x="11419" y="692"/>
                      <a:pt x="10215" y="1831"/>
                    </a:cubicBezTo>
                    <a:cubicBezTo>
                      <a:pt x="8118" y="3812"/>
                      <a:pt x="5696" y="5406"/>
                      <a:pt x="3611" y="7413"/>
                    </a:cubicBezTo>
                    <a:cubicBezTo>
                      <a:pt x="0" y="10883"/>
                      <a:pt x="614" y="15560"/>
                      <a:pt x="2946" y="19632"/>
                    </a:cubicBezTo>
                    <a:cubicBezTo>
                      <a:pt x="3197" y="20071"/>
                      <a:pt x="3580" y="20253"/>
                      <a:pt x="3964" y="20253"/>
                    </a:cubicBezTo>
                    <a:cubicBezTo>
                      <a:pt x="4798" y="20253"/>
                      <a:pt x="5645" y="19396"/>
                      <a:pt x="5191" y="18446"/>
                    </a:cubicBezTo>
                    <a:cubicBezTo>
                      <a:pt x="7267" y="17045"/>
                      <a:pt x="9072" y="15537"/>
                      <a:pt x="10853" y="13759"/>
                    </a:cubicBezTo>
                    <a:cubicBezTo>
                      <a:pt x="12777" y="11837"/>
                      <a:pt x="15088" y="10425"/>
                      <a:pt x="17079" y="8579"/>
                    </a:cubicBezTo>
                    <a:cubicBezTo>
                      <a:pt x="17680" y="8018"/>
                      <a:pt x="18099" y="7290"/>
                      <a:pt x="18338" y="6497"/>
                    </a:cubicBezTo>
                    <a:cubicBezTo>
                      <a:pt x="19167" y="6197"/>
                      <a:pt x="19600" y="4819"/>
                      <a:pt x="18625" y="4123"/>
                    </a:cubicBezTo>
                    <a:cubicBezTo>
                      <a:pt x="18582" y="4089"/>
                      <a:pt x="18543" y="4068"/>
                      <a:pt x="18501" y="4040"/>
                    </a:cubicBezTo>
                    <a:cubicBezTo>
                      <a:pt x="18243" y="2355"/>
                      <a:pt x="17222" y="808"/>
                      <a:pt x="15432" y="254"/>
                    </a:cubicBezTo>
                    <a:cubicBezTo>
                      <a:pt x="14873" y="82"/>
                      <a:pt x="14365" y="1"/>
                      <a:pt x="13891" y="1"/>
                    </a:cubicBezTo>
                    <a:close/>
                  </a:path>
                </a:pathLst>
              </a:cu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 name="Google Shape;1071;p20">
                <a:extLst>
                  <a:ext uri="{FF2B5EF4-FFF2-40B4-BE49-F238E27FC236}">
                    <a16:creationId xmlns:a16="http://schemas.microsoft.com/office/drawing/2014/main" id="{6A24C4AC-CBD3-F553-ED16-C2802F526B81}"/>
                  </a:ext>
                </a:extLst>
              </p:cNvPr>
              <p:cNvSpPr/>
              <p:nvPr/>
            </p:nvSpPr>
            <p:spPr>
              <a:xfrm>
                <a:off x="2482625" y="2797825"/>
                <a:ext cx="736975" cy="516825"/>
              </a:xfrm>
              <a:custGeom>
                <a:avLst/>
                <a:gdLst/>
                <a:ahLst/>
                <a:cxnLst/>
                <a:rect l="l" t="t" r="r" b="b"/>
                <a:pathLst>
                  <a:path w="29479" h="20673" extrusionOk="0">
                    <a:moveTo>
                      <a:pt x="27358" y="0"/>
                    </a:moveTo>
                    <a:cubicBezTo>
                      <a:pt x="26817" y="0"/>
                      <a:pt x="26295" y="292"/>
                      <a:pt x="26205" y="913"/>
                    </a:cubicBezTo>
                    <a:cubicBezTo>
                      <a:pt x="26021" y="2169"/>
                      <a:pt x="25944" y="3405"/>
                      <a:pt x="25917" y="4662"/>
                    </a:cubicBezTo>
                    <a:cubicBezTo>
                      <a:pt x="25502" y="5744"/>
                      <a:pt x="24798" y="6772"/>
                      <a:pt x="24004" y="7726"/>
                    </a:cubicBezTo>
                    <a:cubicBezTo>
                      <a:pt x="23969" y="7763"/>
                      <a:pt x="23937" y="7801"/>
                      <a:pt x="23908" y="7842"/>
                    </a:cubicBezTo>
                    <a:cubicBezTo>
                      <a:pt x="22924" y="9004"/>
                      <a:pt x="21812" y="10053"/>
                      <a:pt x="20905" y="10923"/>
                    </a:cubicBezTo>
                    <a:cubicBezTo>
                      <a:pt x="19273" y="12491"/>
                      <a:pt x="17510" y="13906"/>
                      <a:pt x="15755" y="15333"/>
                    </a:cubicBezTo>
                    <a:cubicBezTo>
                      <a:pt x="15417" y="15354"/>
                      <a:pt x="15078" y="15365"/>
                      <a:pt x="14740" y="15365"/>
                    </a:cubicBezTo>
                    <a:cubicBezTo>
                      <a:pt x="13733" y="15365"/>
                      <a:pt x="12725" y="15269"/>
                      <a:pt x="11713" y="15063"/>
                    </a:cubicBezTo>
                    <a:cubicBezTo>
                      <a:pt x="11619" y="15043"/>
                      <a:pt x="11524" y="15033"/>
                      <a:pt x="11429" y="15033"/>
                    </a:cubicBezTo>
                    <a:cubicBezTo>
                      <a:pt x="11343" y="15033"/>
                      <a:pt x="11256" y="15041"/>
                      <a:pt x="11171" y="15058"/>
                    </a:cubicBezTo>
                    <a:cubicBezTo>
                      <a:pt x="8620" y="13746"/>
                      <a:pt x="6852" y="10925"/>
                      <a:pt x="5137" y="8762"/>
                    </a:cubicBezTo>
                    <a:cubicBezTo>
                      <a:pt x="4954" y="8531"/>
                      <a:pt x="4746" y="8403"/>
                      <a:pt x="4534" y="8350"/>
                    </a:cubicBezTo>
                    <a:cubicBezTo>
                      <a:pt x="4146" y="6728"/>
                      <a:pt x="4093" y="5029"/>
                      <a:pt x="4446" y="3375"/>
                    </a:cubicBezTo>
                    <a:cubicBezTo>
                      <a:pt x="4649" y="2420"/>
                      <a:pt x="3968" y="1810"/>
                      <a:pt x="3232" y="1810"/>
                    </a:cubicBezTo>
                    <a:cubicBezTo>
                      <a:pt x="2832" y="1810"/>
                      <a:pt x="2416" y="1990"/>
                      <a:pt x="2117" y="2393"/>
                    </a:cubicBezTo>
                    <a:cubicBezTo>
                      <a:pt x="1829" y="2779"/>
                      <a:pt x="1603" y="3191"/>
                      <a:pt x="1403" y="3615"/>
                    </a:cubicBezTo>
                    <a:cubicBezTo>
                      <a:pt x="989" y="3691"/>
                      <a:pt x="614" y="3961"/>
                      <a:pt x="458" y="4482"/>
                    </a:cubicBezTo>
                    <a:cubicBezTo>
                      <a:pt x="320" y="4943"/>
                      <a:pt x="230" y="5418"/>
                      <a:pt x="193" y="5899"/>
                    </a:cubicBezTo>
                    <a:cubicBezTo>
                      <a:pt x="176" y="5964"/>
                      <a:pt x="165" y="6028"/>
                      <a:pt x="158" y="6095"/>
                    </a:cubicBezTo>
                    <a:cubicBezTo>
                      <a:pt x="0" y="8350"/>
                      <a:pt x="576" y="10562"/>
                      <a:pt x="1929" y="12240"/>
                    </a:cubicBezTo>
                    <a:cubicBezTo>
                      <a:pt x="1872" y="12506"/>
                      <a:pt x="1914" y="12806"/>
                      <a:pt x="2117" y="13111"/>
                    </a:cubicBezTo>
                    <a:cubicBezTo>
                      <a:pt x="4183" y="16242"/>
                      <a:pt x="7110" y="18623"/>
                      <a:pt x="10780" y="19559"/>
                    </a:cubicBezTo>
                    <a:cubicBezTo>
                      <a:pt x="10883" y="19586"/>
                      <a:pt x="10983" y="19598"/>
                      <a:pt x="11080" y="19598"/>
                    </a:cubicBezTo>
                    <a:cubicBezTo>
                      <a:pt x="11451" y="19598"/>
                      <a:pt x="11777" y="19418"/>
                      <a:pt x="12016" y="19158"/>
                    </a:cubicBezTo>
                    <a:cubicBezTo>
                      <a:pt x="12432" y="19424"/>
                      <a:pt x="12849" y="19691"/>
                      <a:pt x="13279" y="19942"/>
                    </a:cubicBezTo>
                    <a:cubicBezTo>
                      <a:pt x="13498" y="20069"/>
                      <a:pt x="13713" y="20124"/>
                      <a:pt x="13914" y="20124"/>
                    </a:cubicBezTo>
                    <a:cubicBezTo>
                      <a:pt x="14004" y="20124"/>
                      <a:pt x="14092" y="20113"/>
                      <a:pt x="14177" y="20092"/>
                    </a:cubicBezTo>
                    <a:cubicBezTo>
                      <a:pt x="14355" y="20430"/>
                      <a:pt x="14668" y="20673"/>
                      <a:pt x="15078" y="20673"/>
                    </a:cubicBezTo>
                    <a:cubicBezTo>
                      <a:pt x="15219" y="20673"/>
                      <a:pt x="15372" y="20644"/>
                      <a:pt x="15536" y="20580"/>
                    </a:cubicBezTo>
                    <a:cubicBezTo>
                      <a:pt x="21884" y="18095"/>
                      <a:pt x="28974" y="10963"/>
                      <a:pt x="29284" y="3708"/>
                    </a:cubicBezTo>
                    <a:cubicBezTo>
                      <a:pt x="29290" y="3700"/>
                      <a:pt x="29293" y="3689"/>
                      <a:pt x="29298" y="3680"/>
                    </a:cubicBezTo>
                    <a:cubicBezTo>
                      <a:pt x="29479" y="3268"/>
                      <a:pt x="29440" y="2875"/>
                      <a:pt x="29279" y="2549"/>
                    </a:cubicBezTo>
                    <a:cubicBezTo>
                      <a:pt x="29258" y="2172"/>
                      <a:pt x="29235" y="1797"/>
                      <a:pt x="29172" y="1422"/>
                    </a:cubicBezTo>
                    <a:cubicBezTo>
                      <a:pt x="29093" y="955"/>
                      <a:pt x="28832" y="685"/>
                      <a:pt x="28506" y="569"/>
                    </a:cubicBezTo>
                    <a:cubicBezTo>
                      <a:pt x="28261" y="197"/>
                      <a:pt x="27803" y="0"/>
                      <a:pt x="27358" y="0"/>
                    </a:cubicBezTo>
                    <a:close/>
                  </a:path>
                </a:pathLst>
              </a:custGeom>
              <a:solidFill>
                <a:schemeClr val="accent5"/>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 name="Google Shape;1072;p20">
                <a:extLst>
                  <a:ext uri="{FF2B5EF4-FFF2-40B4-BE49-F238E27FC236}">
                    <a16:creationId xmlns:a16="http://schemas.microsoft.com/office/drawing/2014/main" id="{3841D828-615A-C0AA-C144-F31E8B0F856D}"/>
                  </a:ext>
                </a:extLst>
              </p:cNvPr>
              <p:cNvSpPr/>
              <p:nvPr/>
            </p:nvSpPr>
            <p:spPr>
              <a:xfrm>
                <a:off x="3282925" y="3665000"/>
                <a:ext cx="339000" cy="282600"/>
              </a:xfrm>
              <a:custGeom>
                <a:avLst/>
                <a:gdLst/>
                <a:ahLst/>
                <a:cxnLst/>
                <a:rect l="l" t="t" r="r" b="b"/>
                <a:pathLst>
                  <a:path w="13560" h="11304" extrusionOk="0">
                    <a:moveTo>
                      <a:pt x="5522" y="1"/>
                    </a:moveTo>
                    <a:cubicBezTo>
                      <a:pt x="5036" y="1"/>
                      <a:pt x="4519" y="114"/>
                      <a:pt x="3971" y="366"/>
                    </a:cubicBezTo>
                    <a:cubicBezTo>
                      <a:pt x="3715" y="485"/>
                      <a:pt x="3513" y="655"/>
                      <a:pt x="3338" y="846"/>
                    </a:cubicBezTo>
                    <a:cubicBezTo>
                      <a:pt x="1912" y="1304"/>
                      <a:pt x="650" y="2310"/>
                      <a:pt x="250" y="3754"/>
                    </a:cubicBezTo>
                    <a:cubicBezTo>
                      <a:pt x="1" y="4648"/>
                      <a:pt x="260" y="5467"/>
                      <a:pt x="750" y="6168"/>
                    </a:cubicBezTo>
                    <a:cubicBezTo>
                      <a:pt x="820" y="6503"/>
                      <a:pt x="927" y="6830"/>
                      <a:pt x="1065" y="7142"/>
                    </a:cubicBezTo>
                    <a:cubicBezTo>
                      <a:pt x="1476" y="9104"/>
                      <a:pt x="3250" y="10763"/>
                      <a:pt x="5223" y="11170"/>
                    </a:cubicBezTo>
                    <a:cubicBezTo>
                      <a:pt x="5492" y="11225"/>
                      <a:pt x="5764" y="11252"/>
                      <a:pt x="6037" y="11252"/>
                    </a:cubicBezTo>
                    <a:cubicBezTo>
                      <a:pt x="6197" y="11252"/>
                      <a:pt x="6358" y="11243"/>
                      <a:pt x="6517" y="11224"/>
                    </a:cubicBezTo>
                    <a:cubicBezTo>
                      <a:pt x="6827" y="11277"/>
                      <a:pt x="7141" y="11303"/>
                      <a:pt x="7455" y="11303"/>
                    </a:cubicBezTo>
                    <a:cubicBezTo>
                      <a:pt x="9014" y="11303"/>
                      <a:pt x="10585" y="10662"/>
                      <a:pt x="11631" y="9476"/>
                    </a:cubicBezTo>
                    <a:cubicBezTo>
                      <a:pt x="13560" y="7287"/>
                      <a:pt x="13043" y="4659"/>
                      <a:pt x="11419" y="3091"/>
                    </a:cubicBezTo>
                    <a:cubicBezTo>
                      <a:pt x="10996" y="2430"/>
                      <a:pt x="10491" y="1840"/>
                      <a:pt x="9933" y="1416"/>
                    </a:cubicBezTo>
                    <a:cubicBezTo>
                      <a:pt x="9288" y="925"/>
                      <a:pt x="8593" y="724"/>
                      <a:pt x="7902" y="724"/>
                    </a:cubicBezTo>
                    <a:cubicBezTo>
                      <a:pt x="7796" y="724"/>
                      <a:pt x="7691" y="728"/>
                      <a:pt x="7585" y="737"/>
                    </a:cubicBezTo>
                    <a:cubicBezTo>
                      <a:pt x="6980" y="282"/>
                      <a:pt x="6290" y="1"/>
                      <a:pt x="5522" y="1"/>
                    </a:cubicBezTo>
                    <a:close/>
                  </a:path>
                </a:pathLst>
              </a:custGeom>
              <a:solidFill>
                <a:schemeClr val="accent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 name="Google Shape;1073;p20">
                <a:extLst>
                  <a:ext uri="{FF2B5EF4-FFF2-40B4-BE49-F238E27FC236}">
                    <a16:creationId xmlns:a16="http://schemas.microsoft.com/office/drawing/2014/main" id="{9A09178C-9E4F-2FAD-8965-17202B338429}"/>
                  </a:ext>
                </a:extLst>
              </p:cNvPr>
              <p:cNvSpPr/>
              <p:nvPr/>
            </p:nvSpPr>
            <p:spPr>
              <a:xfrm>
                <a:off x="1904800" y="993650"/>
                <a:ext cx="1789775" cy="1007325"/>
              </a:xfrm>
              <a:custGeom>
                <a:avLst/>
                <a:gdLst/>
                <a:ahLst/>
                <a:cxnLst/>
                <a:rect l="l" t="t" r="r" b="b"/>
                <a:pathLst>
                  <a:path w="71591" h="40293" extrusionOk="0">
                    <a:moveTo>
                      <a:pt x="23914" y="1"/>
                    </a:moveTo>
                    <a:cubicBezTo>
                      <a:pt x="23870" y="1"/>
                      <a:pt x="23825" y="1"/>
                      <a:pt x="23780" y="1"/>
                    </a:cubicBezTo>
                    <a:cubicBezTo>
                      <a:pt x="23434" y="3"/>
                      <a:pt x="23092" y="78"/>
                      <a:pt x="22778" y="224"/>
                    </a:cubicBezTo>
                    <a:cubicBezTo>
                      <a:pt x="22087" y="83"/>
                      <a:pt x="21425" y="7"/>
                      <a:pt x="20819" y="7"/>
                    </a:cubicBezTo>
                    <a:cubicBezTo>
                      <a:pt x="20453" y="7"/>
                      <a:pt x="20108" y="35"/>
                      <a:pt x="19789" y="92"/>
                    </a:cubicBezTo>
                    <a:cubicBezTo>
                      <a:pt x="19078" y="220"/>
                      <a:pt x="18572" y="662"/>
                      <a:pt x="18272" y="1227"/>
                    </a:cubicBezTo>
                    <a:cubicBezTo>
                      <a:pt x="14361" y="2342"/>
                      <a:pt x="11226" y="5281"/>
                      <a:pt x="10105" y="10795"/>
                    </a:cubicBezTo>
                    <a:cubicBezTo>
                      <a:pt x="9984" y="11389"/>
                      <a:pt x="10042" y="12092"/>
                      <a:pt x="10312" y="12676"/>
                    </a:cubicBezTo>
                    <a:cubicBezTo>
                      <a:pt x="10279" y="12676"/>
                      <a:pt x="10246" y="12676"/>
                      <a:pt x="10213" y="12676"/>
                    </a:cubicBezTo>
                    <a:cubicBezTo>
                      <a:pt x="8648" y="12676"/>
                      <a:pt x="7082" y="12961"/>
                      <a:pt x="5614" y="13585"/>
                    </a:cubicBezTo>
                    <a:cubicBezTo>
                      <a:pt x="3610" y="14435"/>
                      <a:pt x="2573" y="16056"/>
                      <a:pt x="2279" y="17865"/>
                    </a:cubicBezTo>
                    <a:cubicBezTo>
                      <a:pt x="2175" y="17969"/>
                      <a:pt x="2093" y="18090"/>
                      <a:pt x="2031" y="18223"/>
                    </a:cubicBezTo>
                    <a:cubicBezTo>
                      <a:pt x="1" y="22651"/>
                      <a:pt x="1760" y="26816"/>
                      <a:pt x="2312" y="31186"/>
                    </a:cubicBezTo>
                    <a:cubicBezTo>
                      <a:pt x="2322" y="31914"/>
                      <a:pt x="2363" y="32641"/>
                      <a:pt x="2405" y="33367"/>
                    </a:cubicBezTo>
                    <a:cubicBezTo>
                      <a:pt x="2387" y="33929"/>
                      <a:pt x="2373" y="34490"/>
                      <a:pt x="2366" y="35053"/>
                    </a:cubicBezTo>
                    <a:cubicBezTo>
                      <a:pt x="2363" y="35496"/>
                      <a:pt x="2526" y="35809"/>
                      <a:pt x="2768" y="36010"/>
                    </a:cubicBezTo>
                    <a:cubicBezTo>
                      <a:pt x="2812" y="36163"/>
                      <a:pt x="2864" y="36312"/>
                      <a:pt x="2915" y="36463"/>
                    </a:cubicBezTo>
                    <a:cubicBezTo>
                      <a:pt x="2689" y="37008"/>
                      <a:pt x="2480" y="37566"/>
                      <a:pt x="2286" y="38155"/>
                    </a:cubicBezTo>
                    <a:cubicBezTo>
                      <a:pt x="2014" y="38976"/>
                      <a:pt x="2765" y="39781"/>
                      <a:pt x="3545" y="39781"/>
                    </a:cubicBezTo>
                    <a:cubicBezTo>
                      <a:pt x="3753" y="39781"/>
                      <a:pt x="3963" y="39724"/>
                      <a:pt x="4157" y="39595"/>
                    </a:cubicBezTo>
                    <a:cubicBezTo>
                      <a:pt x="4236" y="39542"/>
                      <a:pt x="4294" y="39482"/>
                      <a:pt x="4367" y="39428"/>
                    </a:cubicBezTo>
                    <a:cubicBezTo>
                      <a:pt x="4548" y="39917"/>
                      <a:pt x="5004" y="40279"/>
                      <a:pt x="5553" y="40279"/>
                    </a:cubicBezTo>
                    <a:lnTo>
                      <a:pt x="6063" y="40279"/>
                    </a:lnTo>
                    <a:cubicBezTo>
                      <a:pt x="6365" y="40279"/>
                      <a:pt x="6649" y="40161"/>
                      <a:pt x="6875" y="39973"/>
                    </a:cubicBezTo>
                    <a:cubicBezTo>
                      <a:pt x="6910" y="39976"/>
                      <a:pt x="6944" y="39977"/>
                      <a:pt x="6979" y="39977"/>
                    </a:cubicBezTo>
                    <a:cubicBezTo>
                      <a:pt x="7608" y="39977"/>
                      <a:pt x="8229" y="39570"/>
                      <a:pt x="8229" y="38749"/>
                    </a:cubicBezTo>
                    <a:cubicBezTo>
                      <a:pt x="8104" y="34732"/>
                      <a:pt x="7797" y="30727"/>
                      <a:pt x="8095" y="26737"/>
                    </a:cubicBezTo>
                    <a:lnTo>
                      <a:pt x="8095" y="26737"/>
                    </a:lnTo>
                    <a:cubicBezTo>
                      <a:pt x="8614" y="26879"/>
                      <a:pt x="9144" y="26974"/>
                      <a:pt x="9681" y="27018"/>
                    </a:cubicBezTo>
                    <a:cubicBezTo>
                      <a:pt x="10609" y="27519"/>
                      <a:pt x="11709" y="27801"/>
                      <a:pt x="12882" y="27801"/>
                    </a:cubicBezTo>
                    <a:cubicBezTo>
                      <a:pt x="13029" y="27801"/>
                      <a:pt x="13177" y="27796"/>
                      <a:pt x="13326" y="27787"/>
                    </a:cubicBezTo>
                    <a:cubicBezTo>
                      <a:pt x="14999" y="27687"/>
                      <a:pt x="15806" y="26495"/>
                      <a:pt x="15787" y="25285"/>
                    </a:cubicBezTo>
                    <a:cubicBezTo>
                      <a:pt x="15832" y="25250"/>
                      <a:pt x="15881" y="25222"/>
                      <a:pt x="15925" y="25187"/>
                    </a:cubicBezTo>
                    <a:cubicBezTo>
                      <a:pt x="18377" y="23275"/>
                      <a:pt x="20073" y="20489"/>
                      <a:pt x="20978" y="17487"/>
                    </a:cubicBezTo>
                    <a:cubicBezTo>
                      <a:pt x="23389" y="19825"/>
                      <a:pt x="26749" y="21008"/>
                      <a:pt x="30012" y="21008"/>
                    </a:cubicBezTo>
                    <a:cubicBezTo>
                      <a:pt x="33136" y="21008"/>
                      <a:pt x="36171" y="19923"/>
                      <a:pt x="38198" y="17729"/>
                    </a:cubicBezTo>
                    <a:cubicBezTo>
                      <a:pt x="40101" y="21643"/>
                      <a:pt x="44680" y="24647"/>
                      <a:pt x="48543" y="25509"/>
                    </a:cubicBezTo>
                    <a:cubicBezTo>
                      <a:pt x="49246" y="25666"/>
                      <a:pt x="49936" y="25740"/>
                      <a:pt x="50607" y="25740"/>
                    </a:cubicBezTo>
                    <a:cubicBezTo>
                      <a:pt x="52752" y="25740"/>
                      <a:pt x="54701" y="24979"/>
                      <a:pt x="56280" y="23716"/>
                    </a:cubicBezTo>
                    <a:cubicBezTo>
                      <a:pt x="56839" y="25029"/>
                      <a:pt x="57884" y="26244"/>
                      <a:pt x="58812" y="27040"/>
                    </a:cubicBezTo>
                    <a:cubicBezTo>
                      <a:pt x="59058" y="27253"/>
                      <a:pt x="59336" y="27421"/>
                      <a:pt x="59636" y="27542"/>
                    </a:cubicBezTo>
                    <a:cubicBezTo>
                      <a:pt x="59820" y="27647"/>
                      <a:pt x="60003" y="27754"/>
                      <a:pt x="60201" y="27847"/>
                    </a:cubicBezTo>
                    <a:cubicBezTo>
                      <a:pt x="60218" y="28057"/>
                      <a:pt x="60259" y="28264"/>
                      <a:pt x="60324" y="28466"/>
                    </a:cubicBezTo>
                    <a:cubicBezTo>
                      <a:pt x="60681" y="29574"/>
                      <a:pt x="61239" y="30332"/>
                      <a:pt x="62181" y="30916"/>
                    </a:cubicBezTo>
                    <a:cubicBezTo>
                      <a:pt x="62244" y="31203"/>
                      <a:pt x="62419" y="31454"/>
                      <a:pt x="62670" y="31612"/>
                    </a:cubicBezTo>
                    <a:cubicBezTo>
                      <a:pt x="62756" y="31819"/>
                      <a:pt x="62824" y="32035"/>
                      <a:pt x="62872" y="32254"/>
                    </a:cubicBezTo>
                    <a:cubicBezTo>
                      <a:pt x="62635" y="33243"/>
                      <a:pt x="62658" y="34269"/>
                      <a:pt x="62807" y="35291"/>
                    </a:cubicBezTo>
                    <a:cubicBezTo>
                      <a:pt x="62593" y="36513"/>
                      <a:pt x="62247" y="37718"/>
                      <a:pt x="62061" y="38665"/>
                    </a:cubicBezTo>
                    <a:cubicBezTo>
                      <a:pt x="61895" y="39531"/>
                      <a:pt x="62481" y="40268"/>
                      <a:pt x="63310" y="40268"/>
                    </a:cubicBezTo>
                    <a:cubicBezTo>
                      <a:pt x="63414" y="40268"/>
                      <a:pt x="63521" y="40257"/>
                      <a:pt x="63631" y="40233"/>
                    </a:cubicBezTo>
                    <a:cubicBezTo>
                      <a:pt x="64187" y="40112"/>
                      <a:pt x="64702" y="40028"/>
                      <a:pt x="65179" y="39889"/>
                    </a:cubicBezTo>
                    <a:cubicBezTo>
                      <a:pt x="65269" y="39961"/>
                      <a:pt x="65346" y="40042"/>
                      <a:pt x="65453" y="40105"/>
                    </a:cubicBezTo>
                    <a:cubicBezTo>
                      <a:pt x="65673" y="40236"/>
                      <a:pt x="65891" y="40293"/>
                      <a:pt x="66095" y="40293"/>
                    </a:cubicBezTo>
                    <a:cubicBezTo>
                      <a:pt x="67041" y="40293"/>
                      <a:pt x="67709" y="39068"/>
                      <a:pt x="67144" y="38271"/>
                    </a:cubicBezTo>
                    <a:cubicBezTo>
                      <a:pt x="67501" y="37562"/>
                      <a:pt x="67705" y="36710"/>
                      <a:pt x="67994" y="36014"/>
                    </a:cubicBezTo>
                    <a:cubicBezTo>
                      <a:pt x="68490" y="34814"/>
                      <a:pt x="68827" y="33676"/>
                      <a:pt x="68901" y="32377"/>
                    </a:cubicBezTo>
                    <a:cubicBezTo>
                      <a:pt x="68909" y="32186"/>
                      <a:pt x="68859" y="32008"/>
                      <a:pt x="68776" y="31842"/>
                    </a:cubicBezTo>
                    <a:cubicBezTo>
                      <a:pt x="69044" y="31651"/>
                      <a:pt x="69285" y="31423"/>
                      <a:pt x="69444" y="31114"/>
                    </a:cubicBezTo>
                    <a:cubicBezTo>
                      <a:pt x="70884" y="28326"/>
                      <a:pt x="71591" y="24043"/>
                      <a:pt x="70917" y="20505"/>
                    </a:cubicBezTo>
                    <a:cubicBezTo>
                      <a:pt x="70902" y="20366"/>
                      <a:pt x="70873" y="20229"/>
                      <a:pt x="70835" y="20096"/>
                    </a:cubicBezTo>
                    <a:cubicBezTo>
                      <a:pt x="70116" y="16885"/>
                      <a:pt x="68196" y="14390"/>
                      <a:pt x="64562" y="14367"/>
                    </a:cubicBezTo>
                    <a:cubicBezTo>
                      <a:pt x="63536" y="13911"/>
                      <a:pt x="62502" y="13564"/>
                      <a:pt x="61548" y="13348"/>
                    </a:cubicBezTo>
                    <a:cubicBezTo>
                      <a:pt x="61346" y="13302"/>
                      <a:pt x="61141" y="13279"/>
                      <a:pt x="60935" y="13279"/>
                    </a:cubicBezTo>
                    <a:cubicBezTo>
                      <a:pt x="60720" y="13279"/>
                      <a:pt x="60505" y="13304"/>
                      <a:pt x="60294" y="13355"/>
                    </a:cubicBezTo>
                    <a:cubicBezTo>
                      <a:pt x="59915" y="8913"/>
                      <a:pt x="57488" y="4841"/>
                      <a:pt x="53649" y="2376"/>
                    </a:cubicBezTo>
                    <a:cubicBezTo>
                      <a:pt x="52052" y="1349"/>
                      <a:pt x="49912" y="764"/>
                      <a:pt x="47892" y="764"/>
                    </a:cubicBezTo>
                    <a:cubicBezTo>
                      <a:pt x="47172" y="764"/>
                      <a:pt x="46467" y="838"/>
                      <a:pt x="45807" y="994"/>
                    </a:cubicBezTo>
                    <a:cubicBezTo>
                      <a:pt x="42573" y="1757"/>
                      <a:pt x="40329" y="4445"/>
                      <a:pt x="37121" y="4936"/>
                    </a:cubicBezTo>
                    <a:cubicBezTo>
                      <a:pt x="36736" y="4996"/>
                      <a:pt x="36404" y="5173"/>
                      <a:pt x="36129" y="5418"/>
                    </a:cubicBezTo>
                    <a:cubicBezTo>
                      <a:pt x="33054" y="1851"/>
                      <a:pt x="28688" y="1"/>
                      <a:pt x="23914" y="1"/>
                    </a:cubicBezTo>
                    <a:close/>
                  </a:path>
                </a:pathLst>
              </a:custGeom>
              <a:solidFill>
                <a:schemeClr val="accent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 name="Google Shape;1074;p20">
                <a:extLst>
                  <a:ext uri="{FF2B5EF4-FFF2-40B4-BE49-F238E27FC236}">
                    <a16:creationId xmlns:a16="http://schemas.microsoft.com/office/drawing/2014/main" id="{BB74875D-5F48-A255-EB6B-CBE640665548}"/>
                  </a:ext>
                </a:extLst>
              </p:cNvPr>
              <p:cNvSpPr/>
              <p:nvPr/>
            </p:nvSpPr>
            <p:spPr>
              <a:xfrm>
                <a:off x="1875400" y="1966700"/>
                <a:ext cx="255600" cy="243500"/>
              </a:xfrm>
              <a:custGeom>
                <a:avLst/>
                <a:gdLst/>
                <a:ahLst/>
                <a:cxnLst/>
                <a:rect l="l" t="t" r="r" b="b"/>
                <a:pathLst>
                  <a:path w="10224" h="9740" extrusionOk="0">
                    <a:moveTo>
                      <a:pt x="5660" y="0"/>
                    </a:moveTo>
                    <a:cubicBezTo>
                      <a:pt x="2890" y="0"/>
                      <a:pt x="1" y="1798"/>
                      <a:pt x="179" y="4787"/>
                    </a:cubicBezTo>
                    <a:cubicBezTo>
                      <a:pt x="367" y="7957"/>
                      <a:pt x="4050" y="9739"/>
                      <a:pt x="7175" y="9739"/>
                    </a:cubicBezTo>
                    <a:cubicBezTo>
                      <a:pt x="8040" y="9739"/>
                      <a:pt x="8862" y="9603"/>
                      <a:pt x="9555" y="9321"/>
                    </a:cubicBezTo>
                    <a:cubicBezTo>
                      <a:pt x="10224" y="9050"/>
                      <a:pt x="10037" y="8043"/>
                      <a:pt x="9451" y="8043"/>
                    </a:cubicBezTo>
                    <a:cubicBezTo>
                      <a:pt x="9379" y="8043"/>
                      <a:pt x="9301" y="8058"/>
                      <a:pt x="9217" y="8092"/>
                    </a:cubicBezTo>
                    <a:cubicBezTo>
                      <a:pt x="8576" y="8352"/>
                      <a:pt x="7839" y="8478"/>
                      <a:pt x="7078" y="8478"/>
                    </a:cubicBezTo>
                    <a:cubicBezTo>
                      <a:pt x="4961" y="8478"/>
                      <a:pt x="2658" y="7498"/>
                      <a:pt x="1733" y="5679"/>
                    </a:cubicBezTo>
                    <a:cubicBezTo>
                      <a:pt x="471" y="3196"/>
                      <a:pt x="3300" y="1241"/>
                      <a:pt x="5817" y="1241"/>
                    </a:cubicBezTo>
                    <a:cubicBezTo>
                      <a:pt x="6888" y="1241"/>
                      <a:pt x="7902" y="1595"/>
                      <a:pt x="8521" y="2412"/>
                    </a:cubicBezTo>
                    <a:cubicBezTo>
                      <a:pt x="8665" y="2603"/>
                      <a:pt x="8864" y="2683"/>
                      <a:pt x="9059" y="2683"/>
                    </a:cubicBezTo>
                    <a:cubicBezTo>
                      <a:pt x="9524" y="2683"/>
                      <a:pt x="9971" y="2231"/>
                      <a:pt x="9622" y="1769"/>
                    </a:cubicBezTo>
                    <a:lnTo>
                      <a:pt x="9622" y="1769"/>
                    </a:lnTo>
                    <a:lnTo>
                      <a:pt x="9622" y="1770"/>
                    </a:lnTo>
                    <a:cubicBezTo>
                      <a:pt x="8703" y="556"/>
                      <a:pt x="7200" y="0"/>
                      <a:pt x="5660" y="0"/>
                    </a:cubicBezTo>
                    <a:close/>
                  </a:path>
                </a:pathLst>
              </a:custGeom>
              <a:solidFill>
                <a:srgbClr val="19191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 name="Google Shape;1075;p20">
                <a:extLst>
                  <a:ext uri="{FF2B5EF4-FFF2-40B4-BE49-F238E27FC236}">
                    <a16:creationId xmlns:a16="http://schemas.microsoft.com/office/drawing/2014/main" id="{F07A37FF-BDF9-BDF2-9BCF-BBCC30E0F872}"/>
                  </a:ext>
                </a:extLst>
              </p:cNvPr>
              <p:cNvSpPr/>
              <p:nvPr/>
            </p:nvSpPr>
            <p:spPr>
              <a:xfrm>
                <a:off x="2093450" y="2175875"/>
                <a:ext cx="1386550" cy="548525"/>
              </a:xfrm>
              <a:custGeom>
                <a:avLst/>
                <a:gdLst/>
                <a:ahLst/>
                <a:cxnLst/>
                <a:rect l="l" t="t" r="r" b="b"/>
                <a:pathLst>
                  <a:path w="55462" h="21941" extrusionOk="0">
                    <a:moveTo>
                      <a:pt x="54605" y="1"/>
                    </a:moveTo>
                    <a:cubicBezTo>
                      <a:pt x="54418" y="1"/>
                      <a:pt x="54238" y="98"/>
                      <a:pt x="54133" y="332"/>
                    </a:cubicBezTo>
                    <a:cubicBezTo>
                      <a:pt x="49540" y="10554"/>
                      <a:pt x="41187" y="20639"/>
                      <a:pt x="29264" y="20639"/>
                    </a:cubicBezTo>
                    <a:cubicBezTo>
                      <a:pt x="28491" y="20639"/>
                      <a:pt x="27704" y="20597"/>
                      <a:pt x="26901" y="20509"/>
                    </a:cubicBezTo>
                    <a:cubicBezTo>
                      <a:pt x="15517" y="19269"/>
                      <a:pt x="6587" y="9901"/>
                      <a:pt x="1374" y="332"/>
                    </a:cubicBezTo>
                    <a:cubicBezTo>
                      <a:pt x="1252" y="109"/>
                      <a:pt x="1063" y="17"/>
                      <a:pt x="871" y="17"/>
                    </a:cubicBezTo>
                    <a:cubicBezTo>
                      <a:pt x="443" y="17"/>
                      <a:pt x="1" y="478"/>
                      <a:pt x="272" y="976"/>
                    </a:cubicBezTo>
                    <a:cubicBezTo>
                      <a:pt x="5779" y="11082"/>
                      <a:pt x="15422" y="20972"/>
                      <a:pt x="27536" y="21877"/>
                    </a:cubicBezTo>
                    <a:cubicBezTo>
                      <a:pt x="28110" y="21920"/>
                      <a:pt x="28676" y="21941"/>
                      <a:pt x="29235" y="21941"/>
                    </a:cubicBezTo>
                    <a:cubicBezTo>
                      <a:pt x="41663" y="21941"/>
                      <a:pt x="50463" y="11591"/>
                      <a:pt x="55233" y="976"/>
                    </a:cubicBezTo>
                    <a:cubicBezTo>
                      <a:pt x="55461" y="466"/>
                      <a:pt x="55016" y="1"/>
                      <a:pt x="54605" y="1"/>
                    </a:cubicBezTo>
                    <a:close/>
                  </a:path>
                </a:pathLst>
              </a:custGeom>
              <a:solidFill>
                <a:srgbClr val="19191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 name="Google Shape;1076;p20">
                <a:extLst>
                  <a:ext uri="{FF2B5EF4-FFF2-40B4-BE49-F238E27FC236}">
                    <a16:creationId xmlns:a16="http://schemas.microsoft.com/office/drawing/2014/main" id="{123953EC-CC35-D965-33BC-59F16779A3F8}"/>
                  </a:ext>
                </a:extLst>
              </p:cNvPr>
              <p:cNvSpPr/>
              <p:nvPr/>
            </p:nvSpPr>
            <p:spPr>
              <a:xfrm>
                <a:off x="3430475" y="1978150"/>
                <a:ext cx="263225" cy="276775"/>
              </a:xfrm>
              <a:custGeom>
                <a:avLst/>
                <a:gdLst/>
                <a:ahLst/>
                <a:cxnLst/>
                <a:rect l="l" t="t" r="r" b="b"/>
                <a:pathLst>
                  <a:path w="10529" h="11071" extrusionOk="0">
                    <a:moveTo>
                      <a:pt x="4030" y="0"/>
                    </a:moveTo>
                    <a:cubicBezTo>
                      <a:pt x="2714" y="0"/>
                      <a:pt x="1426" y="456"/>
                      <a:pt x="435" y="1498"/>
                    </a:cubicBezTo>
                    <a:cubicBezTo>
                      <a:pt x="0" y="1954"/>
                      <a:pt x="433" y="2594"/>
                      <a:pt x="913" y="2594"/>
                    </a:cubicBezTo>
                    <a:cubicBezTo>
                      <a:pt x="1057" y="2594"/>
                      <a:pt x="1206" y="2537"/>
                      <a:pt x="1336" y="2400"/>
                    </a:cubicBezTo>
                    <a:cubicBezTo>
                      <a:pt x="2090" y="1607"/>
                      <a:pt x="3067" y="1263"/>
                      <a:pt x="4070" y="1263"/>
                    </a:cubicBezTo>
                    <a:cubicBezTo>
                      <a:pt x="6174" y="1263"/>
                      <a:pt x="8394" y="2779"/>
                      <a:pt x="8915" y="4870"/>
                    </a:cubicBezTo>
                    <a:cubicBezTo>
                      <a:pt x="9593" y="7592"/>
                      <a:pt x="6998" y="9835"/>
                      <a:pt x="4549" y="9835"/>
                    </a:cubicBezTo>
                    <a:cubicBezTo>
                      <a:pt x="3422" y="9835"/>
                      <a:pt x="2327" y="9361"/>
                      <a:pt x="1594" y="8241"/>
                    </a:cubicBezTo>
                    <a:cubicBezTo>
                      <a:pt x="1459" y="8034"/>
                      <a:pt x="1263" y="7948"/>
                      <a:pt x="1069" y="7948"/>
                    </a:cubicBezTo>
                    <a:cubicBezTo>
                      <a:pt x="620" y="7948"/>
                      <a:pt x="178" y="8404"/>
                      <a:pt x="493" y="8885"/>
                    </a:cubicBezTo>
                    <a:cubicBezTo>
                      <a:pt x="1489" y="10408"/>
                      <a:pt x="3022" y="11071"/>
                      <a:pt x="4582" y="11071"/>
                    </a:cubicBezTo>
                    <a:cubicBezTo>
                      <a:pt x="7508" y="11071"/>
                      <a:pt x="10528" y="8739"/>
                      <a:pt x="10281" y="5377"/>
                    </a:cubicBezTo>
                    <a:cubicBezTo>
                      <a:pt x="10055" y="2279"/>
                      <a:pt x="6972" y="0"/>
                      <a:pt x="4030" y="0"/>
                    </a:cubicBezTo>
                    <a:close/>
                  </a:path>
                </a:pathLst>
              </a:custGeom>
              <a:solidFill>
                <a:srgbClr val="19191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 name="Google Shape;1077;p20">
                <a:extLst>
                  <a:ext uri="{FF2B5EF4-FFF2-40B4-BE49-F238E27FC236}">
                    <a16:creationId xmlns:a16="http://schemas.microsoft.com/office/drawing/2014/main" id="{7F180B2D-0C85-5678-EB11-681640A99FC6}"/>
                  </a:ext>
                </a:extLst>
              </p:cNvPr>
              <p:cNvSpPr/>
              <p:nvPr/>
            </p:nvSpPr>
            <p:spPr>
              <a:xfrm>
                <a:off x="3472425" y="2053775"/>
                <a:ext cx="125300" cy="123000"/>
              </a:xfrm>
              <a:custGeom>
                <a:avLst/>
                <a:gdLst/>
                <a:ahLst/>
                <a:cxnLst/>
                <a:rect l="l" t="t" r="r" b="b"/>
                <a:pathLst>
                  <a:path w="5012" h="4920" extrusionOk="0">
                    <a:moveTo>
                      <a:pt x="3667" y="0"/>
                    </a:moveTo>
                    <a:cubicBezTo>
                      <a:pt x="3599" y="0"/>
                      <a:pt x="3526" y="13"/>
                      <a:pt x="3448" y="41"/>
                    </a:cubicBezTo>
                    <a:cubicBezTo>
                      <a:pt x="2396" y="422"/>
                      <a:pt x="1452" y="1014"/>
                      <a:pt x="461" y="1523"/>
                    </a:cubicBezTo>
                    <a:cubicBezTo>
                      <a:pt x="0" y="1760"/>
                      <a:pt x="98" y="2365"/>
                      <a:pt x="461" y="2624"/>
                    </a:cubicBezTo>
                    <a:cubicBezTo>
                      <a:pt x="1540" y="3394"/>
                      <a:pt x="2620" y="4162"/>
                      <a:pt x="3767" y="4828"/>
                    </a:cubicBezTo>
                    <a:cubicBezTo>
                      <a:pt x="3876" y="4892"/>
                      <a:pt x="3984" y="4919"/>
                      <a:pt x="4085" y="4919"/>
                    </a:cubicBezTo>
                    <a:cubicBezTo>
                      <a:pt x="4644" y="4919"/>
                      <a:pt x="5012" y="4077"/>
                      <a:pt x="4410" y="3727"/>
                    </a:cubicBezTo>
                    <a:cubicBezTo>
                      <a:pt x="3574" y="3241"/>
                      <a:pt x="2774" y="2702"/>
                      <a:pt x="1984" y="2147"/>
                    </a:cubicBezTo>
                    <a:lnTo>
                      <a:pt x="1984" y="2147"/>
                    </a:lnTo>
                    <a:cubicBezTo>
                      <a:pt x="2569" y="1821"/>
                      <a:pt x="3156" y="1497"/>
                      <a:pt x="3786" y="1270"/>
                    </a:cubicBezTo>
                    <a:cubicBezTo>
                      <a:pt x="4476" y="1023"/>
                      <a:pt x="4278" y="0"/>
                      <a:pt x="3667" y="0"/>
                    </a:cubicBezTo>
                    <a:close/>
                  </a:path>
                </a:pathLst>
              </a:custGeom>
              <a:solidFill>
                <a:srgbClr val="191919"/>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 name="Google Shape;1078;p20">
                <a:extLst>
                  <a:ext uri="{FF2B5EF4-FFF2-40B4-BE49-F238E27FC236}">
                    <a16:creationId xmlns:a16="http://schemas.microsoft.com/office/drawing/2014/main" id="{B3E3FA84-3350-5252-21E9-951DBE431370}"/>
                  </a:ext>
                </a:extLst>
              </p:cNvPr>
              <p:cNvSpPr/>
              <p:nvPr/>
            </p:nvSpPr>
            <p:spPr>
              <a:xfrm>
                <a:off x="1979250" y="2030600"/>
                <a:ext cx="115400" cy="102775"/>
              </a:xfrm>
              <a:custGeom>
                <a:avLst/>
                <a:gdLst/>
                <a:ahLst/>
                <a:cxnLst/>
                <a:rect l="l" t="t" r="r" b="b"/>
                <a:pathLst>
                  <a:path w="4616" h="4111" extrusionOk="0">
                    <a:moveTo>
                      <a:pt x="1006" y="0"/>
                    </a:moveTo>
                    <a:cubicBezTo>
                      <a:pt x="515" y="0"/>
                      <a:pt x="78" y="640"/>
                      <a:pt x="530" y="1087"/>
                    </a:cubicBezTo>
                    <a:cubicBezTo>
                      <a:pt x="1108" y="1660"/>
                      <a:pt x="1713" y="2203"/>
                      <a:pt x="2329" y="2734"/>
                    </a:cubicBezTo>
                    <a:lnTo>
                      <a:pt x="2329" y="2734"/>
                    </a:lnTo>
                    <a:cubicBezTo>
                      <a:pt x="1830" y="2792"/>
                      <a:pt x="1329" y="2830"/>
                      <a:pt x="823" y="2836"/>
                    </a:cubicBezTo>
                    <a:cubicBezTo>
                      <a:pt x="4" y="2844"/>
                      <a:pt x="0" y="4111"/>
                      <a:pt x="816" y="4111"/>
                    </a:cubicBezTo>
                    <a:cubicBezTo>
                      <a:pt x="818" y="4111"/>
                      <a:pt x="820" y="4111"/>
                      <a:pt x="823" y="4110"/>
                    </a:cubicBezTo>
                    <a:cubicBezTo>
                      <a:pt x="1889" y="4100"/>
                      <a:pt x="2934" y="3947"/>
                      <a:pt x="3985" y="3772"/>
                    </a:cubicBezTo>
                    <a:cubicBezTo>
                      <a:pt x="4442" y="3697"/>
                      <a:pt x="4616" y="2999"/>
                      <a:pt x="4265" y="2708"/>
                    </a:cubicBezTo>
                    <a:cubicBezTo>
                      <a:pt x="3294" y="1896"/>
                      <a:pt x="2331" y="1078"/>
                      <a:pt x="1431" y="186"/>
                    </a:cubicBezTo>
                    <a:cubicBezTo>
                      <a:pt x="1299" y="55"/>
                      <a:pt x="1150" y="0"/>
                      <a:pt x="1006" y="0"/>
                    </a:cubicBezTo>
                    <a:close/>
                  </a:path>
                </a:pathLst>
              </a:custGeom>
              <a:solidFill>
                <a:srgbClr val="191919"/>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 name="Google Shape;1079;p20">
                <a:extLst>
                  <a:ext uri="{FF2B5EF4-FFF2-40B4-BE49-F238E27FC236}">
                    <a16:creationId xmlns:a16="http://schemas.microsoft.com/office/drawing/2014/main" id="{36F548E2-0E29-25E0-FD95-EE8F364BDB5C}"/>
                  </a:ext>
                </a:extLst>
              </p:cNvPr>
              <p:cNvSpPr/>
              <p:nvPr/>
            </p:nvSpPr>
            <p:spPr>
              <a:xfrm>
                <a:off x="2085950" y="1397150"/>
                <a:ext cx="1417575" cy="636950"/>
              </a:xfrm>
              <a:custGeom>
                <a:avLst/>
                <a:gdLst/>
                <a:ahLst/>
                <a:cxnLst/>
                <a:rect l="l" t="t" r="r" b="b"/>
                <a:pathLst>
                  <a:path w="56703" h="25478" extrusionOk="0">
                    <a:moveTo>
                      <a:pt x="32464" y="1"/>
                    </a:moveTo>
                    <a:cubicBezTo>
                      <a:pt x="32312" y="1"/>
                      <a:pt x="32152" y="54"/>
                      <a:pt x="32010" y="170"/>
                    </a:cubicBezTo>
                    <a:cubicBezTo>
                      <a:pt x="28896" y="2706"/>
                      <a:pt x="25430" y="4534"/>
                      <a:pt x="22002" y="4534"/>
                    </a:cubicBezTo>
                    <a:cubicBezTo>
                      <a:pt x="19478" y="4534"/>
                      <a:pt x="16973" y="3543"/>
                      <a:pt x="14643" y="1115"/>
                    </a:cubicBezTo>
                    <a:cubicBezTo>
                      <a:pt x="14523" y="990"/>
                      <a:pt x="14364" y="931"/>
                      <a:pt x="14205" y="931"/>
                    </a:cubicBezTo>
                    <a:cubicBezTo>
                      <a:pt x="13984" y="931"/>
                      <a:pt x="13762" y="1044"/>
                      <a:pt x="13642" y="1245"/>
                    </a:cubicBezTo>
                    <a:cubicBezTo>
                      <a:pt x="11444" y="4914"/>
                      <a:pt x="8653" y="10976"/>
                      <a:pt x="4031" y="10976"/>
                    </a:cubicBezTo>
                    <a:cubicBezTo>
                      <a:pt x="3181" y="10976"/>
                      <a:pt x="2268" y="10771"/>
                      <a:pt x="1286" y="10308"/>
                    </a:cubicBezTo>
                    <a:cubicBezTo>
                      <a:pt x="1195" y="10265"/>
                      <a:pt x="1089" y="10244"/>
                      <a:pt x="981" y="10244"/>
                    </a:cubicBezTo>
                    <a:cubicBezTo>
                      <a:pt x="637" y="10244"/>
                      <a:pt x="275" y="10457"/>
                      <a:pt x="327" y="10858"/>
                    </a:cubicBezTo>
                    <a:cubicBezTo>
                      <a:pt x="911" y="15446"/>
                      <a:pt x="134" y="19967"/>
                      <a:pt x="11" y="24559"/>
                    </a:cubicBezTo>
                    <a:cubicBezTo>
                      <a:pt x="1" y="24969"/>
                      <a:pt x="314" y="25174"/>
                      <a:pt x="633" y="25174"/>
                    </a:cubicBezTo>
                    <a:cubicBezTo>
                      <a:pt x="952" y="25174"/>
                      <a:pt x="1276" y="24969"/>
                      <a:pt x="1286" y="24559"/>
                    </a:cubicBezTo>
                    <a:cubicBezTo>
                      <a:pt x="1377" y="21131"/>
                      <a:pt x="1107" y="16659"/>
                      <a:pt x="1849" y="13371"/>
                    </a:cubicBezTo>
                    <a:cubicBezTo>
                      <a:pt x="2021" y="12609"/>
                      <a:pt x="1958" y="12353"/>
                      <a:pt x="1910" y="12280"/>
                    </a:cubicBezTo>
                    <a:lnTo>
                      <a:pt x="1910" y="12280"/>
                    </a:lnTo>
                    <a:cubicBezTo>
                      <a:pt x="1926" y="12285"/>
                      <a:pt x="1950" y="12288"/>
                      <a:pt x="1982" y="12288"/>
                    </a:cubicBezTo>
                    <a:cubicBezTo>
                      <a:pt x="2070" y="12288"/>
                      <a:pt x="2223" y="12261"/>
                      <a:pt x="2480" y="12158"/>
                    </a:cubicBezTo>
                    <a:cubicBezTo>
                      <a:pt x="2558" y="12127"/>
                      <a:pt x="2662" y="12114"/>
                      <a:pt x="2782" y="12114"/>
                    </a:cubicBezTo>
                    <a:cubicBezTo>
                      <a:pt x="3298" y="12114"/>
                      <a:pt x="4127" y="12344"/>
                      <a:pt x="4610" y="12344"/>
                    </a:cubicBezTo>
                    <a:cubicBezTo>
                      <a:pt x="4654" y="12344"/>
                      <a:pt x="4695" y="12342"/>
                      <a:pt x="4732" y="12338"/>
                    </a:cubicBezTo>
                    <a:cubicBezTo>
                      <a:pt x="8085" y="11972"/>
                      <a:pt x="10368" y="8931"/>
                      <a:pt x="12087" y="6318"/>
                    </a:cubicBezTo>
                    <a:cubicBezTo>
                      <a:pt x="12513" y="5671"/>
                      <a:pt x="13193" y="4000"/>
                      <a:pt x="13786" y="3507"/>
                    </a:cubicBezTo>
                    <a:cubicBezTo>
                      <a:pt x="14262" y="3112"/>
                      <a:pt x="14440" y="2933"/>
                      <a:pt x="14583" y="2933"/>
                    </a:cubicBezTo>
                    <a:cubicBezTo>
                      <a:pt x="14809" y="2933"/>
                      <a:pt x="14947" y="3379"/>
                      <a:pt x="16031" y="4130"/>
                    </a:cubicBezTo>
                    <a:cubicBezTo>
                      <a:pt x="17286" y="4998"/>
                      <a:pt x="18636" y="5611"/>
                      <a:pt x="20153" y="5878"/>
                    </a:cubicBezTo>
                    <a:cubicBezTo>
                      <a:pt x="20749" y="5983"/>
                      <a:pt x="21338" y="6032"/>
                      <a:pt x="21921" y="6032"/>
                    </a:cubicBezTo>
                    <a:cubicBezTo>
                      <a:pt x="25630" y="6032"/>
                      <a:pt x="29073" y="4046"/>
                      <a:pt x="31990" y="1801"/>
                    </a:cubicBezTo>
                    <a:lnTo>
                      <a:pt x="31990" y="1801"/>
                    </a:lnTo>
                    <a:cubicBezTo>
                      <a:pt x="33057" y="7105"/>
                      <a:pt x="38102" y="9682"/>
                      <a:pt x="43369" y="9682"/>
                    </a:cubicBezTo>
                    <a:cubicBezTo>
                      <a:pt x="43792" y="9682"/>
                      <a:pt x="44216" y="9666"/>
                      <a:pt x="44639" y="9633"/>
                    </a:cubicBezTo>
                    <a:cubicBezTo>
                      <a:pt x="45560" y="9562"/>
                      <a:pt x="47568" y="8682"/>
                      <a:pt x="48503" y="8682"/>
                    </a:cubicBezTo>
                    <a:cubicBezTo>
                      <a:pt x="48607" y="8682"/>
                      <a:pt x="48698" y="8693"/>
                      <a:pt x="48773" y="8717"/>
                    </a:cubicBezTo>
                    <a:cubicBezTo>
                      <a:pt x="49093" y="8821"/>
                      <a:pt x="49856" y="10778"/>
                      <a:pt x="50288" y="11277"/>
                    </a:cubicBezTo>
                    <a:cubicBezTo>
                      <a:pt x="51766" y="12987"/>
                      <a:pt x="53839" y="13229"/>
                      <a:pt x="54502" y="15740"/>
                    </a:cubicBezTo>
                    <a:cubicBezTo>
                      <a:pt x="55179" y="18301"/>
                      <a:pt x="54754" y="22350"/>
                      <a:pt x="53893" y="24705"/>
                    </a:cubicBezTo>
                    <a:cubicBezTo>
                      <a:pt x="53723" y="25171"/>
                      <a:pt x="54106" y="25478"/>
                      <a:pt x="54497" y="25478"/>
                    </a:cubicBezTo>
                    <a:cubicBezTo>
                      <a:pt x="54753" y="25478"/>
                      <a:pt x="55012" y="25346"/>
                      <a:pt x="55122" y="25043"/>
                    </a:cubicBezTo>
                    <a:cubicBezTo>
                      <a:pt x="56171" y="22178"/>
                      <a:pt x="56702" y="17280"/>
                      <a:pt x="55638" y="14388"/>
                    </a:cubicBezTo>
                    <a:cubicBezTo>
                      <a:pt x="54551" y="11433"/>
                      <a:pt x="50670" y="10993"/>
                      <a:pt x="50084" y="7539"/>
                    </a:cubicBezTo>
                    <a:cubicBezTo>
                      <a:pt x="50031" y="7226"/>
                      <a:pt x="49754" y="7089"/>
                      <a:pt x="49478" y="7089"/>
                    </a:cubicBezTo>
                    <a:cubicBezTo>
                      <a:pt x="49362" y="7089"/>
                      <a:pt x="49247" y="7113"/>
                      <a:pt x="49148" y="7158"/>
                    </a:cubicBezTo>
                    <a:cubicBezTo>
                      <a:pt x="47394" y="7956"/>
                      <a:pt x="45312" y="8383"/>
                      <a:pt x="43239" y="8383"/>
                    </a:cubicBezTo>
                    <a:cubicBezTo>
                      <a:pt x="38374" y="8383"/>
                      <a:pt x="33552" y="6034"/>
                      <a:pt x="33099" y="621"/>
                    </a:cubicBezTo>
                    <a:cubicBezTo>
                      <a:pt x="33065" y="232"/>
                      <a:pt x="32781" y="1"/>
                      <a:pt x="32464" y="1"/>
                    </a:cubicBezTo>
                    <a:close/>
                  </a:path>
                </a:pathLst>
              </a:custGeom>
              <a:solidFill>
                <a:srgbClr val="191919"/>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1080;p20">
                <a:extLst>
                  <a:ext uri="{FF2B5EF4-FFF2-40B4-BE49-F238E27FC236}">
                    <a16:creationId xmlns:a16="http://schemas.microsoft.com/office/drawing/2014/main" id="{8E7B9DB0-38FC-B0B0-95BB-9F7D393CF463}"/>
                  </a:ext>
                </a:extLst>
              </p:cNvPr>
              <p:cNvSpPr/>
              <p:nvPr/>
            </p:nvSpPr>
            <p:spPr>
              <a:xfrm>
                <a:off x="1838725" y="972700"/>
                <a:ext cx="2000525" cy="1042325"/>
              </a:xfrm>
              <a:custGeom>
                <a:avLst/>
                <a:gdLst/>
                <a:ahLst/>
                <a:cxnLst/>
                <a:rect l="l" t="t" r="r" b="b"/>
                <a:pathLst>
                  <a:path w="80021" h="41693" extrusionOk="0">
                    <a:moveTo>
                      <a:pt x="25827" y="1"/>
                    </a:moveTo>
                    <a:cubicBezTo>
                      <a:pt x="24149" y="1"/>
                      <a:pt x="22478" y="263"/>
                      <a:pt x="20897" y="820"/>
                    </a:cubicBezTo>
                    <a:cubicBezTo>
                      <a:pt x="17167" y="2135"/>
                      <a:pt x="14288" y="5027"/>
                      <a:pt x="12894" y="8720"/>
                    </a:cubicBezTo>
                    <a:cubicBezTo>
                      <a:pt x="11754" y="11740"/>
                      <a:pt x="12168" y="11796"/>
                      <a:pt x="9421" y="12708"/>
                    </a:cubicBezTo>
                    <a:cubicBezTo>
                      <a:pt x="7987" y="13185"/>
                      <a:pt x="6731" y="14018"/>
                      <a:pt x="5776" y="15198"/>
                    </a:cubicBezTo>
                    <a:cubicBezTo>
                      <a:pt x="455" y="21772"/>
                      <a:pt x="4571" y="32938"/>
                      <a:pt x="4862" y="40434"/>
                    </a:cubicBezTo>
                    <a:cubicBezTo>
                      <a:pt x="4878" y="40844"/>
                      <a:pt x="5205" y="41049"/>
                      <a:pt x="5524" y="41049"/>
                    </a:cubicBezTo>
                    <a:cubicBezTo>
                      <a:pt x="5842" y="41049"/>
                      <a:pt x="6152" y="40845"/>
                      <a:pt x="6135" y="40434"/>
                    </a:cubicBezTo>
                    <a:cubicBezTo>
                      <a:pt x="5833" y="32604"/>
                      <a:pt x="1" y="14209"/>
                      <a:pt x="12585" y="13511"/>
                    </a:cubicBezTo>
                    <a:cubicBezTo>
                      <a:pt x="12836" y="13497"/>
                      <a:pt x="13160" y="13325"/>
                      <a:pt x="13199" y="13043"/>
                    </a:cubicBezTo>
                    <a:cubicBezTo>
                      <a:pt x="14256" y="5622"/>
                      <a:pt x="19799" y="1364"/>
                      <a:pt x="26121" y="1364"/>
                    </a:cubicBezTo>
                    <a:cubicBezTo>
                      <a:pt x="28714" y="1364"/>
                      <a:pt x="31438" y="2080"/>
                      <a:pt x="34037" y="3587"/>
                    </a:cubicBezTo>
                    <a:cubicBezTo>
                      <a:pt x="35615" y="4502"/>
                      <a:pt x="37735" y="6890"/>
                      <a:pt x="39770" y="6890"/>
                    </a:cubicBezTo>
                    <a:cubicBezTo>
                      <a:pt x="39818" y="6890"/>
                      <a:pt x="39866" y="6888"/>
                      <a:pt x="39913" y="6886"/>
                    </a:cubicBezTo>
                    <a:cubicBezTo>
                      <a:pt x="40815" y="6835"/>
                      <a:pt x="41604" y="6065"/>
                      <a:pt x="42288" y="5583"/>
                    </a:cubicBezTo>
                    <a:cubicBezTo>
                      <a:pt x="44375" y="4110"/>
                      <a:pt x="45888" y="2994"/>
                      <a:pt x="48540" y="2502"/>
                    </a:cubicBezTo>
                    <a:cubicBezTo>
                      <a:pt x="49513" y="2321"/>
                      <a:pt x="50487" y="2220"/>
                      <a:pt x="51438" y="2220"/>
                    </a:cubicBezTo>
                    <a:cubicBezTo>
                      <a:pt x="54281" y="2220"/>
                      <a:pt x="56928" y="3127"/>
                      <a:pt x="58800" y="5556"/>
                    </a:cubicBezTo>
                    <a:cubicBezTo>
                      <a:pt x="60605" y="7898"/>
                      <a:pt x="60114" y="9485"/>
                      <a:pt x="61106" y="12099"/>
                    </a:cubicBezTo>
                    <a:cubicBezTo>
                      <a:pt x="61732" y="13751"/>
                      <a:pt x="62090" y="14028"/>
                      <a:pt x="63693" y="14556"/>
                    </a:cubicBezTo>
                    <a:cubicBezTo>
                      <a:pt x="67203" y="15717"/>
                      <a:pt x="69622" y="15685"/>
                      <a:pt x="71777" y="19189"/>
                    </a:cubicBezTo>
                    <a:cubicBezTo>
                      <a:pt x="73708" y="22330"/>
                      <a:pt x="73383" y="25628"/>
                      <a:pt x="72543" y="29064"/>
                    </a:cubicBezTo>
                    <a:cubicBezTo>
                      <a:pt x="71561" y="33087"/>
                      <a:pt x="69636" y="36827"/>
                      <a:pt x="68824" y="40894"/>
                    </a:cubicBezTo>
                    <a:cubicBezTo>
                      <a:pt x="68727" y="41376"/>
                      <a:pt x="69133" y="41693"/>
                      <a:pt x="69507" y="41693"/>
                    </a:cubicBezTo>
                    <a:cubicBezTo>
                      <a:pt x="69755" y="41693"/>
                      <a:pt x="69988" y="41554"/>
                      <a:pt x="70051" y="41234"/>
                    </a:cubicBezTo>
                    <a:cubicBezTo>
                      <a:pt x="71740" y="32787"/>
                      <a:pt x="80021" y="18928"/>
                      <a:pt x="67865" y="14118"/>
                    </a:cubicBezTo>
                    <a:cubicBezTo>
                      <a:pt x="65171" y="13051"/>
                      <a:pt x="63207" y="13781"/>
                      <a:pt x="62044" y="10484"/>
                    </a:cubicBezTo>
                    <a:cubicBezTo>
                      <a:pt x="61353" y="8529"/>
                      <a:pt x="61597" y="6440"/>
                      <a:pt x="60294" y="4678"/>
                    </a:cubicBezTo>
                    <a:cubicBezTo>
                      <a:pt x="58272" y="1943"/>
                      <a:pt x="54788" y="904"/>
                      <a:pt x="51377" y="904"/>
                    </a:cubicBezTo>
                    <a:cubicBezTo>
                      <a:pt x="49742" y="904"/>
                      <a:pt x="48123" y="1143"/>
                      <a:pt x="46689" y="1548"/>
                    </a:cubicBezTo>
                    <a:cubicBezTo>
                      <a:pt x="44541" y="2154"/>
                      <a:pt x="43508" y="3482"/>
                      <a:pt x="41607" y="4490"/>
                    </a:cubicBezTo>
                    <a:cubicBezTo>
                      <a:pt x="40894" y="4868"/>
                      <a:pt x="40251" y="5025"/>
                      <a:pt x="39652" y="5025"/>
                    </a:cubicBezTo>
                    <a:cubicBezTo>
                      <a:pt x="37611" y="5025"/>
                      <a:pt x="36078" y="3203"/>
                      <a:pt x="34011" y="2088"/>
                    </a:cubicBezTo>
                    <a:cubicBezTo>
                      <a:pt x="31532" y="751"/>
                      <a:pt x="28670" y="1"/>
                      <a:pt x="25827" y="1"/>
                    </a:cubicBezTo>
                    <a:close/>
                  </a:path>
                </a:pathLst>
              </a:custGeom>
              <a:solidFill>
                <a:srgbClr val="191919"/>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 name="Google Shape;1081;p20">
                <a:extLst>
                  <a:ext uri="{FF2B5EF4-FFF2-40B4-BE49-F238E27FC236}">
                    <a16:creationId xmlns:a16="http://schemas.microsoft.com/office/drawing/2014/main" id="{C59610FA-3109-0D09-E31E-75C1B029D3F4}"/>
                  </a:ext>
                </a:extLst>
              </p:cNvPr>
              <p:cNvSpPr/>
              <p:nvPr/>
            </p:nvSpPr>
            <p:spPr>
              <a:xfrm>
                <a:off x="2578800" y="2609925"/>
                <a:ext cx="589525" cy="587250"/>
              </a:xfrm>
              <a:custGeom>
                <a:avLst/>
                <a:gdLst/>
                <a:ahLst/>
                <a:cxnLst/>
                <a:rect l="l" t="t" r="r" b="b"/>
                <a:pathLst>
                  <a:path w="23581" h="23490" extrusionOk="0">
                    <a:moveTo>
                      <a:pt x="21881" y="0"/>
                    </a:moveTo>
                    <a:cubicBezTo>
                      <a:pt x="21563" y="0"/>
                      <a:pt x="21244" y="205"/>
                      <a:pt x="21244" y="615"/>
                    </a:cubicBezTo>
                    <a:cubicBezTo>
                      <a:pt x="21244" y="4394"/>
                      <a:pt x="22049" y="9311"/>
                      <a:pt x="20499" y="12848"/>
                    </a:cubicBezTo>
                    <a:cubicBezTo>
                      <a:pt x="19308" y="15565"/>
                      <a:pt x="14844" y="20112"/>
                      <a:pt x="12082" y="21336"/>
                    </a:cubicBezTo>
                    <a:cubicBezTo>
                      <a:pt x="11184" y="21734"/>
                      <a:pt x="10382" y="21912"/>
                      <a:pt x="9635" y="21912"/>
                    </a:cubicBezTo>
                    <a:cubicBezTo>
                      <a:pt x="8039" y="21912"/>
                      <a:pt x="6694" y="21101"/>
                      <a:pt x="5200" y="19887"/>
                    </a:cubicBezTo>
                    <a:cubicBezTo>
                      <a:pt x="2342" y="17569"/>
                      <a:pt x="1079" y="15133"/>
                      <a:pt x="1551" y="11408"/>
                    </a:cubicBezTo>
                    <a:cubicBezTo>
                      <a:pt x="1928" y="8429"/>
                      <a:pt x="1961" y="5671"/>
                      <a:pt x="1888" y="2663"/>
                    </a:cubicBezTo>
                    <a:cubicBezTo>
                      <a:pt x="1877" y="2253"/>
                      <a:pt x="1553" y="2048"/>
                      <a:pt x="1234" y="2048"/>
                    </a:cubicBezTo>
                    <a:cubicBezTo>
                      <a:pt x="916" y="2048"/>
                      <a:pt x="602" y="2253"/>
                      <a:pt x="613" y="2663"/>
                    </a:cubicBezTo>
                    <a:cubicBezTo>
                      <a:pt x="695" y="6004"/>
                      <a:pt x="392" y="9090"/>
                      <a:pt x="139" y="12417"/>
                    </a:cubicBezTo>
                    <a:cubicBezTo>
                      <a:pt x="1" y="14244"/>
                      <a:pt x="61" y="15745"/>
                      <a:pt x="1009" y="17346"/>
                    </a:cubicBezTo>
                    <a:cubicBezTo>
                      <a:pt x="2535" y="19920"/>
                      <a:pt x="6470" y="23489"/>
                      <a:pt x="9743" y="23489"/>
                    </a:cubicBezTo>
                    <a:cubicBezTo>
                      <a:pt x="9908" y="23489"/>
                      <a:pt x="10072" y="23480"/>
                      <a:pt x="10233" y="23461"/>
                    </a:cubicBezTo>
                    <a:cubicBezTo>
                      <a:pt x="13860" y="23040"/>
                      <a:pt x="18607" y="17995"/>
                      <a:pt x="20610" y="15233"/>
                    </a:cubicBezTo>
                    <a:cubicBezTo>
                      <a:pt x="23580" y="11133"/>
                      <a:pt x="22519" y="5355"/>
                      <a:pt x="22519" y="615"/>
                    </a:cubicBezTo>
                    <a:cubicBezTo>
                      <a:pt x="22519" y="205"/>
                      <a:pt x="22200" y="0"/>
                      <a:pt x="21881" y="0"/>
                    </a:cubicBezTo>
                    <a:close/>
                  </a:path>
                </a:pathLst>
              </a:custGeom>
              <a:solidFill>
                <a:srgbClr val="19191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 name="Google Shape;1082;p20">
                <a:extLst>
                  <a:ext uri="{FF2B5EF4-FFF2-40B4-BE49-F238E27FC236}">
                    <a16:creationId xmlns:a16="http://schemas.microsoft.com/office/drawing/2014/main" id="{8D65E9C6-E4D4-3B91-C421-33C4CA42AFBC}"/>
                  </a:ext>
                </a:extLst>
              </p:cNvPr>
              <p:cNvSpPr/>
              <p:nvPr/>
            </p:nvSpPr>
            <p:spPr>
              <a:xfrm>
                <a:off x="2278575" y="2782600"/>
                <a:ext cx="1129075" cy="537125"/>
              </a:xfrm>
              <a:custGeom>
                <a:avLst/>
                <a:gdLst/>
                <a:ahLst/>
                <a:cxnLst/>
                <a:rect l="l" t="t" r="r" b="b"/>
                <a:pathLst>
                  <a:path w="45163" h="21485" extrusionOk="0">
                    <a:moveTo>
                      <a:pt x="35100" y="0"/>
                    </a:moveTo>
                    <a:cubicBezTo>
                      <a:pt x="34331" y="0"/>
                      <a:pt x="34350" y="1225"/>
                      <a:pt x="35149" y="1275"/>
                    </a:cubicBezTo>
                    <a:cubicBezTo>
                      <a:pt x="41544" y="1683"/>
                      <a:pt x="31975" y="14304"/>
                      <a:pt x="29983" y="16367"/>
                    </a:cubicBezTo>
                    <a:cubicBezTo>
                      <a:pt x="27503" y="18934"/>
                      <a:pt x="24865" y="20133"/>
                      <a:pt x="22189" y="20133"/>
                    </a:cubicBezTo>
                    <a:cubicBezTo>
                      <a:pt x="19561" y="20133"/>
                      <a:pt x="16897" y="18977"/>
                      <a:pt x="14309" y="16826"/>
                    </a:cubicBezTo>
                    <a:cubicBezTo>
                      <a:pt x="10025" y="13266"/>
                      <a:pt x="3713" y="4654"/>
                      <a:pt x="13271" y="2985"/>
                    </a:cubicBezTo>
                    <a:cubicBezTo>
                      <a:pt x="14034" y="2852"/>
                      <a:pt x="13769" y="1744"/>
                      <a:pt x="13058" y="1744"/>
                    </a:cubicBezTo>
                    <a:cubicBezTo>
                      <a:pt x="13017" y="1744"/>
                      <a:pt x="12976" y="1748"/>
                      <a:pt x="12932" y="1755"/>
                    </a:cubicBezTo>
                    <a:cubicBezTo>
                      <a:pt x="1" y="4014"/>
                      <a:pt x="11536" y="21484"/>
                      <a:pt x="22504" y="21484"/>
                    </a:cubicBezTo>
                    <a:cubicBezTo>
                      <a:pt x="24183" y="21484"/>
                      <a:pt x="25849" y="21075"/>
                      <a:pt x="27412" y="20139"/>
                    </a:cubicBezTo>
                    <a:cubicBezTo>
                      <a:pt x="31256" y="17834"/>
                      <a:pt x="45162" y="638"/>
                      <a:pt x="35149" y="2"/>
                    </a:cubicBezTo>
                    <a:cubicBezTo>
                      <a:pt x="35132" y="1"/>
                      <a:pt x="35116" y="0"/>
                      <a:pt x="35100" y="0"/>
                    </a:cubicBezTo>
                    <a:close/>
                  </a:path>
                </a:pathLst>
              </a:custGeom>
              <a:solidFill>
                <a:srgbClr val="191919"/>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 name="Google Shape;1083;p20">
                <a:extLst>
                  <a:ext uri="{FF2B5EF4-FFF2-40B4-BE49-F238E27FC236}">
                    <a16:creationId xmlns:a16="http://schemas.microsoft.com/office/drawing/2014/main" id="{E6741FC4-4E48-0BFB-4B78-A9C70722989C}"/>
                  </a:ext>
                </a:extLst>
              </p:cNvPr>
              <p:cNvSpPr/>
              <p:nvPr/>
            </p:nvSpPr>
            <p:spPr>
              <a:xfrm>
                <a:off x="2459725" y="2963800"/>
                <a:ext cx="153400" cy="70525"/>
              </a:xfrm>
              <a:custGeom>
                <a:avLst/>
                <a:gdLst/>
                <a:ahLst/>
                <a:cxnLst/>
                <a:rect l="l" t="t" r="r" b="b"/>
                <a:pathLst>
                  <a:path w="6136" h="2821" extrusionOk="0">
                    <a:moveTo>
                      <a:pt x="5221" y="1"/>
                    </a:moveTo>
                    <a:cubicBezTo>
                      <a:pt x="5169" y="1"/>
                      <a:pt x="5114" y="7"/>
                      <a:pt x="5057" y="21"/>
                    </a:cubicBezTo>
                    <a:cubicBezTo>
                      <a:pt x="3524" y="384"/>
                      <a:pt x="2088" y="1022"/>
                      <a:pt x="652" y="1659"/>
                    </a:cubicBezTo>
                    <a:cubicBezTo>
                      <a:pt x="0" y="1948"/>
                      <a:pt x="409" y="2821"/>
                      <a:pt x="1017" y="2821"/>
                    </a:cubicBezTo>
                    <a:cubicBezTo>
                      <a:pt x="1107" y="2821"/>
                      <a:pt x="1200" y="2802"/>
                      <a:pt x="1295" y="2760"/>
                    </a:cubicBezTo>
                    <a:cubicBezTo>
                      <a:pt x="2633" y="2167"/>
                      <a:pt x="3970" y="1588"/>
                      <a:pt x="5395" y="1248"/>
                    </a:cubicBezTo>
                    <a:cubicBezTo>
                      <a:pt x="6136" y="1072"/>
                      <a:pt x="5897" y="1"/>
                      <a:pt x="5221" y="1"/>
                    </a:cubicBezTo>
                    <a:close/>
                  </a:path>
                </a:pathLst>
              </a:custGeom>
              <a:solidFill>
                <a:srgbClr val="191919"/>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 name="Google Shape;1084;p20">
                <a:extLst>
                  <a:ext uri="{FF2B5EF4-FFF2-40B4-BE49-F238E27FC236}">
                    <a16:creationId xmlns:a16="http://schemas.microsoft.com/office/drawing/2014/main" id="{8A6AE6C6-1391-A587-ECCE-9F1F493BABFC}"/>
                  </a:ext>
                </a:extLst>
              </p:cNvPr>
              <p:cNvSpPr/>
              <p:nvPr/>
            </p:nvSpPr>
            <p:spPr>
              <a:xfrm>
                <a:off x="2541175" y="3058675"/>
                <a:ext cx="117875" cy="103100"/>
              </a:xfrm>
              <a:custGeom>
                <a:avLst/>
                <a:gdLst/>
                <a:ahLst/>
                <a:cxnLst/>
                <a:rect l="l" t="t" r="r" b="b"/>
                <a:pathLst>
                  <a:path w="4715" h="4124" extrusionOk="0">
                    <a:moveTo>
                      <a:pt x="3830" y="1"/>
                    </a:moveTo>
                    <a:cubicBezTo>
                      <a:pt x="3636" y="1"/>
                      <a:pt x="3442" y="88"/>
                      <a:pt x="3309" y="298"/>
                    </a:cubicBezTo>
                    <a:cubicBezTo>
                      <a:pt x="2648" y="1339"/>
                      <a:pt x="1530" y="2190"/>
                      <a:pt x="545" y="2904"/>
                    </a:cubicBezTo>
                    <a:cubicBezTo>
                      <a:pt x="1" y="3298"/>
                      <a:pt x="342" y="4124"/>
                      <a:pt x="853" y="4124"/>
                    </a:cubicBezTo>
                    <a:cubicBezTo>
                      <a:pt x="959" y="4124"/>
                      <a:pt x="1074" y="4088"/>
                      <a:pt x="1188" y="4005"/>
                    </a:cubicBezTo>
                    <a:cubicBezTo>
                      <a:pt x="2360" y="3154"/>
                      <a:pt x="3623" y="2179"/>
                      <a:pt x="4408" y="941"/>
                    </a:cubicBezTo>
                    <a:cubicBezTo>
                      <a:pt x="4715" y="458"/>
                      <a:pt x="4274" y="1"/>
                      <a:pt x="3830" y="1"/>
                    </a:cubicBezTo>
                    <a:close/>
                  </a:path>
                </a:pathLst>
              </a:custGeom>
              <a:solidFill>
                <a:srgbClr val="191919"/>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 name="Google Shape;1085;p20">
                <a:extLst>
                  <a:ext uri="{FF2B5EF4-FFF2-40B4-BE49-F238E27FC236}">
                    <a16:creationId xmlns:a16="http://schemas.microsoft.com/office/drawing/2014/main" id="{D0E0F83D-5A72-5712-9877-73D269BD9C85}"/>
                  </a:ext>
                </a:extLst>
              </p:cNvPr>
              <p:cNvSpPr/>
              <p:nvPr/>
            </p:nvSpPr>
            <p:spPr>
              <a:xfrm>
                <a:off x="2680050" y="3148775"/>
                <a:ext cx="84475" cy="126350"/>
              </a:xfrm>
              <a:custGeom>
                <a:avLst/>
                <a:gdLst/>
                <a:ahLst/>
                <a:cxnLst/>
                <a:rect l="l" t="t" r="r" b="b"/>
                <a:pathLst>
                  <a:path w="3379" h="5054" extrusionOk="0">
                    <a:moveTo>
                      <a:pt x="2508" y="1"/>
                    </a:moveTo>
                    <a:cubicBezTo>
                      <a:pt x="2316" y="1"/>
                      <a:pt x="2127" y="93"/>
                      <a:pt x="2004" y="315"/>
                    </a:cubicBezTo>
                    <a:cubicBezTo>
                      <a:pt x="1335" y="1532"/>
                      <a:pt x="942" y="2877"/>
                      <a:pt x="274" y="4096"/>
                    </a:cubicBezTo>
                    <a:cubicBezTo>
                      <a:pt x="1" y="4593"/>
                      <a:pt x="442" y="5053"/>
                      <a:pt x="870" y="5053"/>
                    </a:cubicBezTo>
                    <a:cubicBezTo>
                      <a:pt x="1062" y="5053"/>
                      <a:pt x="1251" y="4961"/>
                      <a:pt x="1373" y="4739"/>
                    </a:cubicBezTo>
                    <a:cubicBezTo>
                      <a:pt x="2043" y="3520"/>
                      <a:pt x="2436" y="2175"/>
                      <a:pt x="3106" y="958"/>
                    </a:cubicBezTo>
                    <a:cubicBezTo>
                      <a:pt x="3378" y="462"/>
                      <a:pt x="2937" y="1"/>
                      <a:pt x="2508" y="1"/>
                    </a:cubicBezTo>
                    <a:close/>
                  </a:path>
                </a:pathLst>
              </a:custGeom>
              <a:solidFill>
                <a:srgbClr val="191919"/>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 name="Google Shape;1086;p20">
                <a:extLst>
                  <a:ext uri="{FF2B5EF4-FFF2-40B4-BE49-F238E27FC236}">
                    <a16:creationId xmlns:a16="http://schemas.microsoft.com/office/drawing/2014/main" id="{EF31D460-0C71-D787-29B4-6CC9A2962F9D}"/>
                  </a:ext>
                </a:extLst>
              </p:cNvPr>
              <p:cNvSpPr/>
              <p:nvPr/>
            </p:nvSpPr>
            <p:spPr>
              <a:xfrm>
                <a:off x="2854700" y="3157250"/>
                <a:ext cx="64500" cy="149150"/>
              </a:xfrm>
              <a:custGeom>
                <a:avLst/>
                <a:gdLst/>
                <a:ahLst/>
                <a:cxnLst/>
                <a:rect l="l" t="t" r="r" b="b"/>
                <a:pathLst>
                  <a:path w="2580" h="5966" extrusionOk="0">
                    <a:moveTo>
                      <a:pt x="775" y="1"/>
                    </a:moveTo>
                    <a:cubicBezTo>
                      <a:pt x="388" y="1"/>
                      <a:pt x="1" y="310"/>
                      <a:pt x="153" y="783"/>
                    </a:cubicBezTo>
                    <a:cubicBezTo>
                      <a:pt x="649" y="2326"/>
                      <a:pt x="939" y="3920"/>
                      <a:pt x="1254" y="5507"/>
                    </a:cubicBezTo>
                    <a:cubicBezTo>
                      <a:pt x="1318" y="5827"/>
                      <a:pt x="1552" y="5965"/>
                      <a:pt x="1799" y="5965"/>
                    </a:cubicBezTo>
                    <a:cubicBezTo>
                      <a:pt x="2173" y="5965"/>
                      <a:pt x="2580" y="5650"/>
                      <a:pt x="2484" y="5168"/>
                    </a:cubicBezTo>
                    <a:cubicBezTo>
                      <a:pt x="2168" y="3581"/>
                      <a:pt x="1877" y="1986"/>
                      <a:pt x="1382" y="442"/>
                    </a:cubicBezTo>
                    <a:cubicBezTo>
                      <a:pt x="1283" y="134"/>
                      <a:pt x="1029" y="1"/>
                      <a:pt x="775" y="1"/>
                    </a:cubicBezTo>
                    <a:close/>
                  </a:path>
                </a:pathLst>
              </a:custGeom>
              <a:solidFill>
                <a:srgbClr val="191919"/>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 name="Google Shape;1087;p20">
                <a:extLst>
                  <a:ext uri="{FF2B5EF4-FFF2-40B4-BE49-F238E27FC236}">
                    <a16:creationId xmlns:a16="http://schemas.microsoft.com/office/drawing/2014/main" id="{C4F37143-2C06-3BF2-698A-54C0AC3D2421}"/>
                  </a:ext>
                </a:extLst>
              </p:cNvPr>
              <p:cNvSpPr/>
              <p:nvPr/>
            </p:nvSpPr>
            <p:spPr>
              <a:xfrm>
                <a:off x="2995600" y="3055125"/>
                <a:ext cx="104075" cy="86850"/>
              </a:xfrm>
              <a:custGeom>
                <a:avLst/>
                <a:gdLst/>
                <a:ahLst/>
                <a:cxnLst/>
                <a:rect l="l" t="t" r="r" b="b"/>
                <a:pathLst>
                  <a:path w="4163" h="3474" extrusionOk="0">
                    <a:moveTo>
                      <a:pt x="992" y="1"/>
                    </a:moveTo>
                    <a:cubicBezTo>
                      <a:pt x="463" y="1"/>
                      <a:pt x="1" y="647"/>
                      <a:pt x="507" y="1053"/>
                    </a:cubicBezTo>
                    <a:cubicBezTo>
                      <a:pt x="1347" y="1729"/>
                      <a:pt x="2182" y="2423"/>
                      <a:pt x="2868" y="3258"/>
                    </a:cubicBezTo>
                    <a:cubicBezTo>
                      <a:pt x="2993" y="3410"/>
                      <a:pt x="3140" y="3474"/>
                      <a:pt x="3284" y="3474"/>
                    </a:cubicBezTo>
                    <a:cubicBezTo>
                      <a:pt x="3739" y="3474"/>
                      <a:pt x="4162" y="2835"/>
                      <a:pt x="3769" y="2356"/>
                    </a:cubicBezTo>
                    <a:cubicBezTo>
                      <a:pt x="3084" y="1522"/>
                      <a:pt x="2249" y="827"/>
                      <a:pt x="1409" y="152"/>
                    </a:cubicBezTo>
                    <a:cubicBezTo>
                      <a:pt x="1276" y="46"/>
                      <a:pt x="1132" y="1"/>
                      <a:pt x="992" y="1"/>
                    </a:cubicBezTo>
                    <a:close/>
                  </a:path>
                </a:pathLst>
              </a:custGeom>
              <a:solidFill>
                <a:srgbClr val="191919"/>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 name="Google Shape;1088;p20">
                <a:extLst>
                  <a:ext uri="{FF2B5EF4-FFF2-40B4-BE49-F238E27FC236}">
                    <a16:creationId xmlns:a16="http://schemas.microsoft.com/office/drawing/2014/main" id="{301C7AB4-03CF-1426-A99E-8DB2B7FC0407}"/>
                  </a:ext>
                </a:extLst>
              </p:cNvPr>
              <p:cNvSpPr/>
              <p:nvPr/>
            </p:nvSpPr>
            <p:spPr>
              <a:xfrm>
                <a:off x="3105800" y="2901100"/>
                <a:ext cx="116625" cy="59400"/>
              </a:xfrm>
              <a:custGeom>
                <a:avLst/>
                <a:gdLst/>
                <a:ahLst/>
                <a:cxnLst/>
                <a:rect l="l" t="t" r="r" b="b"/>
                <a:pathLst>
                  <a:path w="4665" h="2376" extrusionOk="0">
                    <a:moveTo>
                      <a:pt x="986" y="1"/>
                    </a:moveTo>
                    <a:cubicBezTo>
                      <a:pt x="395" y="1"/>
                      <a:pt x="1" y="861"/>
                      <a:pt x="636" y="1171"/>
                    </a:cubicBezTo>
                    <a:cubicBezTo>
                      <a:pt x="1601" y="1643"/>
                      <a:pt x="2607" y="2001"/>
                      <a:pt x="3624" y="2339"/>
                    </a:cubicBezTo>
                    <a:cubicBezTo>
                      <a:pt x="3698" y="2364"/>
                      <a:pt x="3768" y="2375"/>
                      <a:pt x="3834" y="2375"/>
                    </a:cubicBezTo>
                    <a:cubicBezTo>
                      <a:pt x="4456" y="2375"/>
                      <a:pt x="4664" y="1345"/>
                      <a:pt x="3963" y="1112"/>
                    </a:cubicBezTo>
                    <a:cubicBezTo>
                      <a:pt x="3051" y="807"/>
                      <a:pt x="2146" y="495"/>
                      <a:pt x="1280" y="72"/>
                    </a:cubicBezTo>
                    <a:cubicBezTo>
                      <a:pt x="1179" y="22"/>
                      <a:pt x="1080" y="1"/>
                      <a:pt x="986" y="1"/>
                    </a:cubicBezTo>
                    <a:close/>
                  </a:path>
                </a:pathLst>
              </a:custGeom>
              <a:solidFill>
                <a:srgbClr val="191919"/>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 name="Google Shape;1089;p20">
                <a:extLst>
                  <a:ext uri="{FF2B5EF4-FFF2-40B4-BE49-F238E27FC236}">
                    <a16:creationId xmlns:a16="http://schemas.microsoft.com/office/drawing/2014/main" id="{F9BE10D7-6C9B-D99D-ECBC-7023943298AC}"/>
                  </a:ext>
                </a:extLst>
              </p:cNvPr>
              <p:cNvSpPr/>
              <p:nvPr/>
            </p:nvSpPr>
            <p:spPr>
              <a:xfrm>
                <a:off x="2597825" y="3250950"/>
                <a:ext cx="566275" cy="449525"/>
              </a:xfrm>
              <a:custGeom>
                <a:avLst/>
                <a:gdLst/>
                <a:ahLst/>
                <a:cxnLst/>
                <a:rect l="l" t="t" r="r" b="b"/>
                <a:pathLst>
                  <a:path w="22651" h="17981" extrusionOk="0">
                    <a:moveTo>
                      <a:pt x="15479" y="1"/>
                    </a:moveTo>
                    <a:cubicBezTo>
                      <a:pt x="14995" y="1"/>
                      <a:pt x="14561" y="640"/>
                      <a:pt x="15001" y="1094"/>
                    </a:cubicBezTo>
                    <a:cubicBezTo>
                      <a:pt x="16068" y="2197"/>
                      <a:pt x="17097" y="3327"/>
                      <a:pt x="18058" y="4524"/>
                    </a:cubicBezTo>
                    <a:cubicBezTo>
                      <a:pt x="20203" y="7200"/>
                      <a:pt x="20539" y="9356"/>
                      <a:pt x="18326" y="11970"/>
                    </a:cubicBezTo>
                    <a:cubicBezTo>
                      <a:pt x="16741" y="13842"/>
                      <a:pt x="14764" y="16381"/>
                      <a:pt x="12441" y="16381"/>
                    </a:cubicBezTo>
                    <a:cubicBezTo>
                      <a:pt x="11659" y="16381"/>
                      <a:pt x="10837" y="16093"/>
                      <a:pt x="9977" y="15393"/>
                    </a:cubicBezTo>
                    <a:cubicBezTo>
                      <a:pt x="8460" y="14157"/>
                      <a:pt x="7101" y="12800"/>
                      <a:pt x="5549" y="11600"/>
                    </a:cubicBezTo>
                    <a:cubicBezTo>
                      <a:pt x="3159" y="9759"/>
                      <a:pt x="2603" y="8279"/>
                      <a:pt x="4369" y="5334"/>
                    </a:cubicBezTo>
                    <a:cubicBezTo>
                      <a:pt x="5020" y="4249"/>
                      <a:pt x="5853" y="3395"/>
                      <a:pt x="6396" y="2225"/>
                    </a:cubicBezTo>
                    <a:cubicBezTo>
                      <a:pt x="6631" y="1718"/>
                      <a:pt x="6187" y="1253"/>
                      <a:pt x="5773" y="1253"/>
                    </a:cubicBezTo>
                    <a:cubicBezTo>
                      <a:pt x="5585" y="1253"/>
                      <a:pt x="5403" y="1349"/>
                      <a:pt x="5295" y="1582"/>
                    </a:cubicBezTo>
                    <a:lnTo>
                      <a:pt x="5293" y="1583"/>
                    </a:lnTo>
                    <a:cubicBezTo>
                      <a:pt x="3869" y="4647"/>
                      <a:pt x="1" y="7425"/>
                      <a:pt x="2810" y="10900"/>
                    </a:cubicBezTo>
                    <a:cubicBezTo>
                      <a:pt x="4285" y="12726"/>
                      <a:pt x="6624" y="14085"/>
                      <a:pt x="8361" y="15649"/>
                    </a:cubicBezTo>
                    <a:cubicBezTo>
                      <a:pt x="9448" y="16630"/>
                      <a:pt x="10684" y="17826"/>
                      <a:pt x="12227" y="17966"/>
                    </a:cubicBezTo>
                    <a:cubicBezTo>
                      <a:pt x="12336" y="17976"/>
                      <a:pt x="12443" y="17980"/>
                      <a:pt x="12549" y="17980"/>
                    </a:cubicBezTo>
                    <a:cubicBezTo>
                      <a:pt x="14183" y="17980"/>
                      <a:pt x="15407" y="16833"/>
                      <a:pt x="16532" y="15740"/>
                    </a:cubicBezTo>
                    <a:cubicBezTo>
                      <a:pt x="18070" y="14245"/>
                      <a:pt x="20017" y="12475"/>
                      <a:pt x="20894" y="10464"/>
                    </a:cubicBezTo>
                    <a:cubicBezTo>
                      <a:pt x="22651" y="6425"/>
                      <a:pt x="18432" y="2806"/>
                      <a:pt x="15903" y="193"/>
                    </a:cubicBezTo>
                    <a:cubicBezTo>
                      <a:pt x="15772" y="58"/>
                      <a:pt x="15623" y="1"/>
                      <a:pt x="15479" y="1"/>
                    </a:cubicBezTo>
                    <a:close/>
                  </a:path>
                </a:pathLst>
              </a:custGeom>
              <a:solidFill>
                <a:srgbClr val="191919"/>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 name="Google Shape;1090;p20">
                <a:extLst>
                  <a:ext uri="{FF2B5EF4-FFF2-40B4-BE49-F238E27FC236}">
                    <a16:creationId xmlns:a16="http://schemas.microsoft.com/office/drawing/2014/main" id="{797326D8-445F-D30B-0684-7C32127CA56C}"/>
                  </a:ext>
                </a:extLst>
              </p:cNvPr>
              <p:cNvSpPr/>
              <p:nvPr/>
            </p:nvSpPr>
            <p:spPr>
              <a:xfrm>
                <a:off x="2824475" y="3629625"/>
                <a:ext cx="191375" cy="157325"/>
              </a:xfrm>
              <a:custGeom>
                <a:avLst/>
                <a:gdLst/>
                <a:ahLst/>
                <a:cxnLst/>
                <a:rect l="l" t="t" r="r" b="b"/>
                <a:pathLst>
                  <a:path w="7655" h="6293" extrusionOk="0">
                    <a:moveTo>
                      <a:pt x="6851" y="1"/>
                    </a:moveTo>
                    <a:cubicBezTo>
                      <a:pt x="6532" y="1"/>
                      <a:pt x="6216" y="205"/>
                      <a:pt x="6220" y="616"/>
                    </a:cubicBezTo>
                    <a:cubicBezTo>
                      <a:pt x="6230" y="2085"/>
                      <a:pt x="6332" y="3550"/>
                      <a:pt x="6367" y="5018"/>
                    </a:cubicBezTo>
                    <a:lnTo>
                      <a:pt x="6367" y="5018"/>
                    </a:lnTo>
                    <a:cubicBezTo>
                      <a:pt x="4784" y="5016"/>
                      <a:pt x="3201" y="5002"/>
                      <a:pt x="1620" y="4903"/>
                    </a:cubicBezTo>
                    <a:lnTo>
                      <a:pt x="1620" y="4903"/>
                    </a:lnTo>
                    <a:cubicBezTo>
                      <a:pt x="1548" y="3728"/>
                      <a:pt x="1572" y="2552"/>
                      <a:pt x="1330" y="1391"/>
                    </a:cubicBezTo>
                    <a:cubicBezTo>
                      <a:pt x="1263" y="1071"/>
                      <a:pt x="1028" y="933"/>
                      <a:pt x="780" y="933"/>
                    </a:cubicBezTo>
                    <a:cubicBezTo>
                      <a:pt x="405" y="933"/>
                      <a:pt x="1" y="1248"/>
                      <a:pt x="101" y="1730"/>
                    </a:cubicBezTo>
                    <a:cubicBezTo>
                      <a:pt x="359" y="2971"/>
                      <a:pt x="270" y="4241"/>
                      <a:pt x="394" y="5498"/>
                    </a:cubicBezTo>
                    <a:cubicBezTo>
                      <a:pt x="429" y="5863"/>
                      <a:pt x="657" y="6107"/>
                      <a:pt x="1031" y="6137"/>
                    </a:cubicBezTo>
                    <a:cubicBezTo>
                      <a:pt x="3023" y="6287"/>
                      <a:pt x="5018" y="6293"/>
                      <a:pt x="7014" y="6293"/>
                    </a:cubicBezTo>
                    <a:cubicBezTo>
                      <a:pt x="7358" y="6293"/>
                      <a:pt x="7654" y="6002"/>
                      <a:pt x="7652" y="5656"/>
                    </a:cubicBezTo>
                    <a:cubicBezTo>
                      <a:pt x="7638" y="3974"/>
                      <a:pt x="7507" y="2298"/>
                      <a:pt x="7494" y="616"/>
                    </a:cubicBezTo>
                    <a:cubicBezTo>
                      <a:pt x="7491" y="206"/>
                      <a:pt x="7170" y="1"/>
                      <a:pt x="6851" y="1"/>
                    </a:cubicBezTo>
                    <a:close/>
                  </a:path>
                </a:pathLst>
              </a:custGeom>
              <a:solidFill>
                <a:srgbClr val="191919"/>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 name="Google Shape;1091;p20">
                <a:extLst>
                  <a:ext uri="{FF2B5EF4-FFF2-40B4-BE49-F238E27FC236}">
                    <a16:creationId xmlns:a16="http://schemas.microsoft.com/office/drawing/2014/main" id="{154458F5-673A-7FD6-86A9-4578465E7E0D}"/>
                  </a:ext>
                </a:extLst>
              </p:cNvPr>
              <p:cNvSpPr/>
              <p:nvPr/>
            </p:nvSpPr>
            <p:spPr>
              <a:xfrm>
                <a:off x="2335150" y="2829775"/>
                <a:ext cx="452700" cy="1858225"/>
              </a:xfrm>
              <a:custGeom>
                <a:avLst/>
                <a:gdLst/>
                <a:ahLst/>
                <a:cxnLst/>
                <a:rect l="l" t="t" r="r" b="b"/>
                <a:pathLst>
                  <a:path w="18108" h="74329" extrusionOk="0">
                    <a:moveTo>
                      <a:pt x="10381" y="0"/>
                    </a:moveTo>
                    <a:cubicBezTo>
                      <a:pt x="10323" y="0"/>
                      <a:pt x="10262" y="8"/>
                      <a:pt x="10198" y="26"/>
                    </a:cubicBezTo>
                    <a:cubicBezTo>
                      <a:pt x="0" y="2844"/>
                      <a:pt x="2457" y="18432"/>
                      <a:pt x="4474" y="25962"/>
                    </a:cubicBezTo>
                    <a:cubicBezTo>
                      <a:pt x="6520" y="33598"/>
                      <a:pt x="10273" y="40605"/>
                      <a:pt x="12558" y="48154"/>
                    </a:cubicBezTo>
                    <a:cubicBezTo>
                      <a:pt x="15062" y="56430"/>
                      <a:pt x="16462" y="65082"/>
                      <a:pt x="16816" y="73713"/>
                    </a:cubicBezTo>
                    <a:cubicBezTo>
                      <a:pt x="16832" y="74123"/>
                      <a:pt x="17161" y="74328"/>
                      <a:pt x="17480" y="74328"/>
                    </a:cubicBezTo>
                    <a:cubicBezTo>
                      <a:pt x="17798" y="74328"/>
                      <a:pt x="18107" y="74124"/>
                      <a:pt x="18091" y="73713"/>
                    </a:cubicBezTo>
                    <a:cubicBezTo>
                      <a:pt x="17572" y="61030"/>
                      <a:pt x="14599" y="49036"/>
                      <a:pt x="9838" y="37313"/>
                    </a:cubicBezTo>
                    <a:cubicBezTo>
                      <a:pt x="7085" y="30537"/>
                      <a:pt x="4518" y="23581"/>
                      <a:pt x="4184" y="16200"/>
                    </a:cubicBezTo>
                    <a:cubicBezTo>
                      <a:pt x="3935" y="10693"/>
                      <a:pt x="4107" y="3032"/>
                      <a:pt x="10536" y="1255"/>
                    </a:cubicBezTo>
                    <a:cubicBezTo>
                      <a:pt x="11261" y="1054"/>
                      <a:pt x="11037" y="0"/>
                      <a:pt x="10381" y="0"/>
                    </a:cubicBezTo>
                    <a:close/>
                  </a:path>
                </a:pathLst>
              </a:custGeom>
              <a:solidFill>
                <a:srgbClr val="191919"/>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 name="Google Shape;1092;p20">
                <a:extLst>
                  <a:ext uri="{FF2B5EF4-FFF2-40B4-BE49-F238E27FC236}">
                    <a16:creationId xmlns:a16="http://schemas.microsoft.com/office/drawing/2014/main" id="{3DBB8C5E-4066-10F9-A047-419F6ADBB003}"/>
                  </a:ext>
                </a:extLst>
              </p:cNvPr>
              <p:cNvSpPr/>
              <p:nvPr/>
            </p:nvSpPr>
            <p:spPr>
              <a:xfrm>
                <a:off x="3085400" y="2774650"/>
                <a:ext cx="254075" cy="1917100"/>
              </a:xfrm>
              <a:custGeom>
                <a:avLst/>
                <a:gdLst/>
                <a:ahLst/>
                <a:cxnLst/>
                <a:rect l="l" t="t" r="r" b="b"/>
                <a:pathLst>
                  <a:path w="10163" h="76684" extrusionOk="0">
                    <a:moveTo>
                      <a:pt x="2487" y="0"/>
                    </a:moveTo>
                    <a:cubicBezTo>
                      <a:pt x="1748" y="0"/>
                      <a:pt x="1778" y="1199"/>
                      <a:pt x="2562" y="1277"/>
                    </a:cubicBezTo>
                    <a:lnTo>
                      <a:pt x="2562" y="1279"/>
                    </a:lnTo>
                    <a:cubicBezTo>
                      <a:pt x="10162" y="2051"/>
                      <a:pt x="7563" y="17987"/>
                      <a:pt x="7023" y="22591"/>
                    </a:cubicBezTo>
                    <a:cubicBezTo>
                      <a:pt x="6192" y="29674"/>
                      <a:pt x="4305" y="36551"/>
                      <a:pt x="3125" y="43573"/>
                    </a:cubicBezTo>
                    <a:cubicBezTo>
                      <a:pt x="1308" y="54363"/>
                      <a:pt x="558" y="65740"/>
                      <a:pt x="4153" y="76245"/>
                    </a:cubicBezTo>
                    <a:cubicBezTo>
                      <a:pt x="4257" y="76551"/>
                      <a:pt x="4514" y="76683"/>
                      <a:pt x="4769" y="76683"/>
                    </a:cubicBezTo>
                    <a:cubicBezTo>
                      <a:pt x="5158" y="76683"/>
                      <a:pt x="5543" y="76376"/>
                      <a:pt x="5382" y="75906"/>
                    </a:cubicBezTo>
                    <a:cubicBezTo>
                      <a:pt x="0" y="60176"/>
                      <a:pt x="4696" y="44208"/>
                      <a:pt x="7421" y="28504"/>
                    </a:cubicBezTo>
                    <a:cubicBezTo>
                      <a:pt x="8652" y="21409"/>
                      <a:pt x="9608" y="13774"/>
                      <a:pt x="8456" y="6606"/>
                    </a:cubicBezTo>
                    <a:cubicBezTo>
                      <a:pt x="7862" y="2912"/>
                      <a:pt x="6485" y="400"/>
                      <a:pt x="2562" y="4"/>
                    </a:cubicBezTo>
                    <a:cubicBezTo>
                      <a:pt x="2536" y="1"/>
                      <a:pt x="2511" y="0"/>
                      <a:pt x="2487" y="0"/>
                    </a:cubicBezTo>
                    <a:close/>
                  </a:path>
                </a:pathLst>
              </a:custGeom>
              <a:solidFill>
                <a:srgbClr val="19191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 name="Google Shape;1093;p20">
                <a:extLst>
                  <a:ext uri="{FF2B5EF4-FFF2-40B4-BE49-F238E27FC236}">
                    <a16:creationId xmlns:a16="http://schemas.microsoft.com/office/drawing/2014/main" id="{DA22F120-0579-557F-F39A-83A92AA6727B}"/>
                  </a:ext>
                </a:extLst>
              </p:cNvPr>
              <p:cNvSpPr/>
              <p:nvPr/>
            </p:nvSpPr>
            <p:spPr>
              <a:xfrm>
                <a:off x="2730675" y="3751875"/>
                <a:ext cx="156725" cy="932525"/>
              </a:xfrm>
              <a:custGeom>
                <a:avLst/>
                <a:gdLst/>
                <a:ahLst/>
                <a:cxnLst/>
                <a:rect l="l" t="t" r="r" b="b"/>
                <a:pathLst>
                  <a:path w="6269" h="37301" extrusionOk="0">
                    <a:moveTo>
                      <a:pt x="4627" y="0"/>
                    </a:moveTo>
                    <a:cubicBezTo>
                      <a:pt x="4372" y="0"/>
                      <a:pt x="4116" y="133"/>
                      <a:pt x="4011" y="438"/>
                    </a:cubicBezTo>
                    <a:cubicBezTo>
                      <a:pt x="0" y="12100"/>
                      <a:pt x="2913" y="25063"/>
                      <a:pt x="4956" y="36840"/>
                    </a:cubicBezTo>
                    <a:cubicBezTo>
                      <a:pt x="5011" y="37162"/>
                      <a:pt x="5240" y="37301"/>
                      <a:pt x="5486" y="37301"/>
                    </a:cubicBezTo>
                    <a:cubicBezTo>
                      <a:pt x="5857" y="37301"/>
                      <a:pt x="6268" y="36984"/>
                      <a:pt x="6184" y="36502"/>
                    </a:cubicBezTo>
                    <a:cubicBezTo>
                      <a:pt x="4183" y="24959"/>
                      <a:pt x="1305" y="12214"/>
                      <a:pt x="5240" y="778"/>
                    </a:cubicBezTo>
                    <a:cubicBezTo>
                      <a:pt x="5401" y="308"/>
                      <a:pt x="5016" y="0"/>
                      <a:pt x="4627" y="0"/>
                    </a:cubicBezTo>
                    <a:close/>
                  </a:path>
                </a:pathLst>
              </a:custGeom>
              <a:solidFill>
                <a:srgbClr val="191919"/>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 name="Google Shape;1094;p20">
                <a:extLst>
                  <a:ext uri="{FF2B5EF4-FFF2-40B4-BE49-F238E27FC236}">
                    <a16:creationId xmlns:a16="http://schemas.microsoft.com/office/drawing/2014/main" id="{6BC2A001-50C6-4B90-F581-30B8CC548E1D}"/>
                  </a:ext>
                </a:extLst>
              </p:cNvPr>
              <p:cNvSpPr/>
              <p:nvPr/>
            </p:nvSpPr>
            <p:spPr>
              <a:xfrm>
                <a:off x="2975900" y="3752175"/>
                <a:ext cx="100175" cy="936225"/>
              </a:xfrm>
              <a:custGeom>
                <a:avLst/>
                <a:gdLst/>
                <a:ahLst/>
                <a:cxnLst/>
                <a:rect l="l" t="t" r="r" b="b"/>
                <a:pathLst>
                  <a:path w="4007" h="37449" extrusionOk="0">
                    <a:moveTo>
                      <a:pt x="774" y="1"/>
                    </a:moveTo>
                    <a:cubicBezTo>
                      <a:pt x="379" y="1"/>
                      <a:pt x="1" y="303"/>
                      <a:pt x="185" y="765"/>
                    </a:cubicBezTo>
                    <a:lnTo>
                      <a:pt x="185" y="766"/>
                    </a:lnTo>
                    <a:cubicBezTo>
                      <a:pt x="2725" y="7118"/>
                      <a:pt x="1918" y="14361"/>
                      <a:pt x="1914" y="21073"/>
                    </a:cubicBezTo>
                    <a:cubicBezTo>
                      <a:pt x="1914" y="26464"/>
                      <a:pt x="1022" y="31402"/>
                      <a:pt x="185" y="36647"/>
                    </a:cubicBezTo>
                    <a:cubicBezTo>
                      <a:pt x="108" y="37131"/>
                      <a:pt x="522" y="37448"/>
                      <a:pt x="893" y="37448"/>
                    </a:cubicBezTo>
                    <a:cubicBezTo>
                      <a:pt x="1137" y="37448"/>
                      <a:pt x="1363" y="37309"/>
                      <a:pt x="1415" y="36988"/>
                    </a:cubicBezTo>
                    <a:cubicBezTo>
                      <a:pt x="2279" y="31567"/>
                      <a:pt x="3184" y="26645"/>
                      <a:pt x="3189" y="21073"/>
                    </a:cubicBezTo>
                    <a:cubicBezTo>
                      <a:pt x="3196" y="14231"/>
                      <a:pt x="4007" y="6909"/>
                      <a:pt x="1415" y="426"/>
                    </a:cubicBezTo>
                    <a:cubicBezTo>
                      <a:pt x="1296" y="129"/>
                      <a:pt x="1031" y="1"/>
                      <a:pt x="774" y="1"/>
                    </a:cubicBezTo>
                    <a:close/>
                  </a:path>
                </a:pathLst>
              </a:custGeom>
              <a:solidFill>
                <a:srgbClr val="191919"/>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 name="Google Shape;1095;p20">
                <a:extLst>
                  <a:ext uri="{FF2B5EF4-FFF2-40B4-BE49-F238E27FC236}">
                    <a16:creationId xmlns:a16="http://schemas.microsoft.com/office/drawing/2014/main" id="{5C919FB3-05CD-92B3-63B8-AE780D7088E8}"/>
                  </a:ext>
                </a:extLst>
              </p:cNvPr>
              <p:cNvSpPr/>
              <p:nvPr/>
            </p:nvSpPr>
            <p:spPr>
              <a:xfrm>
                <a:off x="490375" y="1655425"/>
                <a:ext cx="2120325" cy="1760650"/>
              </a:xfrm>
              <a:custGeom>
                <a:avLst/>
                <a:gdLst/>
                <a:ahLst/>
                <a:cxnLst/>
                <a:rect l="l" t="t" r="r" b="b"/>
                <a:pathLst>
                  <a:path w="84813" h="70426" extrusionOk="0">
                    <a:moveTo>
                      <a:pt x="14845" y="0"/>
                    </a:moveTo>
                    <a:cubicBezTo>
                      <a:pt x="12305" y="0"/>
                      <a:pt x="9928" y="3147"/>
                      <a:pt x="8311" y="4911"/>
                    </a:cubicBezTo>
                    <a:cubicBezTo>
                      <a:pt x="6219" y="7196"/>
                      <a:pt x="2357" y="9301"/>
                      <a:pt x="937" y="11942"/>
                    </a:cubicBezTo>
                    <a:cubicBezTo>
                      <a:pt x="0" y="13679"/>
                      <a:pt x="802" y="15419"/>
                      <a:pt x="1359" y="17203"/>
                    </a:cubicBezTo>
                    <a:cubicBezTo>
                      <a:pt x="3839" y="25145"/>
                      <a:pt x="8576" y="31828"/>
                      <a:pt x="13936" y="38090"/>
                    </a:cubicBezTo>
                    <a:cubicBezTo>
                      <a:pt x="26128" y="52338"/>
                      <a:pt x="40313" y="63035"/>
                      <a:pt x="57535" y="70369"/>
                    </a:cubicBezTo>
                    <a:cubicBezTo>
                      <a:pt x="57628" y="70408"/>
                      <a:pt x="57719" y="70426"/>
                      <a:pt x="57806" y="70426"/>
                    </a:cubicBezTo>
                    <a:cubicBezTo>
                      <a:pt x="58420" y="70426"/>
                      <a:pt x="58838" y="69549"/>
                      <a:pt x="58179" y="69269"/>
                    </a:cubicBezTo>
                    <a:cubicBezTo>
                      <a:pt x="42135" y="62437"/>
                      <a:pt x="28874" y="52742"/>
                      <a:pt x="17149" y="39810"/>
                    </a:cubicBezTo>
                    <a:cubicBezTo>
                      <a:pt x="11413" y="33487"/>
                      <a:pt x="6007" y="26653"/>
                      <a:pt x="3134" y="18516"/>
                    </a:cubicBezTo>
                    <a:cubicBezTo>
                      <a:pt x="2121" y="15649"/>
                      <a:pt x="1628" y="13737"/>
                      <a:pt x="3502" y="11212"/>
                    </a:cubicBezTo>
                    <a:cubicBezTo>
                      <a:pt x="4512" y="9853"/>
                      <a:pt x="6399" y="8810"/>
                      <a:pt x="7597" y="7591"/>
                    </a:cubicBezTo>
                    <a:cubicBezTo>
                      <a:pt x="9223" y="5937"/>
                      <a:pt x="11478" y="2199"/>
                      <a:pt x="13765" y="1560"/>
                    </a:cubicBezTo>
                    <a:cubicBezTo>
                      <a:pt x="13967" y="1504"/>
                      <a:pt x="14169" y="1477"/>
                      <a:pt x="14369" y="1477"/>
                    </a:cubicBezTo>
                    <a:cubicBezTo>
                      <a:pt x="17204" y="1477"/>
                      <a:pt x="19758" y="6836"/>
                      <a:pt x="21084" y="8780"/>
                    </a:cubicBezTo>
                    <a:cubicBezTo>
                      <a:pt x="22943" y="11505"/>
                      <a:pt x="24912" y="14146"/>
                      <a:pt x="26992" y="16701"/>
                    </a:cubicBezTo>
                    <a:cubicBezTo>
                      <a:pt x="31715" y="22527"/>
                      <a:pt x="36955" y="27940"/>
                      <a:pt x="43031" y="32363"/>
                    </a:cubicBezTo>
                    <a:cubicBezTo>
                      <a:pt x="49959" y="37406"/>
                      <a:pt x="57339" y="42432"/>
                      <a:pt x="65095" y="46116"/>
                    </a:cubicBezTo>
                    <a:cubicBezTo>
                      <a:pt x="69312" y="48120"/>
                      <a:pt x="72932" y="48762"/>
                      <a:pt x="76810" y="48762"/>
                    </a:cubicBezTo>
                    <a:cubicBezTo>
                      <a:pt x="79063" y="48762"/>
                      <a:pt x="81403" y="48545"/>
                      <a:pt x="83999" y="48252"/>
                    </a:cubicBezTo>
                    <a:cubicBezTo>
                      <a:pt x="84777" y="48164"/>
                      <a:pt x="84813" y="46973"/>
                      <a:pt x="84082" y="46973"/>
                    </a:cubicBezTo>
                    <a:cubicBezTo>
                      <a:pt x="84055" y="46973"/>
                      <a:pt x="84028" y="46974"/>
                      <a:pt x="83999" y="46977"/>
                    </a:cubicBezTo>
                    <a:lnTo>
                      <a:pt x="84001" y="46977"/>
                    </a:lnTo>
                    <a:cubicBezTo>
                      <a:pt x="81276" y="47286"/>
                      <a:pt x="78783" y="47647"/>
                      <a:pt x="76265" y="47647"/>
                    </a:cubicBezTo>
                    <a:cubicBezTo>
                      <a:pt x="74247" y="47647"/>
                      <a:pt x="72213" y="47415"/>
                      <a:pt x="70031" y="46737"/>
                    </a:cubicBezTo>
                    <a:cubicBezTo>
                      <a:pt x="65039" y="45187"/>
                      <a:pt x="60392" y="42239"/>
                      <a:pt x="55980" y="39489"/>
                    </a:cubicBezTo>
                    <a:cubicBezTo>
                      <a:pt x="47250" y="34051"/>
                      <a:pt x="38903" y="28214"/>
                      <a:pt x="31962" y="20561"/>
                    </a:cubicBezTo>
                    <a:cubicBezTo>
                      <a:pt x="28418" y="16654"/>
                      <a:pt x="25165" y="12489"/>
                      <a:pt x="22186" y="8136"/>
                    </a:cubicBezTo>
                    <a:cubicBezTo>
                      <a:pt x="20691" y="5953"/>
                      <a:pt x="19029" y="2367"/>
                      <a:pt x="16856" y="724"/>
                    </a:cubicBezTo>
                    <a:cubicBezTo>
                      <a:pt x="16182" y="214"/>
                      <a:pt x="15508" y="0"/>
                      <a:pt x="14845" y="0"/>
                    </a:cubicBezTo>
                    <a:close/>
                  </a:path>
                </a:pathLst>
              </a:custGeom>
              <a:solidFill>
                <a:srgbClr val="19191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 name="Google Shape;1096;p20">
                <a:extLst>
                  <a:ext uri="{FF2B5EF4-FFF2-40B4-BE49-F238E27FC236}">
                    <a16:creationId xmlns:a16="http://schemas.microsoft.com/office/drawing/2014/main" id="{C3279533-1F1D-B87E-EAAE-9AD74773D0B1}"/>
                  </a:ext>
                </a:extLst>
              </p:cNvPr>
              <p:cNvSpPr/>
              <p:nvPr/>
            </p:nvSpPr>
            <p:spPr>
              <a:xfrm>
                <a:off x="1739775" y="3389500"/>
                <a:ext cx="216075" cy="1251275"/>
              </a:xfrm>
              <a:custGeom>
                <a:avLst/>
                <a:gdLst/>
                <a:ahLst/>
                <a:cxnLst/>
                <a:rect l="l" t="t" r="r" b="b"/>
                <a:pathLst>
                  <a:path w="8643" h="50051" extrusionOk="0">
                    <a:moveTo>
                      <a:pt x="7868" y="0"/>
                    </a:moveTo>
                    <a:cubicBezTo>
                      <a:pt x="7615" y="0"/>
                      <a:pt x="7364" y="135"/>
                      <a:pt x="7268" y="445"/>
                    </a:cubicBezTo>
                    <a:cubicBezTo>
                      <a:pt x="4738" y="8592"/>
                      <a:pt x="3764" y="16950"/>
                      <a:pt x="2579" y="25360"/>
                    </a:cubicBezTo>
                    <a:cubicBezTo>
                      <a:pt x="1453" y="33352"/>
                      <a:pt x="1" y="41343"/>
                      <a:pt x="1" y="49434"/>
                    </a:cubicBezTo>
                    <a:cubicBezTo>
                      <a:pt x="1" y="49845"/>
                      <a:pt x="320" y="50050"/>
                      <a:pt x="638" y="50050"/>
                    </a:cubicBezTo>
                    <a:cubicBezTo>
                      <a:pt x="956" y="50050"/>
                      <a:pt x="1274" y="49845"/>
                      <a:pt x="1274" y="49434"/>
                    </a:cubicBezTo>
                    <a:cubicBezTo>
                      <a:pt x="1274" y="40804"/>
                      <a:pt x="2926" y="32301"/>
                      <a:pt x="4087" y="23777"/>
                    </a:cubicBezTo>
                    <a:cubicBezTo>
                      <a:pt x="5146" y="15989"/>
                      <a:pt x="6158" y="8312"/>
                      <a:pt x="8496" y="785"/>
                    </a:cubicBezTo>
                    <a:cubicBezTo>
                      <a:pt x="8643" y="311"/>
                      <a:pt x="8253" y="0"/>
                      <a:pt x="7868" y="0"/>
                    </a:cubicBezTo>
                    <a:close/>
                  </a:path>
                </a:pathLst>
              </a:custGeom>
              <a:solidFill>
                <a:srgbClr val="19191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 name="Google Shape;1097;p20">
                <a:extLst>
                  <a:ext uri="{FF2B5EF4-FFF2-40B4-BE49-F238E27FC236}">
                    <a16:creationId xmlns:a16="http://schemas.microsoft.com/office/drawing/2014/main" id="{1717D2AA-E1CA-5AEB-4557-DE36A317C77C}"/>
                  </a:ext>
                </a:extLst>
              </p:cNvPr>
              <p:cNvSpPr/>
              <p:nvPr/>
            </p:nvSpPr>
            <p:spPr>
              <a:xfrm>
                <a:off x="560650" y="1790825"/>
                <a:ext cx="452550" cy="402325"/>
              </a:xfrm>
              <a:custGeom>
                <a:avLst/>
                <a:gdLst/>
                <a:ahLst/>
                <a:cxnLst/>
                <a:rect l="l" t="t" r="r" b="b"/>
                <a:pathLst>
                  <a:path w="18102" h="16093" extrusionOk="0">
                    <a:moveTo>
                      <a:pt x="17219" y="1"/>
                    </a:moveTo>
                    <a:cubicBezTo>
                      <a:pt x="17026" y="1"/>
                      <a:pt x="16832" y="89"/>
                      <a:pt x="16700" y="302"/>
                    </a:cubicBezTo>
                    <a:cubicBezTo>
                      <a:pt x="14794" y="3380"/>
                      <a:pt x="11573" y="5472"/>
                      <a:pt x="8756" y="7634"/>
                    </a:cubicBezTo>
                    <a:cubicBezTo>
                      <a:pt x="5854" y="9863"/>
                      <a:pt x="3534" y="12762"/>
                      <a:pt x="551" y="14876"/>
                    </a:cubicBezTo>
                    <a:cubicBezTo>
                      <a:pt x="0" y="15266"/>
                      <a:pt x="343" y="16093"/>
                      <a:pt x="859" y="16093"/>
                    </a:cubicBezTo>
                    <a:cubicBezTo>
                      <a:pt x="966" y="16093"/>
                      <a:pt x="1080" y="16058"/>
                      <a:pt x="1195" y="15976"/>
                    </a:cubicBezTo>
                    <a:cubicBezTo>
                      <a:pt x="4660" y="13517"/>
                      <a:pt x="7450" y="10224"/>
                      <a:pt x="10841" y="7639"/>
                    </a:cubicBezTo>
                    <a:cubicBezTo>
                      <a:pt x="13402" y="5687"/>
                      <a:pt x="16083" y="3720"/>
                      <a:pt x="17802" y="944"/>
                    </a:cubicBezTo>
                    <a:cubicBezTo>
                      <a:pt x="18101" y="459"/>
                      <a:pt x="17661" y="1"/>
                      <a:pt x="17219" y="1"/>
                    </a:cubicBezTo>
                    <a:close/>
                  </a:path>
                </a:pathLst>
              </a:custGeom>
              <a:solidFill>
                <a:srgbClr val="191919"/>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 name="Google Shape;1098;p20">
                <a:extLst>
                  <a:ext uri="{FF2B5EF4-FFF2-40B4-BE49-F238E27FC236}">
                    <a16:creationId xmlns:a16="http://schemas.microsoft.com/office/drawing/2014/main" id="{67AFFED1-8995-4084-6C18-9795FAB72A57}"/>
                  </a:ext>
                </a:extLst>
              </p:cNvPr>
              <p:cNvSpPr/>
              <p:nvPr/>
            </p:nvSpPr>
            <p:spPr>
              <a:xfrm>
                <a:off x="598500" y="1862075"/>
                <a:ext cx="454675" cy="392875"/>
              </a:xfrm>
              <a:custGeom>
                <a:avLst/>
                <a:gdLst/>
                <a:ahLst/>
                <a:cxnLst/>
                <a:rect l="l" t="t" r="r" b="b"/>
                <a:pathLst>
                  <a:path w="18187" h="15715" extrusionOk="0">
                    <a:moveTo>
                      <a:pt x="17292" y="0"/>
                    </a:moveTo>
                    <a:cubicBezTo>
                      <a:pt x="17097" y="0"/>
                      <a:pt x="16900" y="84"/>
                      <a:pt x="16761" y="286"/>
                    </a:cubicBezTo>
                    <a:cubicBezTo>
                      <a:pt x="14755" y="3200"/>
                      <a:pt x="11632" y="5012"/>
                      <a:pt x="8898" y="7158"/>
                    </a:cubicBezTo>
                    <a:cubicBezTo>
                      <a:pt x="5945" y="9478"/>
                      <a:pt x="3288" y="12154"/>
                      <a:pt x="480" y="14645"/>
                    </a:cubicBezTo>
                    <a:cubicBezTo>
                      <a:pt x="0" y="15071"/>
                      <a:pt x="448" y="15714"/>
                      <a:pt x="959" y="15714"/>
                    </a:cubicBezTo>
                    <a:cubicBezTo>
                      <a:pt x="1101" y="15714"/>
                      <a:pt x="1248" y="15664"/>
                      <a:pt x="1382" y="15546"/>
                    </a:cubicBezTo>
                    <a:lnTo>
                      <a:pt x="1383" y="15546"/>
                    </a:lnTo>
                    <a:cubicBezTo>
                      <a:pt x="4636" y="12659"/>
                      <a:pt x="7725" y="9617"/>
                      <a:pt x="11211" y="7004"/>
                    </a:cubicBezTo>
                    <a:cubicBezTo>
                      <a:pt x="13636" y="5186"/>
                      <a:pt x="16121" y="3460"/>
                      <a:pt x="17861" y="929"/>
                    </a:cubicBezTo>
                    <a:cubicBezTo>
                      <a:pt x="18187" y="455"/>
                      <a:pt x="17745" y="0"/>
                      <a:pt x="17292" y="0"/>
                    </a:cubicBezTo>
                    <a:close/>
                  </a:path>
                </a:pathLst>
              </a:custGeom>
              <a:solidFill>
                <a:srgbClr val="191919"/>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 name="Google Shape;1099;p20">
                <a:extLst>
                  <a:ext uri="{FF2B5EF4-FFF2-40B4-BE49-F238E27FC236}">
                    <a16:creationId xmlns:a16="http://schemas.microsoft.com/office/drawing/2014/main" id="{305D58F2-418E-1055-8E90-5024772C2ED5}"/>
                  </a:ext>
                </a:extLst>
              </p:cNvPr>
              <p:cNvSpPr/>
              <p:nvPr/>
            </p:nvSpPr>
            <p:spPr>
              <a:xfrm>
                <a:off x="205475" y="1333375"/>
                <a:ext cx="579725" cy="574850"/>
              </a:xfrm>
              <a:custGeom>
                <a:avLst/>
                <a:gdLst/>
                <a:ahLst/>
                <a:cxnLst/>
                <a:rect l="l" t="t" r="r" b="b"/>
                <a:pathLst>
                  <a:path w="23189" h="22994" extrusionOk="0">
                    <a:moveTo>
                      <a:pt x="8964" y="0"/>
                    </a:moveTo>
                    <a:cubicBezTo>
                      <a:pt x="8743" y="0"/>
                      <a:pt x="8534" y="71"/>
                      <a:pt x="8342" y="224"/>
                    </a:cubicBezTo>
                    <a:cubicBezTo>
                      <a:pt x="7311" y="1044"/>
                      <a:pt x="7508" y="2584"/>
                      <a:pt x="8217" y="4296"/>
                    </a:cubicBezTo>
                    <a:lnTo>
                      <a:pt x="8217" y="4296"/>
                    </a:lnTo>
                    <a:cubicBezTo>
                      <a:pt x="6692" y="2712"/>
                      <a:pt x="5147" y="1485"/>
                      <a:pt x="3967" y="1485"/>
                    </a:cubicBezTo>
                    <a:cubicBezTo>
                      <a:pt x="3565" y="1485"/>
                      <a:pt x="3205" y="1628"/>
                      <a:pt x="2904" y="1948"/>
                    </a:cubicBezTo>
                    <a:cubicBezTo>
                      <a:pt x="2237" y="2654"/>
                      <a:pt x="2908" y="4099"/>
                      <a:pt x="4129" y="5771"/>
                    </a:cubicBezTo>
                    <a:lnTo>
                      <a:pt x="4129" y="5771"/>
                    </a:lnTo>
                    <a:cubicBezTo>
                      <a:pt x="3613" y="5520"/>
                      <a:pt x="3133" y="5376"/>
                      <a:pt x="2709" y="5376"/>
                    </a:cubicBezTo>
                    <a:cubicBezTo>
                      <a:pt x="2413" y="5376"/>
                      <a:pt x="2144" y="5447"/>
                      <a:pt x="1911" y="5600"/>
                    </a:cubicBezTo>
                    <a:cubicBezTo>
                      <a:pt x="1" y="6855"/>
                      <a:pt x="2980" y="10052"/>
                      <a:pt x="5875" y="12674"/>
                    </a:cubicBezTo>
                    <a:lnTo>
                      <a:pt x="5875" y="12674"/>
                    </a:lnTo>
                    <a:cubicBezTo>
                      <a:pt x="5218" y="12416"/>
                      <a:pt x="4604" y="12249"/>
                      <a:pt x="4115" y="12249"/>
                    </a:cubicBezTo>
                    <a:cubicBezTo>
                      <a:pt x="3247" y="12249"/>
                      <a:pt x="2773" y="12775"/>
                      <a:pt x="3142" y="14256"/>
                    </a:cubicBezTo>
                    <a:cubicBezTo>
                      <a:pt x="3561" y="15938"/>
                      <a:pt x="6320" y="17502"/>
                      <a:pt x="7614" y="18426"/>
                    </a:cubicBezTo>
                    <a:cubicBezTo>
                      <a:pt x="9993" y="20129"/>
                      <a:pt x="12536" y="21772"/>
                      <a:pt x="15232" y="22935"/>
                    </a:cubicBezTo>
                    <a:cubicBezTo>
                      <a:pt x="15325" y="22976"/>
                      <a:pt x="15418" y="22994"/>
                      <a:pt x="15506" y="22994"/>
                    </a:cubicBezTo>
                    <a:cubicBezTo>
                      <a:pt x="16118" y="22994"/>
                      <a:pt x="16531" y="22119"/>
                      <a:pt x="15875" y="21835"/>
                    </a:cubicBezTo>
                    <a:lnTo>
                      <a:pt x="15873" y="21835"/>
                    </a:lnTo>
                    <a:cubicBezTo>
                      <a:pt x="12913" y="20559"/>
                      <a:pt x="10092" y="18730"/>
                      <a:pt x="7524" y="16796"/>
                    </a:cubicBezTo>
                    <a:cubicBezTo>
                      <a:pt x="6763" y="16222"/>
                      <a:pt x="3484" y="13928"/>
                      <a:pt x="4924" y="13432"/>
                    </a:cubicBezTo>
                    <a:cubicBezTo>
                      <a:pt x="4968" y="13417"/>
                      <a:pt x="5019" y="13410"/>
                      <a:pt x="5075" y="13410"/>
                    </a:cubicBezTo>
                    <a:cubicBezTo>
                      <a:pt x="6161" y="13410"/>
                      <a:pt x="9423" y="16072"/>
                      <a:pt x="10190" y="16478"/>
                    </a:cubicBezTo>
                    <a:cubicBezTo>
                      <a:pt x="10302" y="16538"/>
                      <a:pt x="10412" y="16565"/>
                      <a:pt x="10515" y="16565"/>
                    </a:cubicBezTo>
                    <a:cubicBezTo>
                      <a:pt x="11015" y="16565"/>
                      <a:pt x="11340" y="15932"/>
                      <a:pt x="10963" y="15477"/>
                    </a:cubicBezTo>
                    <a:cubicBezTo>
                      <a:pt x="9476" y="13683"/>
                      <a:pt x="7689" y="12208"/>
                      <a:pt x="5962" y="10654"/>
                    </a:cubicBezTo>
                    <a:cubicBezTo>
                      <a:pt x="5082" y="9863"/>
                      <a:pt x="1950" y="7154"/>
                      <a:pt x="3063" y="6881"/>
                    </a:cubicBezTo>
                    <a:cubicBezTo>
                      <a:pt x="3118" y="6867"/>
                      <a:pt x="3177" y="6860"/>
                      <a:pt x="3239" y="6860"/>
                    </a:cubicBezTo>
                    <a:cubicBezTo>
                      <a:pt x="5180" y="6860"/>
                      <a:pt x="10491" y="13263"/>
                      <a:pt x="11794" y="14490"/>
                    </a:cubicBezTo>
                    <a:cubicBezTo>
                      <a:pt x="11924" y="14612"/>
                      <a:pt x="12075" y="14664"/>
                      <a:pt x="12223" y="14664"/>
                    </a:cubicBezTo>
                    <a:cubicBezTo>
                      <a:pt x="12666" y="14664"/>
                      <a:pt x="13080" y="14195"/>
                      <a:pt x="12796" y="13718"/>
                    </a:cubicBezTo>
                    <a:cubicBezTo>
                      <a:pt x="11682" y="11850"/>
                      <a:pt x="10207" y="10237"/>
                      <a:pt x="8752" y="8632"/>
                    </a:cubicBezTo>
                    <a:cubicBezTo>
                      <a:pt x="8017" y="7822"/>
                      <a:pt x="3707" y="4127"/>
                      <a:pt x="3926" y="3014"/>
                    </a:cubicBezTo>
                    <a:cubicBezTo>
                      <a:pt x="3938" y="2950"/>
                      <a:pt x="3979" y="2920"/>
                      <a:pt x="4042" y="2920"/>
                    </a:cubicBezTo>
                    <a:cubicBezTo>
                      <a:pt x="4703" y="2920"/>
                      <a:pt x="7870" y="6105"/>
                      <a:pt x="8368" y="6670"/>
                    </a:cubicBezTo>
                    <a:cubicBezTo>
                      <a:pt x="9902" y="8413"/>
                      <a:pt x="11296" y="10284"/>
                      <a:pt x="12896" y="11970"/>
                    </a:cubicBezTo>
                    <a:cubicBezTo>
                      <a:pt x="13025" y="12106"/>
                      <a:pt x="13175" y="12163"/>
                      <a:pt x="13321" y="12163"/>
                    </a:cubicBezTo>
                    <a:cubicBezTo>
                      <a:pt x="13751" y="12163"/>
                      <a:pt x="14148" y="11665"/>
                      <a:pt x="13897" y="11198"/>
                    </a:cubicBezTo>
                    <a:cubicBezTo>
                      <a:pt x="13059" y="9639"/>
                      <a:pt x="12065" y="8176"/>
                      <a:pt x="11161" y="6656"/>
                    </a:cubicBezTo>
                    <a:cubicBezTo>
                      <a:pt x="10865" y="6155"/>
                      <a:pt x="8538" y="1466"/>
                      <a:pt x="9293" y="1466"/>
                    </a:cubicBezTo>
                    <a:cubicBezTo>
                      <a:pt x="9306" y="1466"/>
                      <a:pt x="9321" y="1468"/>
                      <a:pt x="9336" y="1471"/>
                    </a:cubicBezTo>
                    <a:cubicBezTo>
                      <a:pt x="10134" y="1627"/>
                      <a:pt x="11645" y="4876"/>
                      <a:pt x="12114" y="5644"/>
                    </a:cubicBezTo>
                    <a:cubicBezTo>
                      <a:pt x="13208" y="7447"/>
                      <a:pt x="14199" y="9262"/>
                      <a:pt x="15574" y="10867"/>
                    </a:cubicBezTo>
                    <a:cubicBezTo>
                      <a:pt x="15687" y="10999"/>
                      <a:pt x="15836" y="11056"/>
                      <a:pt x="15988" y="11056"/>
                    </a:cubicBezTo>
                    <a:cubicBezTo>
                      <a:pt x="16381" y="11056"/>
                      <a:pt x="16792" y="10674"/>
                      <a:pt x="16638" y="10248"/>
                    </a:cubicBezTo>
                    <a:cubicBezTo>
                      <a:pt x="16226" y="9108"/>
                      <a:pt x="15126" y="6619"/>
                      <a:pt x="15493" y="5439"/>
                    </a:cubicBezTo>
                    <a:cubicBezTo>
                      <a:pt x="15617" y="5044"/>
                      <a:pt x="15766" y="4879"/>
                      <a:pt x="15931" y="4879"/>
                    </a:cubicBezTo>
                    <a:cubicBezTo>
                      <a:pt x="16670" y="4879"/>
                      <a:pt x="17699" y="8208"/>
                      <a:pt x="17920" y="8745"/>
                    </a:cubicBezTo>
                    <a:cubicBezTo>
                      <a:pt x="18984" y="11321"/>
                      <a:pt x="20005" y="13953"/>
                      <a:pt x="21873" y="16064"/>
                    </a:cubicBezTo>
                    <a:cubicBezTo>
                      <a:pt x="22001" y="16209"/>
                      <a:pt x="22148" y="16270"/>
                      <a:pt x="22292" y="16270"/>
                    </a:cubicBezTo>
                    <a:cubicBezTo>
                      <a:pt x="22760" y="16270"/>
                      <a:pt x="23188" y="15631"/>
                      <a:pt x="22774" y="15163"/>
                    </a:cubicBezTo>
                    <a:cubicBezTo>
                      <a:pt x="20515" y="12610"/>
                      <a:pt x="19551" y="9206"/>
                      <a:pt x="18223" y="6134"/>
                    </a:cubicBezTo>
                    <a:cubicBezTo>
                      <a:pt x="17858" y="5288"/>
                      <a:pt x="17183" y="2965"/>
                      <a:pt x="15987" y="2726"/>
                    </a:cubicBezTo>
                    <a:cubicBezTo>
                      <a:pt x="15838" y="2697"/>
                      <a:pt x="15699" y="2682"/>
                      <a:pt x="15572" y="2682"/>
                    </a:cubicBezTo>
                    <a:cubicBezTo>
                      <a:pt x="14164" y="2682"/>
                      <a:pt x="14033" y="4411"/>
                      <a:pt x="14300" y="6264"/>
                    </a:cubicBezTo>
                    <a:lnTo>
                      <a:pt x="14300" y="6264"/>
                    </a:lnTo>
                    <a:cubicBezTo>
                      <a:pt x="12659" y="3411"/>
                      <a:pt x="10503" y="0"/>
                      <a:pt x="8964" y="0"/>
                    </a:cubicBezTo>
                    <a:close/>
                  </a:path>
                </a:pathLst>
              </a:custGeom>
              <a:solidFill>
                <a:srgbClr val="191919"/>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 name="Google Shape;1100;p20">
                <a:extLst>
                  <a:ext uri="{FF2B5EF4-FFF2-40B4-BE49-F238E27FC236}">
                    <a16:creationId xmlns:a16="http://schemas.microsoft.com/office/drawing/2014/main" id="{ED9C713D-EF40-C27D-85E2-FCCBCDD9331F}"/>
                  </a:ext>
                </a:extLst>
              </p:cNvPr>
              <p:cNvSpPr/>
              <p:nvPr/>
            </p:nvSpPr>
            <p:spPr>
              <a:xfrm>
                <a:off x="1969325" y="4007150"/>
                <a:ext cx="445325" cy="120825"/>
              </a:xfrm>
              <a:custGeom>
                <a:avLst/>
                <a:gdLst/>
                <a:ahLst/>
                <a:cxnLst/>
                <a:rect l="l" t="t" r="r" b="b"/>
                <a:pathLst>
                  <a:path w="17813" h="4833" extrusionOk="0">
                    <a:moveTo>
                      <a:pt x="13461" y="1101"/>
                    </a:moveTo>
                    <a:cubicBezTo>
                      <a:pt x="14880" y="1101"/>
                      <a:pt x="16066" y="1352"/>
                      <a:pt x="16226" y="2206"/>
                    </a:cubicBezTo>
                    <a:cubicBezTo>
                      <a:pt x="16454" y="3428"/>
                      <a:pt x="13971" y="3671"/>
                      <a:pt x="11686" y="3671"/>
                    </a:cubicBezTo>
                    <a:cubicBezTo>
                      <a:pt x="10254" y="3671"/>
                      <a:pt x="8899" y="3575"/>
                      <a:pt x="8338" y="3565"/>
                    </a:cubicBezTo>
                    <a:cubicBezTo>
                      <a:pt x="6758" y="3537"/>
                      <a:pt x="5179" y="3474"/>
                      <a:pt x="3599" y="3451"/>
                    </a:cubicBezTo>
                    <a:cubicBezTo>
                      <a:pt x="1547" y="3421"/>
                      <a:pt x="1203" y="3256"/>
                      <a:pt x="1342" y="1428"/>
                    </a:cubicBezTo>
                    <a:lnTo>
                      <a:pt x="1342" y="1428"/>
                    </a:lnTo>
                    <a:cubicBezTo>
                      <a:pt x="2619" y="1661"/>
                      <a:pt x="3888" y="1747"/>
                      <a:pt x="5162" y="1747"/>
                    </a:cubicBezTo>
                    <a:cubicBezTo>
                      <a:pt x="6269" y="1747"/>
                      <a:pt x="7379" y="1682"/>
                      <a:pt x="8503" y="1591"/>
                    </a:cubicBezTo>
                    <a:cubicBezTo>
                      <a:pt x="9415" y="1517"/>
                      <a:pt x="11632" y="1101"/>
                      <a:pt x="13461" y="1101"/>
                    </a:cubicBezTo>
                    <a:close/>
                    <a:moveTo>
                      <a:pt x="14169" y="0"/>
                    </a:moveTo>
                    <a:cubicBezTo>
                      <a:pt x="11179" y="0"/>
                      <a:pt x="8190" y="490"/>
                      <a:pt x="5208" y="490"/>
                    </a:cubicBezTo>
                    <a:cubicBezTo>
                      <a:pt x="3986" y="490"/>
                      <a:pt x="2765" y="408"/>
                      <a:pt x="1546" y="176"/>
                    </a:cubicBezTo>
                    <a:cubicBezTo>
                      <a:pt x="1499" y="167"/>
                      <a:pt x="1454" y="162"/>
                      <a:pt x="1411" y="162"/>
                    </a:cubicBezTo>
                    <a:cubicBezTo>
                      <a:pt x="1226" y="162"/>
                      <a:pt x="1072" y="238"/>
                      <a:pt x="959" y="352"/>
                    </a:cubicBezTo>
                    <a:lnTo>
                      <a:pt x="959" y="352"/>
                    </a:lnTo>
                    <a:cubicBezTo>
                      <a:pt x="911" y="342"/>
                      <a:pt x="860" y="337"/>
                      <a:pt x="810" y="337"/>
                    </a:cubicBezTo>
                    <a:cubicBezTo>
                      <a:pt x="490" y="337"/>
                      <a:pt x="150" y="541"/>
                      <a:pt x="110" y="947"/>
                    </a:cubicBezTo>
                    <a:cubicBezTo>
                      <a:pt x="1" y="1994"/>
                      <a:pt x="1" y="3050"/>
                      <a:pt x="110" y="4097"/>
                    </a:cubicBezTo>
                    <a:cubicBezTo>
                      <a:pt x="143" y="4431"/>
                      <a:pt x="369" y="4735"/>
                      <a:pt x="735" y="4735"/>
                    </a:cubicBezTo>
                    <a:cubicBezTo>
                      <a:pt x="740" y="4735"/>
                      <a:pt x="744" y="4735"/>
                      <a:pt x="748" y="4735"/>
                    </a:cubicBezTo>
                    <a:cubicBezTo>
                      <a:pt x="1189" y="4727"/>
                      <a:pt x="1631" y="4724"/>
                      <a:pt x="2072" y="4724"/>
                    </a:cubicBezTo>
                    <a:cubicBezTo>
                      <a:pt x="4574" y="4724"/>
                      <a:pt x="7074" y="4833"/>
                      <a:pt x="9568" y="4833"/>
                    </a:cubicBezTo>
                    <a:cubicBezTo>
                      <a:pt x="12151" y="4833"/>
                      <a:pt x="14727" y="4716"/>
                      <a:pt x="17295" y="4240"/>
                    </a:cubicBezTo>
                    <a:cubicBezTo>
                      <a:pt x="17642" y="4176"/>
                      <a:pt x="17813" y="3767"/>
                      <a:pt x="17741" y="3455"/>
                    </a:cubicBezTo>
                    <a:cubicBezTo>
                      <a:pt x="17511" y="2587"/>
                      <a:pt x="17413" y="1689"/>
                      <a:pt x="17448" y="789"/>
                    </a:cubicBezTo>
                    <a:cubicBezTo>
                      <a:pt x="17443" y="414"/>
                      <a:pt x="17157" y="197"/>
                      <a:pt x="16811" y="153"/>
                    </a:cubicBezTo>
                    <a:cubicBezTo>
                      <a:pt x="15930" y="43"/>
                      <a:pt x="15049" y="0"/>
                      <a:pt x="14169" y="0"/>
                    </a:cubicBezTo>
                    <a:close/>
                  </a:path>
                </a:pathLst>
              </a:custGeom>
              <a:solidFill>
                <a:srgbClr val="191919"/>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 name="Google Shape;1101;p20">
                <a:extLst>
                  <a:ext uri="{FF2B5EF4-FFF2-40B4-BE49-F238E27FC236}">
                    <a16:creationId xmlns:a16="http://schemas.microsoft.com/office/drawing/2014/main" id="{D378FC63-B9F7-3B85-B883-52D42687A4F6}"/>
                  </a:ext>
                </a:extLst>
              </p:cNvPr>
              <p:cNvSpPr/>
              <p:nvPr/>
            </p:nvSpPr>
            <p:spPr>
              <a:xfrm>
                <a:off x="1948375" y="4090275"/>
                <a:ext cx="499250" cy="414750"/>
              </a:xfrm>
              <a:custGeom>
                <a:avLst/>
                <a:gdLst/>
                <a:ahLst/>
                <a:cxnLst/>
                <a:rect l="l" t="t" r="r" b="b"/>
                <a:pathLst>
                  <a:path w="19970" h="16590" extrusionOk="0">
                    <a:moveTo>
                      <a:pt x="1895" y="1"/>
                    </a:moveTo>
                    <a:cubicBezTo>
                      <a:pt x="1576" y="1"/>
                      <a:pt x="1259" y="205"/>
                      <a:pt x="1262" y="616"/>
                    </a:cubicBezTo>
                    <a:lnTo>
                      <a:pt x="1263" y="617"/>
                    </a:lnTo>
                    <a:cubicBezTo>
                      <a:pt x="1288" y="4296"/>
                      <a:pt x="1" y="7990"/>
                      <a:pt x="537" y="11674"/>
                    </a:cubicBezTo>
                    <a:cubicBezTo>
                      <a:pt x="1042" y="15132"/>
                      <a:pt x="3180" y="15900"/>
                      <a:pt x="6379" y="16291"/>
                    </a:cubicBezTo>
                    <a:cubicBezTo>
                      <a:pt x="7574" y="16437"/>
                      <a:pt x="8992" y="16590"/>
                      <a:pt x="10430" y="16590"/>
                    </a:cubicBezTo>
                    <a:cubicBezTo>
                      <a:pt x="13040" y="16590"/>
                      <a:pt x="15717" y="16087"/>
                      <a:pt x="17251" y="14124"/>
                    </a:cubicBezTo>
                    <a:cubicBezTo>
                      <a:pt x="19969" y="10648"/>
                      <a:pt x="18349" y="4730"/>
                      <a:pt x="18286" y="773"/>
                    </a:cubicBezTo>
                    <a:cubicBezTo>
                      <a:pt x="18280" y="363"/>
                      <a:pt x="17958" y="157"/>
                      <a:pt x="17639" y="157"/>
                    </a:cubicBezTo>
                    <a:cubicBezTo>
                      <a:pt x="17320" y="157"/>
                      <a:pt x="17005" y="362"/>
                      <a:pt x="17011" y="773"/>
                    </a:cubicBezTo>
                    <a:cubicBezTo>
                      <a:pt x="17067" y="4246"/>
                      <a:pt x="18018" y="8190"/>
                      <a:pt x="17064" y="11602"/>
                    </a:cubicBezTo>
                    <a:cubicBezTo>
                      <a:pt x="16227" y="14588"/>
                      <a:pt x="13228" y="15325"/>
                      <a:pt x="10222" y="15325"/>
                    </a:cubicBezTo>
                    <a:cubicBezTo>
                      <a:pt x="8601" y="15325"/>
                      <a:pt x="6978" y="15111"/>
                      <a:pt x="5690" y="14920"/>
                    </a:cubicBezTo>
                    <a:cubicBezTo>
                      <a:pt x="1753" y="14338"/>
                      <a:pt x="1521" y="11481"/>
                      <a:pt x="1803" y="8028"/>
                    </a:cubicBezTo>
                    <a:cubicBezTo>
                      <a:pt x="2007" y="5556"/>
                      <a:pt x="2554" y="3104"/>
                      <a:pt x="2536" y="616"/>
                    </a:cubicBezTo>
                    <a:cubicBezTo>
                      <a:pt x="2534" y="206"/>
                      <a:pt x="2213" y="1"/>
                      <a:pt x="1895" y="1"/>
                    </a:cubicBezTo>
                    <a:close/>
                  </a:path>
                </a:pathLst>
              </a:custGeom>
              <a:solidFill>
                <a:srgbClr val="191919"/>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 name="Google Shape;1102;p20">
                <a:extLst>
                  <a:ext uri="{FF2B5EF4-FFF2-40B4-BE49-F238E27FC236}">
                    <a16:creationId xmlns:a16="http://schemas.microsoft.com/office/drawing/2014/main" id="{EE612F63-3D6C-6FA7-D69F-83A3F2D255F9}"/>
                  </a:ext>
                </a:extLst>
              </p:cNvPr>
              <p:cNvSpPr/>
              <p:nvPr/>
            </p:nvSpPr>
            <p:spPr>
              <a:xfrm>
                <a:off x="3258550" y="3652275"/>
                <a:ext cx="389600" cy="327525"/>
              </a:xfrm>
              <a:custGeom>
                <a:avLst/>
                <a:gdLst/>
                <a:ahLst/>
                <a:cxnLst/>
                <a:rect l="l" t="t" r="r" b="b"/>
                <a:pathLst>
                  <a:path w="15584" h="13101" extrusionOk="0">
                    <a:moveTo>
                      <a:pt x="7282" y="1260"/>
                    </a:moveTo>
                    <a:cubicBezTo>
                      <a:pt x="9428" y="1260"/>
                      <a:pt x="11544" y="2569"/>
                      <a:pt x="12597" y="4520"/>
                    </a:cubicBezTo>
                    <a:cubicBezTo>
                      <a:pt x="14179" y="7451"/>
                      <a:pt x="12182" y="11023"/>
                      <a:pt x="9009" y="11731"/>
                    </a:cubicBezTo>
                    <a:cubicBezTo>
                      <a:pt x="8637" y="11815"/>
                      <a:pt x="8272" y="11854"/>
                      <a:pt x="7915" y="11854"/>
                    </a:cubicBezTo>
                    <a:cubicBezTo>
                      <a:pt x="3183" y="11854"/>
                      <a:pt x="1" y="4955"/>
                      <a:pt x="4462" y="1992"/>
                    </a:cubicBezTo>
                    <a:cubicBezTo>
                      <a:pt x="4501" y="1966"/>
                      <a:pt x="4535" y="1938"/>
                      <a:pt x="4565" y="1909"/>
                    </a:cubicBezTo>
                    <a:lnTo>
                      <a:pt x="4565" y="1909"/>
                    </a:lnTo>
                    <a:cubicBezTo>
                      <a:pt x="4586" y="1911"/>
                      <a:pt x="4608" y="1913"/>
                      <a:pt x="4630" y="1913"/>
                    </a:cubicBezTo>
                    <a:cubicBezTo>
                      <a:pt x="4727" y="1913"/>
                      <a:pt x="4829" y="1889"/>
                      <a:pt x="4934" y="1834"/>
                    </a:cubicBezTo>
                    <a:cubicBezTo>
                      <a:pt x="5686" y="1440"/>
                      <a:pt x="6486" y="1260"/>
                      <a:pt x="7282" y="1260"/>
                    </a:cubicBezTo>
                    <a:close/>
                    <a:moveTo>
                      <a:pt x="7280" y="0"/>
                    </a:moveTo>
                    <a:cubicBezTo>
                      <a:pt x="6267" y="0"/>
                      <a:pt x="5247" y="232"/>
                      <a:pt x="4290" y="733"/>
                    </a:cubicBezTo>
                    <a:cubicBezTo>
                      <a:pt x="4259" y="749"/>
                      <a:pt x="4231" y="767"/>
                      <a:pt x="4204" y="785"/>
                    </a:cubicBezTo>
                    <a:lnTo>
                      <a:pt x="4204" y="785"/>
                    </a:lnTo>
                    <a:cubicBezTo>
                      <a:pt x="4186" y="783"/>
                      <a:pt x="4168" y="782"/>
                      <a:pt x="4149" y="782"/>
                    </a:cubicBezTo>
                    <a:cubicBezTo>
                      <a:pt x="4044" y="782"/>
                      <a:pt x="3932" y="815"/>
                      <a:pt x="3819" y="890"/>
                    </a:cubicBezTo>
                    <a:lnTo>
                      <a:pt x="3819" y="892"/>
                    </a:lnTo>
                    <a:cubicBezTo>
                      <a:pt x="904" y="2826"/>
                      <a:pt x="127" y="6197"/>
                      <a:pt x="1867" y="9236"/>
                    </a:cubicBezTo>
                    <a:cubicBezTo>
                      <a:pt x="3137" y="11456"/>
                      <a:pt x="5540" y="13100"/>
                      <a:pt x="8071" y="13100"/>
                    </a:cubicBezTo>
                    <a:cubicBezTo>
                      <a:pt x="8720" y="13100"/>
                      <a:pt x="9377" y="12992"/>
                      <a:pt x="10026" y="12757"/>
                    </a:cubicBezTo>
                    <a:cubicBezTo>
                      <a:pt x="13632" y="11453"/>
                      <a:pt x="15584" y="7317"/>
                      <a:pt x="13698" y="3877"/>
                    </a:cubicBezTo>
                    <a:cubicBezTo>
                      <a:pt x="12401" y="1507"/>
                      <a:pt x="9865" y="0"/>
                      <a:pt x="7280" y="0"/>
                    </a:cubicBezTo>
                    <a:close/>
                  </a:path>
                </a:pathLst>
              </a:custGeom>
              <a:solidFill>
                <a:srgbClr val="191919"/>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 name="Google Shape;1103;p20">
                <a:extLst>
                  <a:ext uri="{FF2B5EF4-FFF2-40B4-BE49-F238E27FC236}">
                    <a16:creationId xmlns:a16="http://schemas.microsoft.com/office/drawing/2014/main" id="{4830007F-880F-7992-C128-074FE2D1266E}"/>
                  </a:ext>
                </a:extLst>
              </p:cNvPr>
              <p:cNvSpPr/>
              <p:nvPr/>
            </p:nvSpPr>
            <p:spPr>
              <a:xfrm>
                <a:off x="3140750" y="2774725"/>
                <a:ext cx="949700" cy="507625"/>
              </a:xfrm>
              <a:custGeom>
                <a:avLst/>
                <a:gdLst/>
                <a:ahLst/>
                <a:cxnLst/>
                <a:rect l="l" t="t" r="r" b="b"/>
                <a:pathLst>
                  <a:path w="37988" h="20305" extrusionOk="0">
                    <a:moveTo>
                      <a:pt x="811" y="1"/>
                    </a:moveTo>
                    <a:cubicBezTo>
                      <a:pt x="1" y="1"/>
                      <a:pt x="4" y="1264"/>
                      <a:pt x="822" y="1274"/>
                    </a:cubicBezTo>
                    <a:cubicBezTo>
                      <a:pt x="6996" y="1353"/>
                      <a:pt x="14072" y="5851"/>
                      <a:pt x="19592" y="8520"/>
                    </a:cubicBezTo>
                    <a:cubicBezTo>
                      <a:pt x="25632" y="11440"/>
                      <a:pt x="31480" y="15826"/>
                      <a:pt x="36592" y="20145"/>
                    </a:cubicBezTo>
                    <a:cubicBezTo>
                      <a:pt x="36725" y="20257"/>
                      <a:pt x="36871" y="20305"/>
                      <a:pt x="37012" y="20305"/>
                    </a:cubicBezTo>
                    <a:cubicBezTo>
                      <a:pt x="37532" y="20305"/>
                      <a:pt x="37987" y="19660"/>
                      <a:pt x="37493" y="19244"/>
                    </a:cubicBezTo>
                    <a:cubicBezTo>
                      <a:pt x="31843" y="14468"/>
                      <a:pt x="25486" y="9725"/>
                      <a:pt x="18716" y="6714"/>
                    </a:cubicBezTo>
                    <a:cubicBezTo>
                      <a:pt x="13172" y="4250"/>
                      <a:pt x="7063" y="80"/>
                      <a:pt x="822" y="1"/>
                    </a:cubicBezTo>
                    <a:cubicBezTo>
                      <a:pt x="818" y="1"/>
                      <a:pt x="815" y="1"/>
                      <a:pt x="811" y="1"/>
                    </a:cubicBezTo>
                    <a:close/>
                  </a:path>
                </a:pathLst>
              </a:custGeom>
              <a:solidFill>
                <a:srgbClr val="19191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 name="Google Shape;1104;p20">
                <a:extLst>
                  <a:ext uri="{FF2B5EF4-FFF2-40B4-BE49-F238E27FC236}">
                    <a16:creationId xmlns:a16="http://schemas.microsoft.com/office/drawing/2014/main" id="{19B27597-F825-8968-590B-938400BB5B0D}"/>
                  </a:ext>
                </a:extLst>
              </p:cNvPr>
              <p:cNvSpPr/>
              <p:nvPr/>
            </p:nvSpPr>
            <p:spPr>
              <a:xfrm>
                <a:off x="3626200" y="3448650"/>
                <a:ext cx="519100" cy="1239500"/>
              </a:xfrm>
              <a:custGeom>
                <a:avLst/>
                <a:gdLst/>
                <a:ahLst/>
                <a:cxnLst/>
                <a:rect l="l" t="t" r="r" b="b"/>
                <a:pathLst>
                  <a:path w="20764" h="49580" extrusionOk="0">
                    <a:moveTo>
                      <a:pt x="774" y="0"/>
                    </a:moveTo>
                    <a:cubicBezTo>
                      <a:pt x="387" y="0"/>
                      <a:pt x="1" y="309"/>
                      <a:pt x="159" y="779"/>
                    </a:cubicBezTo>
                    <a:cubicBezTo>
                      <a:pt x="3334" y="10281"/>
                      <a:pt x="6637" y="19724"/>
                      <a:pt x="10689" y="28890"/>
                    </a:cubicBezTo>
                    <a:cubicBezTo>
                      <a:pt x="13637" y="35556"/>
                      <a:pt x="15450" y="43068"/>
                      <a:pt x="19357" y="49281"/>
                    </a:cubicBezTo>
                    <a:cubicBezTo>
                      <a:pt x="19490" y="49492"/>
                      <a:pt x="19684" y="49580"/>
                      <a:pt x="19878" y="49580"/>
                    </a:cubicBezTo>
                    <a:cubicBezTo>
                      <a:pt x="20322" y="49580"/>
                      <a:pt x="20764" y="49123"/>
                      <a:pt x="20459" y="48638"/>
                    </a:cubicBezTo>
                    <a:cubicBezTo>
                      <a:pt x="16867" y="42926"/>
                      <a:pt x="15224" y="36136"/>
                      <a:pt x="12559" y="29988"/>
                    </a:cubicBezTo>
                    <a:cubicBezTo>
                      <a:pt x="8357" y="20292"/>
                      <a:pt x="4737" y="10461"/>
                      <a:pt x="1388" y="441"/>
                    </a:cubicBezTo>
                    <a:cubicBezTo>
                      <a:pt x="1285" y="134"/>
                      <a:pt x="1029" y="0"/>
                      <a:pt x="774" y="0"/>
                    </a:cubicBezTo>
                    <a:close/>
                  </a:path>
                </a:pathLst>
              </a:custGeom>
              <a:solidFill>
                <a:srgbClr val="19191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 name="Google Shape;1105;p20">
                <a:extLst>
                  <a:ext uri="{FF2B5EF4-FFF2-40B4-BE49-F238E27FC236}">
                    <a16:creationId xmlns:a16="http://schemas.microsoft.com/office/drawing/2014/main" id="{E3CEE042-0A63-A6E9-560D-D06CC2E7068C}"/>
                  </a:ext>
                </a:extLst>
              </p:cNvPr>
              <p:cNvSpPr/>
              <p:nvPr/>
            </p:nvSpPr>
            <p:spPr>
              <a:xfrm>
                <a:off x="1980000" y="4019575"/>
                <a:ext cx="407250" cy="107550"/>
              </a:xfrm>
              <a:custGeom>
                <a:avLst/>
                <a:gdLst/>
                <a:ahLst/>
                <a:cxnLst/>
                <a:rect l="l" t="t" r="r" b="b"/>
                <a:pathLst>
                  <a:path w="16290" h="4302" extrusionOk="0">
                    <a:moveTo>
                      <a:pt x="12062" y="0"/>
                    </a:moveTo>
                    <a:cubicBezTo>
                      <a:pt x="11923" y="0"/>
                      <a:pt x="11784" y="3"/>
                      <a:pt x="11644" y="8"/>
                    </a:cubicBezTo>
                    <a:cubicBezTo>
                      <a:pt x="11581" y="7"/>
                      <a:pt x="11519" y="7"/>
                      <a:pt x="11455" y="7"/>
                    </a:cubicBezTo>
                    <a:cubicBezTo>
                      <a:pt x="10105" y="7"/>
                      <a:pt x="8665" y="236"/>
                      <a:pt x="7392" y="529"/>
                    </a:cubicBezTo>
                    <a:cubicBezTo>
                      <a:pt x="7122" y="511"/>
                      <a:pt x="6852" y="502"/>
                      <a:pt x="6582" y="502"/>
                    </a:cubicBezTo>
                    <a:cubicBezTo>
                      <a:pt x="5999" y="502"/>
                      <a:pt x="5416" y="544"/>
                      <a:pt x="4838" y="631"/>
                    </a:cubicBezTo>
                    <a:cubicBezTo>
                      <a:pt x="4302" y="491"/>
                      <a:pt x="3753" y="411"/>
                      <a:pt x="3215" y="411"/>
                    </a:cubicBezTo>
                    <a:cubicBezTo>
                      <a:pt x="2741" y="411"/>
                      <a:pt x="2276" y="473"/>
                      <a:pt x="1833" y="610"/>
                    </a:cubicBezTo>
                    <a:cubicBezTo>
                      <a:pt x="1757" y="548"/>
                      <a:pt x="1677" y="494"/>
                      <a:pt x="1605" y="427"/>
                    </a:cubicBezTo>
                    <a:cubicBezTo>
                      <a:pt x="1485" y="319"/>
                      <a:pt x="1329" y="265"/>
                      <a:pt x="1175" y="265"/>
                    </a:cubicBezTo>
                    <a:cubicBezTo>
                      <a:pt x="926" y="265"/>
                      <a:pt x="684" y="408"/>
                      <a:pt x="617" y="687"/>
                    </a:cubicBezTo>
                    <a:cubicBezTo>
                      <a:pt x="574" y="866"/>
                      <a:pt x="547" y="1050"/>
                      <a:pt x="538" y="1234"/>
                    </a:cubicBezTo>
                    <a:cubicBezTo>
                      <a:pt x="125" y="1401"/>
                      <a:pt x="0" y="1862"/>
                      <a:pt x="298" y="2209"/>
                    </a:cubicBezTo>
                    <a:cubicBezTo>
                      <a:pt x="342" y="2262"/>
                      <a:pt x="396" y="2300"/>
                      <a:pt x="446" y="2348"/>
                    </a:cubicBezTo>
                    <a:cubicBezTo>
                      <a:pt x="458" y="2376"/>
                      <a:pt x="456" y="2404"/>
                      <a:pt x="474" y="2432"/>
                    </a:cubicBezTo>
                    <a:cubicBezTo>
                      <a:pt x="856" y="3086"/>
                      <a:pt x="1643" y="3335"/>
                      <a:pt x="2457" y="3344"/>
                    </a:cubicBezTo>
                    <a:cubicBezTo>
                      <a:pt x="2560" y="3354"/>
                      <a:pt x="2662" y="3360"/>
                      <a:pt x="2765" y="3360"/>
                    </a:cubicBezTo>
                    <a:cubicBezTo>
                      <a:pt x="3101" y="3360"/>
                      <a:pt x="3434" y="3303"/>
                      <a:pt x="3751" y="3193"/>
                    </a:cubicBezTo>
                    <a:cubicBezTo>
                      <a:pt x="3925" y="3228"/>
                      <a:pt x="4100" y="3256"/>
                      <a:pt x="4275" y="3275"/>
                    </a:cubicBezTo>
                    <a:cubicBezTo>
                      <a:pt x="4363" y="3312"/>
                      <a:pt x="4456" y="3328"/>
                      <a:pt x="4546" y="3358"/>
                    </a:cubicBezTo>
                    <a:cubicBezTo>
                      <a:pt x="5900" y="4035"/>
                      <a:pt x="7471" y="4302"/>
                      <a:pt x="9080" y="4302"/>
                    </a:cubicBezTo>
                    <a:cubicBezTo>
                      <a:pt x="10712" y="4302"/>
                      <a:pt x="12381" y="4028"/>
                      <a:pt x="13899" y="3629"/>
                    </a:cubicBezTo>
                    <a:cubicBezTo>
                      <a:pt x="13913" y="3630"/>
                      <a:pt x="13926" y="3630"/>
                      <a:pt x="13939" y="3630"/>
                    </a:cubicBezTo>
                    <a:cubicBezTo>
                      <a:pt x="14296" y="3630"/>
                      <a:pt x="14653" y="3607"/>
                      <a:pt x="15008" y="3561"/>
                    </a:cubicBezTo>
                    <a:cubicBezTo>
                      <a:pt x="15264" y="3533"/>
                      <a:pt x="15478" y="3351"/>
                      <a:pt x="15548" y="3102"/>
                    </a:cubicBezTo>
                    <a:cubicBezTo>
                      <a:pt x="15658" y="3028"/>
                      <a:pt x="15737" y="2919"/>
                      <a:pt x="15774" y="2795"/>
                    </a:cubicBezTo>
                    <a:cubicBezTo>
                      <a:pt x="15958" y="2595"/>
                      <a:pt x="15974" y="2262"/>
                      <a:pt x="15816" y="2032"/>
                    </a:cubicBezTo>
                    <a:cubicBezTo>
                      <a:pt x="15842" y="2011"/>
                      <a:pt x="15870" y="1995"/>
                      <a:pt x="15897" y="1969"/>
                    </a:cubicBezTo>
                    <a:cubicBezTo>
                      <a:pt x="15920" y="1950"/>
                      <a:pt x="15923" y="1920"/>
                      <a:pt x="15942" y="1897"/>
                    </a:cubicBezTo>
                    <a:cubicBezTo>
                      <a:pt x="16246" y="1650"/>
                      <a:pt x="16290" y="1152"/>
                      <a:pt x="15893" y="925"/>
                    </a:cubicBezTo>
                    <a:cubicBezTo>
                      <a:pt x="14721" y="253"/>
                      <a:pt x="13400" y="0"/>
                      <a:pt x="12062" y="0"/>
                    </a:cubicBezTo>
                    <a:close/>
                  </a:path>
                </a:pathLst>
              </a:custGeom>
              <a:solidFill>
                <a:srgbClr val="191919"/>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 name="Google Shape;1106;p20">
                <a:extLst>
                  <a:ext uri="{FF2B5EF4-FFF2-40B4-BE49-F238E27FC236}">
                    <a16:creationId xmlns:a16="http://schemas.microsoft.com/office/drawing/2014/main" id="{5CC8CA7A-C8C3-773A-A34E-7C62B0B5BCC5}"/>
                  </a:ext>
                </a:extLst>
              </p:cNvPr>
              <p:cNvSpPr/>
              <p:nvPr/>
            </p:nvSpPr>
            <p:spPr>
              <a:xfrm>
                <a:off x="578000" y="1823125"/>
                <a:ext cx="449625" cy="419450"/>
              </a:xfrm>
              <a:custGeom>
                <a:avLst/>
                <a:gdLst/>
                <a:ahLst/>
                <a:cxnLst/>
                <a:rect l="l" t="t" r="r" b="b"/>
                <a:pathLst>
                  <a:path w="17985" h="16778" extrusionOk="0">
                    <a:moveTo>
                      <a:pt x="16418" y="0"/>
                    </a:moveTo>
                    <a:cubicBezTo>
                      <a:pt x="16165" y="0"/>
                      <a:pt x="15914" y="171"/>
                      <a:pt x="15829" y="434"/>
                    </a:cubicBezTo>
                    <a:cubicBezTo>
                      <a:pt x="15768" y="625"/>
                      <a:pt x="15675" y="797"/>
                      <a:pt x="15589" y="974"/>
                    </a:cubicBezTo>
                    <a:cubicBezTo>
                      <a:pt x="15573" y="973"/>
                      <a:pt x="15558" y="972"/>
                      <a:pt x="15543" y="972"/>
                    </a:cubicBezTo>
                    <a:cubicBezTo>
                      <a:pt x="15401" y="972"/>
                      <a:pt x="15263" y="1023"/>
                      <a:pt x="15156" y="1118"/>
                    </a:cubicBezTo>
                    <a:cubicBezTo>
                      <a:pt x="13525" y="2516"/>
                      <a:pt x="11899" y="3920"/>
                      <a:pt x="10312" y="5370"/>
                    </a:cubicBezTo>
                    <a:cubicBezTo>
                      <a:pt x="10221" y="5455"/>
                      <a:pt x="10163" y="5570"/>
                      <a:pt x="10151" y="5695"/>
                    </a:cubicBezTo>
                    <a:cubicBezTo>
                      <a:pt x="9199" y="6377"/>
                      <a:pt x="8289" y="7117"/>
                      <a:pt x="7427" y="7910"/>
                    </a:cubicBezTo>
                    <a:cubicBezTo>
                      <a:pt x="7368" y="7962"/>
                      <a:pt x="7310" y="8017"/>
                      <a:pt x="7252" y="8071"/>
                    </a:cubicBezTo>
                    <a:cubicBezTo>
                      <a:pt x="6310" y="8960"/>
                      <a:pt x="5448" y="9926"/>
                      <a:pt x="4681" y="10989"/>
                    </a:cubicBezTo>
                    <a:cubicBezTo>
                      <a:pt x="4180" y="11431"/>
                      <a:pt x="3673" y="11866"/>
                      <a:pt x="3157" y="12287"/>
                    </a:cubicBezTo>
                    <a:cubicBezTo>
                      <a:pt x="2682" y="12632"/>
                      <a:pt x="2216" y="12988"/>
                      <a:pt x="1762" y="13360"/>
                    </a:cubicBezTo>
                    <a:cubicBezTo>
                      <a:pt x="1430" y="13591"/>
                      <a:pt x="1093" y="13812"/>
                      <a:pt x="748" y="14018"/>
                    </a:cubicBezTo>
                    <a:cubicBezTo>
                      <a:pt x="587" y="14112"/>
                      <a:pt x="432" y="14324"/>
                      <a:pt x="455" y="14521"/>
                    </a:cubicBezTo>
                    <a:cubicBezTo>
                      <a:pt x="436" y="14542"/>
                      <a:pt x="413" y="14559"/>
                      <a:pt x="392" y="14580"/>
                    </a:cubicBezTo>
                    <a:cubicBezTo>
                      <a:pt x="0" y="14974"/>
                      <a:pt x="353" y="15584"/>
                      <a:pt x="816" y="15584"/>
                    </a:cubicBezTo>
                    <a:cubicBezTo>
                      <a:pt x="817" y="15584"/>
                      <a:pt x="818" y="15584"/>
                      <a:pt x="820" y="15584"/>
                    </a:cubicBezTo>
                    <a:cubicBezTo>
                      <a:pt x="853" y="15634"/>
                      <a:pt x="888" y="15684"/>
                      <a:pt x="927" y="15731"/>
                    </a:cubicBezTo>
                    <a:cubicBezTo>
                      <a:pt x="899" y="15829"/>
                      <a:pt x="851" y="15920"/>
                      <a:pt x="830" y="16022"/>
                    </a:cubicBezTo>
                    <a:cubicBezTo>
                      <a:pt x="746" y="16432"/>
                      <a:pt x="1118" y="16778"/>
                      <a:pt x="1463" y="16778"/>
                    </a:cubicBezTo>
                    <a:cubicBezTo>
                      <a:pt x="1630" y="16778"/>
                      <a:pt x="1791" y="16697"/>
                      <a:pt x="1891" y="16504"/>
                    </a:cubicBezTo>
                    <a:cubicBezTo>
                      <a:pt x="1894" y="16504"/>
                      <a:pt x="1896" y="16504"/>
                      <a:pt x="1899" y="16504"/>
                    </a:cubicBezTo>
                    <a:cubicBezTo>
                      <a:pt x="2042" y="16504"/>
                      <a:pt x="2181" y="16454"/>
                      <a:pt x="2291" y="16360"/>
                    </a:cubicBezTo>
                    <a:cubicBezTo>
                      <a:pt x="2486" y="16201"/>
                      <a:pt x="2682" y="16043"/>
                      <a:pt x="2880" y="15883"/>
                    </a:cubicBezTo>
                    <a:cubicBezTo>
                      <a:pt x="4215" y="15322"/>
                      <a:pt x="5707" y="13944"/>
                      <a:pt x="6307" y="13172"/>
                    </a:cubicBezTo>
                    <a:cubicBezTo>
                      <a:pt x="6500" y="12922"/>
                      <a:pt x="6459" y="12634"/>
                      <a:pt x="6319" y="12425"/>
                    </a:cubicBezTo>
                    <a:cubicBezTo>
                      <a:pt x="6386" y="12318"/>
                      <a:pt x="6456" y="12218"/>
                      <a:pt x="6516" y="12108"/>
                    </a:cubicBezTo>
                    <a:cubicBezTo>
                      <a:pt x="6552" y="12041"/>
                      <a:pt x="6575" y="11968"/>
                      <a:pt x="6584" y="11892"/>
                    </a:cubicBezTo>
                    <a:cubicBezTo>
                      <a:pt x="6635" y="11840"/>
                      <a:pt x="6686" y="11787"/>
                      <a:pt x="6737" y="11733"/>
                    </a:cubicBezTo>
                    <a:cubicBezTo>
                      <a:pt x="7103" y="11394"/>
                      <a:pt x="7471" y="11056"/>
                      <a:pt x="7838" y="10717"/>
                    </a:cubicBezTo>
                    <a:cubicBezTo>
                      <a:pt x="7929" y="10689"/>
                      <a:pt x="8011" y="10640"/>
                      <a:pt x="8078" y="10573"/>
                    </a:cubicBezTo>
                    <a:cubicBezTo>
                      <a:pt x="8609" y="10051"/>
                      <a:pt x="9155" y="9542"/>
                      <a:pt x="9712" y="9051"/>
                    </a:cubicBezTo>
                    <a:cubicBezTo>
                      <a:pt x="10063" y="8757"/>
                      <a:pt x="10421" y="8469"/>
                      <a:pt x="10787" y="8192"/>
                    </a:cubicBezTo>
                    <a:cubicBezTo>
                      <a:pt x="10956" y="8064"/>
                      <a:pt x="11128" y="7939"/>
                      <a:pt x="11296" y="7810"/>
                    </a:cubicBezTo>
                    <a:cubicBezTo>
                      <a:pt x="13313" y="6461"/>
                      <a:pt x="15056" y="4776"/>
                      <a:pt x="16937" y="3250"/>
                    </a:cubicBezTo>
                    <a:cubicBezTo>
                      <a:pt x="17092" y="3126"/>
                      <a:pt x="17130" y="2957"/>
                      <a:pt x="17104" y="2793"/>
                    </a:cubicBezTo>
                    <a:cubicBezTo>
                      <a:pt x="17279" y="2694"/>
                      <a:pt x="17458" y="2600"/>
                      <a:pt x="17644" y="2516"/>
                    </a:cubicBezTo>
                    <a:cubicBezTo>
                      <a:pt x="17949" y="2379"/>
                      <a:pt x="17984" y="1974"/>
                      <a:pt x="17853" y="1711"/>
                    </a:cubicBezTo>
                    <a:cubicBezTo>
                      <a:pt x="17555" y="1100"/>
                      <a:pt x="17281" y="658"/>
                      <a:pt x="16816" y="173"/>
                    </a:cubicBezTo>
                    <a:cubicBezTo>
                      <a:pt x="16702" y="53"/>
                      <a:pt x="16560" y="0"/>
                      <a:pt x="16418" y="0"/>
                    </a:cubicBezTo>
                    <a:close/>
                  </a:path>
                </a:pathLst>
              </a:custGeom>
              <a:solidFill>
                <a:srgbClr val="191919"/>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40" name="Google Shape;1107;p20">
                <a:extLst>
                  <a:ext uri="{FF2B5EF4-FFF2-40B4-BE49-F238E27FC236}">
                    <a16:creationId xmlns:a16="http://schemas.microsoft.com/office/drawing/2014/main" id="{20886757-5F9F-53EC-0AF2-2501E6265090}"/>
                  </a:ext>
                </a:extLst>
              </p:cNvPr>
              <p:cNvSpPr/>
              <p:nvPr/>
            </p:nvSpPr>
            <p:spPr>
              <a:xfrm>
                <a:off x="5575625" y="3674775"/>
                <a:ext cx="165875" cy="767000"/>
              </a:xfrm>
              <a:custGeom>
                <a:avLst/>
                <a:gdLst/>
                <a:ahLst/>
                <a:cxnLst/>
                <a:rect l="l" t="t" r="r" b="b"/>
                <a:pathLst>
                  <a:path w="6635" h="30680" extrusionOk="0">
                    <a:moveTo>
                      <a:pt x="1236" y="0"/>
                    </a:moveTo>
                    <a:cubicBezTo>
                      <a:pt x="600" y="0"/>
                      <a:pt x="1" y="406"/>
                      <a:pt x="71" y="1223"/>
                    </a:cubicBezTo>
                    <a:cubicBezTo>
                      <a:pt x="311" y="4001"/>
                      <a:pt x="563" y="6775"/>
                      <a:pt x="869" y="9542"/>
                    </a:cubicBezTo>
                    <a:cubicBezTo>
                      <a:pt x="1114" y="16157"/>
                      <a:pt x="772" y="22775"/>
                      <a:pt x="963" y="29392"/>
                    </a:cubicBezTo>
                    <a:cubicBezTo>
                      <a:pt x="985" y="30116"/>
                      <a:pt x="1639" y="30679"/>
                      <a:pt x="2298" y="30679"/>
                    </a:cubicBezTo>
                    <a:cubicBezTo>
                      <a:pt x="2597" y="30679"/>
                      <a:pt x="2897" y="30563"/>
                      <a:pt x="3140" y="30293"/>
                    </a:cubicBezTo>
                    <a:cubicBezTo>
                      <a:pt x="5098" y="28112"/>
                      <a:pt x="6631" y="26246"/>
                      <a:pt x="6631" y="23201"/>
                    </a:cubicBezTo>
                    <a:cubicBezTo>
                      <a:pt x="6635" y="18423"/>
                      <a:pt x="4323" y="13713"/>
                      <a:pt x="4150" y="8871"/>
                    </a:cubicBezTo>
                    <a:cubicBezTo>
                      <a:pt x="4129" y="8215"/>
                      <a:pt x="3702" y="7826"/>
                      <a:pt x="3210" y="7694"/>
                    </a:cubicBezTo>
                    <a:cubicBezTo>
                      <a:pt x="2992" y="5539"/>
                      <a:pt x="2806" y="3382"/>
                      <a:pt x="2620" y="1223"/>
                    </a:cubicBezTo>
                    <a:cubicBezTo>
                      <a:pt x="2550" y="410"/>
                      <a:pt x="1875" y="0"/>
                      <a:pt x="1236" y="0"/>
                    </a:cubicBezTo>
                    <a:close/>
                  </a:path>
                </a:pathLst>
              </a:cu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41" name="Google Shape;1108;p20">
                <a:extLst>
                  <a:ext uri="{FF2B5EF4-FFF2-40B4-BE49-F238E27FC236}">
                    <a16:creationId xmlns:a16="http://schemas.microsoft.com/office/drawing/2014/main" id="{5D89E6CE-8A22-EE70-1B90-76B08F4D31A8}"/>
                  </a:ext>
                </a:extLst>
              </p:cNvPr>
              <p:cNvSpPr/>
              <p:nvPr/>
            </p:nvSpPr>
            <p:spPr>
              <a:xfrm>
                <a:off x="4473350" y="3058925"/>
                <a:ext cx="698300" cy="300850"/>
              </a:xfrm>
              <a:custGeom>
                <a:avLst/>
                <a:gdLst/>
                <a:ahLst/>
                <a:cxnLst/>
                <a:rect l="l" t="t" r="r" b="b"/>
                <a:pathLst>
                  <a:path w="27932" h="12034" extrusionOk="0">
                    <a:moveTo>
                      <a:pt x="4044" y="0"/>
                    </a:moveTo>
                    <a:cubicBezTo>
                      <a:pt x="3379" y="0"/>
                      <a:pt x="2647" y="483"/>
                      <a:pt x="2611" y="1259"/>
                    </a:cubicBezTo>
                    <a:lnTo>
                      <a:pt x="2611" y="1273"/>
                    </a:lnTo>
                    <a:cubicBezTo>
                      <a:pt x="2564" y="1305"/>
                      <a:pt x="2518" y="1340"/>
                      <a:pt x="2475" y="1377"/>
                    </a:cubicBezTo>
                    <a:cubicBezTo>
                      <a:pt x="956" y="2795"/>
                      <a:pt x="0" y="5180"/>
                      <a:pt x="116" y="7251"/>
                    </a:cubicBezTo>
                    <a:cubicBezTo>
                      <a:pt x="12" y="8703"/>
                      <a:pt x="370" y="10092"/>
                      <a:pt x="1550" y="11060"/>
                    </a:cubicBezTo>
                    <a:cubicBezTo>
                      <a:pt x="2398" y="11754"/>
                      <a:pt x="3288" y="12033"/>
                      <a:pt x="4198" y="12033"/>
                    </a:cubicBezTo>
                    <a:cubicBezTo>
                      <a:pt x="7446" y="12033"/>
                      <a:pt x="10944" y="8470"/>
                      <a:pt x="13642" y="7437"/>
                    </a:cubicBezTo>
                    <a:cubicBezTo>
                      <a:pt x="13661" y="7463"/>
                      <a:pt x="13668" y="7490"/>
                      <a:pt x="13691" y="7514"/>
                    </a:cubicBezTo>
                    <a:cubicBezTo>
                      <a:pt x="15600" y="9538"/>
                      <a:pt x="18172" y="11422"/>
                      <a:pt x="20945" y="11422"/>
                    </a:cubicBezTo>
                    <a:cubicBezTo>
                      <a:pt x="21683" y="11422"/>
                      <a:pt x="22435" y="11288"/>
                      <a:pt x="23194" y="10988"/>
                    </a:cubicBezTo>
                    <a:cubicBezTo>
                      <a:pt x="25298" y="10155"/>
                      <a:pt x="27932" y="7583"/>
                      <a:pt x="27471" y="5075"/>
                    </a:cubicBezTo>
                    <a:cubicBezTo>
                      <a:pt x="27049" y="2777"/>
                      <a:pt x="25569" y="1806"/>
                      <a:pt x="23667" y="1806"/>
                    </a:cubicBezTo>
                    <a:cubicBezTo>
                      <a:pt x="23198" y="1806"/>
                      <a:pt x="22703" y="1865"/>
                      <a:pt x="22192" y="1978"/>
                    </a:cubicBezTo>
                    <a:cubicBezTo>
                      <a:pt x="20172" y="2425"/>
                      <a:pt x="18338" y="3470"/>
                      <a:pt x="16293" y="3853"/>
                    </a:cubicBezTo>
                    <a:cubicBezTo>
                      <a:pt x="16288" y="3853"/>
                      <a:pt x="16283" y="3853"/>
                      <a:pt x="16277" y="3856"/>
                    </a:cubicBezTo>
                    <a:cubicBezTo>
                      <a:pt x="16163" y="3402"/>
                      <a:pt x="15820" y="3036"/>
                      <a:pt x="15239" y="3036"/>
                    </a:cubicBezTo>
                    <a:cubicBezTo>
                      <a:pt x="15195" y="3036"/>
                      <a:pt x="15149" y="3038"/>
                      <a:pt x="15102" y="3043"/>
                    </a:cubicBezTo>
                    <a:cubicBezTo>
                      <a:pt x="14294" y="3117"/>
                      <a:pt x="12776" y="3264"/>
                      <a:pt x="11162" y="3264"/>
                    </a:cubicBezTo>
                    <a:cubicBezTo>
                      <a:pt x="8420" y="3264"/>
                      <a:pt x="5400" y="2840"/>
                      <a:pt x="5114" y="921"/>
                    </a:cubicBezTo>
                    <a:cubicBezTo>
                      <a:pt x="5018" y="279"/>
                      <a:pt x="4550" y="0"/>
                      <a:pt x="4044" y="0"/>
                    </a:cubicBezTo>
                    <a:close/>
                  </a:path>
                </a:pathLst>
              </a:custGeom>
              <a:solidFill>
                <a:schemeClr val="accen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42" name="Google Shape;1109;p20">
                <a:extLst>
                  <a:ext uri="{FF2B5EF4-FFF2-40B4-BE49-F238E27FC236}">
                    <a16:creationId xmlns:a16="http://schemas.microsoft.com/office/drawing/2014/main" id="{CCC3CE63-3619-65A8-4D3E-D9B98408A2F4}"/>
                  </a:ext>
                </a:extLst>
              </p:cNvPr>
              <p:cNvSpPr/>
              <p:nvPr/>
            </p:nvSpPr>
            <p:spPr>
              <a:xfrm>
                <a:off x="6738450" y="2230775"/>
                <a:ext cx="374075" cy="406800"/>
              </a:xfrm>
              <a:custGeom>
                <a:avLst/>
                <a:gdLst/>
                <a:ahLst/>
                <a:cxnLst/>
                <a:rect l="l" t="t" r="r" b="b"/>
                <a:pathLst>
                  <a:path w="14963" h="16272" extrusionOk="0">
                    <a:moveTo>
                      <a:pt x="3939" y="0"/>
                    </a:moveTo>
                    <a:cubicBezTo>
                      <a:pt x="3431" y="0"/>
                      <a:pt x="2951" y="280"/>
                      <a:pt x="2805" y="905"/>
                    </a:cubicBezTo>
                    <a:cubicBezTo>
                      <a:pt x="2454" y="2396"/>
                      <a:pt x="1502" y="3414"/>
                      <a:pt x="583" y="4591"/>
                    </a:cubicBezTo>
                    <a:cubicBezTo>
                      <a:pt x="188" y="5096"/>
                      <a:pt x="1" y="5913"/>
                      <a:pt x="583" y="6394"/>
                    </a:cubicBezTo>
                    <a:cubicBezTo>
                      <a:pt x="2658" y="8107"/>
                      <a:pt x="4455" y="10083"/>
                      <a:pt x="6591" y="11705"/>
                    </a:cubicBezTo>
                    <a:cubicBezTo>
                      <a:pt x="7000" y="12126"/>
                      <a:pt x="7424" y="12533"/>
                      <a:pt x="7843" y="12944"/>
                    </a:cubicBezTo>
                    <a:cubicBezTo>
                      <a:pt x="7948" y="13068"/>
                      <a:pt x="8062" y="13182"/>
                      <a:pt x="8188" y="13284"/>
                    </a:cubicBezTo>
                    <a:cubicBezTo>
                      <a:pt x="9097" y="14168"/>
                      <a:pt x="10018" y="15043"/>
                      <a:pt x="10950" y="15911"/>
                    </a:cubicBezTo>
                    <a:cubicBezTo>
                      <a:pt x="11213" y="16156"/>
                      <a:pt x="11532" y="16271"/>
                      <a:pt x="11845" y="16271"/>
                    </a:cubicBezTo>
                    <a:cubicBezTo>
                      <a:pt x="12381" y="16271"/>
                      <a:pt x="12898" y="15936"/>
                      <a:pt x="13079" y="15348"/>
                    </a:cubicBezTo>
                    <a:cubicBezTo>
                      <a:pt x="13128" y="15195"/>
                      <a:pt x="13188" y="15046"/>
                      <a:pt x="13241" y="14897"/>
                    </a:cubicBezTo>
                    <a:cubicBezTo>
                      <a:pt x="13465" y="14662"/>
                      <a:pt x="13602" y="14341"/>
                      <a:pt x="13635" y="13990"/>
                    </a:cubicBezTo>
                    <a:cubicBezTo>
                      <a:pt x="13640" y="13929"/>
                      <a:pt x="13639" y="13871"/>
                      <a:pt x="13642" y="13812"/>
                    </a:cubicBezTo>
                    <a:cubicBezTo>
                      <a:pt x="14046" y="12803"/>
                      <a:pt x="14480" y="11811"/>
                      <a:pt x="14779" y="10760"/>
                    </a:cubicBezTo>
                    <a:cubicBezTo>
                      <a:pt x="14963" y="10106"/>
                      <a:pt x="14559" y="9357"/>
                      <a:pt x="13888" y="9193"/>
                    </a:cubicBezTo>
                    <a:cubicBezTo>
                      <a:pt x="9656" y="8154"/>
                      <a:pt x="7524" y="3856"/>
                      <a:pt x="5134" y="602"/>
                    </a:cubicBezTo>
                    <a:cubicBezTo>
                      <a:pt x="4851" y="216"/>
                      <a:pt x="4384" y="0"/>
                      <a:pt x="3939" y="0"/>
                    </a:cubicBezTo>
                    <a:close/>
                  </a:path>
                </a:pathLst>
              </a:custGeom>
              <a:solidFill>
                <a:srgbClr val="FF525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43" name="Google Shape;1110;p20">
                <a:extLst>
                  <a:ext uri="{FF2B5EF4-FFF2-40B4-BE49-F238E27FC236}">
                    <a16:creationId xmlns:a16="http://schemas.microsoft.com/office/drawing/2014/main" id="{9CBE53D8-3E32-39FF-304E-5D1ED1DDBC07}"/>
                  </a:ext>
                </a:extLst>
              </p:cNvPr>
              <p:cNvSpPr/>
              <p:nvPr/>
            </p:nvSpPr>
            <p:spPr>
              <a:xfrm>
                <a:off x="4155675" y="2880050"/>
                <a:ext cx="480275" cy="325150"/>
              </a:xfrm>
              <a:custGeom>
                <a:avLst/>
                <a:gdLst/>
                <a:ahLst/>
                <a:cxnLst/>
                <a:rect l="l" t="t" r="r" b="b"/>
                <a:pathLst>
                  <a:path w="19211" h="13006" extrusionOk="0">
                    <a:moveTo>
                      <a:pt x="14935" y="1"/>
                    </a:moveTo>
                    <a:cubicBezTo>
                      <a:pt x="14189" y="1"/>
                      <a:pt x="13463" y="189"/>
                      <a:pt x="12763" y="686"/>
                    </a:cubicBezTo>
                    <a:cubicBezTo>
                      <a:pt x="12716" y="717"/>
                      <a:pt x="12681" y="765"/>
                      <a:pt x="12639" y="803"/>
                    </a:cubicBezTo>
                    <a:cubicBezTo>
                      <a:pt x="12622" y="803"/>
                      <a:pt x="12606" y="803"/>
                      <a:pt x="12590" y="803"/>
                    </a:cubicBezTo>
                    <a:cubicBezTo>
                      <a:pt x="9765" y="803"/>
                      <a:pt x="7047" y="1108"/>
                      <a:pt x="4484" y="2776"/>
                    </a:cubicBezTo>
                    <a:cubicBezTo>
                      <a:pt x="1494" y="4723"/>
                      <a:pt x="0" y="8255"/>
                      <a:pt x="276" y="11727"/>
                    </a:cubicBezTo>
                    <a:cubicBezTo>
                      <a:pt x="333" y="12441"/>
                      <a:pt x="902" y="13006"/>
                      <a:pt x="1561" y="13006"/>
                    </a:cubicBezTo>
                    <a:cubicBezTo>
                      <a:pt x="1767" y="13006"/>
                      <a:pt x="1983" y="12950"/>
                      <a:pt x="2194" y="12826"/>
                    </a:cubicBezTo>
                    <a:cubicBezTo>
                      <a:pt x="5959" y="10624"/>
                      <a:pt x="9924" y="9052"/>
                      <a:pt x="14108" y="7883"/>
                    </a:cubicBezTo>
                    <a:cubicBezTo>
                      <a:pt x="16537" y="7202"/>
                      <a:pt x="17642" y="5810"/>
                      <a:pt x="18366" y="3858"/>
                    </a:cubicBezTo>
                    <a:cubicBezTo>
                      <a:pt x="18659" y="3590"/>
                      <a:pt x="18762" y="3211"/>
                      <a:pt x="18705" y="2831"/>
                    </a:cubicBezTo>
                    <a:cubicBezTo>
                      <a:pt x="18796" y="2520"/>
                      <a:pt x="18883" y="2201"/>
                      <a:pt x="18968" y="1868"/>
                    </a:cubicBezTo>
                    <a:cubicBezTo>
                      <a:pt x="19210" y="911"/>
                      <a:pt x="18420" y="286"/>
                      <a:pt x="17663" y="286"/>
                    </a:cubicBezTo>
                    <a:cubicBezTo>
                      <a:pt x="17473" y="286"/>
                      <a:pt x="17285" y="325"/>
                      <a:pt x="17116" y="409"/>
                    </a:cubicBezTo>
                    <a:cubicBezTo>
                      <a:pt x="16373" y="171"/>
                      <a:pt x="15644" y="1"/>
                      <a:pt x="14935" y="1"/>
                    </a:cubicBezTo>
                    <a:close/>
                  </a:path>
                </a:pathLst>
              </a:cu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44" name="Google Shape;1111;p20">
                <a:extLst>
                  <a:ext uri="{FF2B5EF4-FFF2-40B4-BE49-F238E27FC236}">
                    <a16:creationId xmlns:a16="http://schemas.microsoft.com/office/drawing/2014/main" id="{C284D655-1C82-0382-017B-585999AB6B2B}"/>
                  </a:ext>
                </a:extLst>
              </p:cNvPr>
              <p:cNvSpPr/>
              <p:nvPr/>
            </p:nvSpPr>
            <p:spPr>
              <a:xfrm>
                <a:off x="5002675" y="2877200"/>
                <a:ext cx="483700" cy="254700"/>
              </a:xfrm>
              <a:custGeom>
                <a:avLst/>
                <a:gdLst/>
                <a:ahLst/>
                <a:cxnLst/>
                <a:rect l="l" t="t" r="r" b="b"/>
                <a:pathLst>
                  <a:path w="19348" h="10188" extrusionOk="0">
                    <a:moveTo>
                      <a:pt x="1607" y="0"/>
                    </a:moveTo>
                    <a:cubicBezTo>
                      <a:pt x="653" y="0"/>
                      <a:pt x="1" y="986"/>
                      <a:pt x="476" y="1906"/>
                    </a:cubicBezTo>
                    <a:cubicBezTo>
                      <a:pt x="625" y="2196"/>
                      <a:pt x="781" y="2473"/>
                      <a:pt x="944" y="2741"/>
                    </a:cubicBezTo>
                    <a:cubicBezTo>
                      <a:pt x="954" y="2787"/>
                      <a:pt x="968" y="2832"/>
                      <a:pt x="984" y="2876"/>
                    </a:cubicBezTo>
                    <a:cubicBezTo>
                      <a:pt x="1975" y="5242"/>
                      <a:pt x="3476" y="6564"/>
                      <a:pt x="5828" y="7536"/>
                    </a:cubicBezTo>
                    <a:cubicBezTo>
                      <a:pt x="8799" y="8763"/>
                      <a:pt x="12329" y="10110"/>
                      <a:pt x="15641" y="10110"/>
                    </a:cubicBezTo>
                    <a:cubicBezTo>
                      <a:pt x="16012" y="10110"/>
                      <a:pt x="16380" y="10093"/>
                      <a:pt x="16744" y="10057"/>
                    </a:cubicBezTo>
                    <a:cubicBezTo>
                      <a:pt x="16884" y="10043"/>
                      <a:pt x="17002" y="10003"/>
                      <a:pt x="17119" y="9961"/>
                    </a:cubicBezTo>
                    <a:cubicBezTo>
                      <a:pt x="17317" y="10118"/>
                      <a:pt x="17551" y="10188"/>
                      <a:pt x="17789" y="10188"/>
                    </a:cubicBezTo>
                    <a:cubicBezTo>
                      <a:pt x="18549" y="10188"/>
                      <a:pt x="19347" y="9472"/>
                      <a:pt x="19120" y="8572"/>
                    </a:cubicBezTo>
                    <a:cubicBezTo>
                      <a:pt x="18510" y="6154"/>
                      <a:pt x="17091" y="4551"/>
                      <a:pt x="15259" y="3432"/>
                    </a:cubicBezTo>
                    <a:cubicBezTo>
                      <a:pt x="14305" y="2732"/>
                      <a:pt x="13193" y="2259"/>
                      <a:pt x="11906" y="1970"/>
                    </a:cubicBezTo>
                    <a:cubicBezTo>
                      <a:pt x="8623" y="959"/>
                      <a:pt x="4863" y="668"/>
                      <a:pt x="1915" y="34"/>
                    </a:cubicBezTo>
                    <a:cubicBezTo>
                      <a:pt x="1810" y="11"/>
                      <a:pt x="1707" y="0"/>
                      <a:pt x="1607" y="0"/>
                    </a:cubicBezTo>
                    <a:close/>
                  </a:path>
                </a:pathLst>
              </a:cu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45" name="Google Shape;1112;p20">
                <a:extLst>
                  <a:ext uri="{FF2B5EF4-FFF2-40B4-BE49-F238E27FC236}">
                    <a16:creationId xmlns:a16="http://schemas.microsoft.com/office/drawing/2014/main" id="{FAD48ECC-ECFB-20C2-2138-F92199C2BC5A}"/>
                  </a:ext>
                </a:extLst>
              </p:cNvPr>
              <p:cNvSpPr/>
              <p:nvPr/>
            </p:nvSpPr>
            <p:spPr>
              <a:xfrm>
                <a:off x="3930325" y="3670325"/>
                <a:ext cx="82225" cy="63750"/>
              </a:xfrm>
              <a:custGeom>
                <a:avLst/>
                <a:gdLst/>
                <a:ahLst/>
                <a:cxnLst/>
                <a:rect l="l" t="t" r="r" b="b"/>
                <a:pathLst>
                  <a:path w="3289" h="2550" extrusionOk="0">
                    <a:moveTo>
                      <a:pt x="1644" y="0"/>
                    </a:moveTo>
                    <a:cubicBezTo>
                      <a:pt x="1" y="0"/>
                      <a:pt x="1" y="2550"/>
                      <a:pt x="1644" y="2550"/>
                    </a:cubicBezTo>
                    <a:cubicBezTo>
                      <a:pt x="3289" y="2550"/>
                      <a:pt x="3289" y="0"/>
                      <a:pt x="1644" y="0"/>
                    </a:cubicBezTo>
                    <a:close/>
                  </a:path>
                </a:pathLst>
              </a:custGeom>
              <a:solidFill>
                <a:srgbClr val="191919"/>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46" name="Google Shape;1113;p20">
                <a:extLst>
                  <a:ext uri="{FF2B5EF4-FFF2-40B4-BE49-F238E27FC236}">
                    <a16:creationId xmlns:a16="http://schemas.microsoft.com/office/drawing/2014/main" id="{7BF8931E-B183-F449-41F2-BF85A56319EC}"/>
                  </a:ext>
                </a:extLst>
              </p:cNvPr>
              <p:cNvSpPr/>
              <p:nvPr/>
            </p:nvSpPr>
            <p:spPr>
              <a:xfrm>
                <a:off x="4435900" y="3449350"/>
                <a:ext cx="82225" cy="63775"/>
              </a:xfrm>
              <a:custGeom>
                <a:avLst/>
                <a:gdLst/>
                <a:ahLst/>
                <a:cxnLst/>
                <a:rect l="l" t="t" r="r" b="b"/>
                <a:pathLst>
                  <a:path w="3289" h="2551" extrusionOk="0">
                    <a:moveTo>
                      <a:pt x="1644" y="1"/>
                    </a:moveTo>
                    <a:cubicBezTo>
                      <a:pt x="1" y="1"/>
                      <a:pt x="1" y="2551"/>
                      <a:pt x="1644" y="2551"/>
                    </a:cubicBezTo>
                    <a:cubicBezTo>
                      <a:pt x="3289" y="2551"/>
                      <a:pt x="3289" y="1"/>
                      <a:pt x="1644" y="1"/>
                    </a:cubicBezTo>
                    <a:close/>
                  </a:path>
                </a:pathLst>
              </a:custGeom>
              <a:solidFill>
                <a:srgbClr val="191919"/>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47" name="Google Shape;1114;p20">
                <a:extLst>
                  <a:ext uri="{FF2B5EF4-FFF2-40B4-BE49-F238E27FC236}">
                    <a16:creationId xmlns:a16="http://schemas.microsoft.com/office/drawing/2014/main" id="{A58E7BCA-5CA5-5D9B-4548-9ADBB4FEED10}"/>
                  </a:ext>
                </a:extLst>
              </p:cNvPr>
              <p:cNvSpPr/>
              <p:nvPr/>
            </p:nvSpPr>
            <p:spPr>
              <a:xfrm>
                <a:off x="4478375" y="3823275"/>
                <a:ext cx="82225" cy="63725"/>
              </a:xfrm>
              <a:custGeom>
                <a:avLst/>
                <a:gdLst/>
                <a:ahLst/>
                <a:cxnLst/>
                <a:rect l="l" t="t" r="r" b="b"/>
                <a:pathLst>
                  <a:path w="3289" h="2549" extrusionOk="0">
                    <a:moveTo>
                      <a:pt x="1646" y="1"/>
                    </a:moveTo>
                    <a:cubicBezTo>
                      <a:pt x="1" y="1"/>
                      <a:pt x="1" y="2549"/>
                      <a:pt x="1646" y="2549"/>
                    </a:cubicBezTo>
                    <a:cubicBezTo>
                      <a:pt x="3289" y="2549"/>
                      <a:pt x="3289" y="1"/>
                      <a:pt x="1646" y="1"/>
                    </a:cubicBezTo>
                    <a:close/>
                  </a:path>
                </a:pathLst>
              </a:custGeom>
              <a:solidFill>
                <a:srgbClr val="191919"/>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48" name="Google Shape;1115;p20">
                <a:extLst>
                  <a:ext uri="{FF2B5EF4-FFF2-40B4-BE49-F238E27FC236}">
                    <a16:creationId xmlns:a16="http://schemas.microsoft.com/office/drawing/2014/main" id="{FE9301C8-F3D9-BC71-8BD4-083FD53CD90E}"/>
                  </a:ext>
                </a:extLst>
              </p:cNvPr>
              <p:cNvSpPr/>
              <p:nvPr/>
            </p:nvSpPr>
            <p:spPr>
              <a:xfrm>
                <a:off x="4571850" y="4243875"/>
                <a:ext cx="82225" cy="63725"/>
              </a:xfrm>
              <a:custGeom>
                <a:avLst/>
                <a:gdLst/>
                <a:ahLst/>
                <a:cxnLst/>
                <a:rect l="l" t="t" r="r" b="b"/>
                <a:pathLst>
                  <a:path w="3289" h="2549" extrusionOk="0">
                    <a:moveTo>
                      <a:pt x="1644" y="1"/>
                    </a:moveTo>
                    <a:cubicBezTo>
                      <a:pt x="1" y="1"/>
                      <a:pt x="1" y="2549"/>
                      <a:pt x="1644" y="2549"/>
                    </a:cubicBezTo>
                    <a:cubicBezTo>
                      <a:pt x="3289" y="2549"/>
                      <a:pt x="3289" y="1"/>
                      <a:pt x="1644" y="1"/>
                    </a:cubicBezTo>
                    <a:close/>
                  </a:path>
                </a:pathLst>
              </a:custGeom>
              <a:solidFill>
                <a:srgbClr val="191919"/>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49" name="Google Shape;1116;p20">
                <a:extLst>
                  <a:ext uri="{FF2B5EF4-FFF2-40B4-BE49-F238E27FC236}">
                    <a16:creationId xmlns:a16="http://schemas.microsoft.com/office/drawing/2014/main" id="{80503A4E-1E36-A580-BA2D-32693B6910B9}"/>
                  </a:ext>
                </a:extLst>
              </p:cNvPr>
              <p:cNvSpPr/>
              <p:nvPr/>
            </p:nvSpPr>
            <p:spPr>
              <a:xfrm>
                <a:off x="5115700" y="4401050"/>
                <a:ext cx="82225" cy="63775"/>
              </a:xfrm>
              <a:custGeom>
                <a:avLst/>
                <a:gdLst/>
                <a:ahLst/>
                <a:cxnLst/>
                <a:rect l="l" t="t" r="r" b="b"/>
                <a:pathLst>
                  <a:path w="3289" h="2551" extrusionOk="0">
                    <a:moveTo>
                      <a:pt x="1643" y="1"/>
                    </a:moveTo>
                    <a:cubicBezTo>
                      <a:pt x="0" y="1"/>
                      <a:pt x="0" y="2550"/>
                      <a:pt x="1643" y="2550"/>
                    </a:cubicBezTo>
                    <a:cubicBezTo>
                      <a:pt x="3288" y="2550"/>
                      <a:pt x="3288" y="1"/>
                      <a:pt x="1643" y="1"/>
                    </a:cubicBezTo>
                    <a:close/>
                  </a:path>
                </a:pathLst>
              </a:custGeom>
              <a:solidFill>
                <a:srgbClr val="191919"/>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50" name="Google Shape;1117;p20">
                <a:extLst>
                  <a:ext uri="{FF2B5EF4-FFF2-40B4-BE49-F238E27FC236}">
                    <a16:creationId xmlns:a16="http://schemas.microsoft.com/office/drawing/2014/main" id="{BE02DD68-C9E6-D4C6-0D4E-A54D73CE1965}"/>
                  </a:ext>
                </a:extLst>
              </p:cNvPr>
              <p:cNvSpPr/>
              <p:nvPr/>
            </p:nvSpPr>
            <p:spPr>
              <a:xfrm>
                <a:off x="5315350" y="4154675"/>
                <a:ext cx="82225" cy="63725"/>
              </a:xfrm>
              <a:custGeom>
                <a:avLst/>
                <a:gdLst/>
                <a:ahLst/>
                <a:cxnLst/>
                <a:rect l="l" t="t" r="r" b="b"/>
                <a:pathLst>
                  <a:path w="3289" h="2549" extrusionOk="0">
                    <a:moveTo>
                      <a:pt x="1645" y="0"/>
                    </a:moveTo>
                    <a:cubicBezTo>
                      <a:pt x="0" y="0"/>
                      <a:pt x="0" y="2548"/>
                      <a:pt x="1645" y="2548"/>
                    </a:cubicBezTo>
                    <a:cubicBezTo>
                      <a:pt x="3288" y="2548"/>
                      <a:pt x="3288" y="0"/>
                      <a:pt x="1645" y="0"/>
                    </a:cubicBezTo>
                    <a:close/>
                  </a:path>
                </a:pathLst>
              </a:custGeom>
              <a:solidFill>
                <a:srgbClr val="191919"/>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51" name="Google Shape;1118;p20">
                <a:extLst>
                  <a:ext uri="{FF2B5EF4-FFF2-40B4-BE49-F238E27FC236}">
                    <a16:creationId xmlns:a16="http://schemas.microsoft.com/office/drawing/2014/main" id="{8EC7D205-5CF3-2A99-2ACE-CE2D6857903E}"/>
                  </a:ext>
                </a:extLst>
              </p:cNvPr>
              <p:cNvSpPr/>
              <p:nvPr/>
            </p:nvSpPr>
            <p:spPr>
              <a:xfrm>
                <a:off x="5060450" y="3823275"/>
                <a:ext cx="82225" cy="63725"/>
              </a:xfrm>
              <a:custGeom>
                <a:avLst/>
                <a:gdLst/>
                <a:ahLst/>
                <a:cxnLst/>
                <a:rect l="l" t="t" r="r" b="b"/>
                <a:pathLst>
                  <a:path w="3289" h="2549" extrusionOk="0">
                    <a:moveTo>
                      <a:pt x="1644" y="1"/>
                    </a:moveTo>
                    <a:cubicBezTo>
                      <a:pt x="1" y="1"/>
                      <a:pt x="1" y="2549"/>
                      <a:pt x="1644" y="2549"/>
                    </a:cubicBezTo>
                    <a:cubicBezTo>
                      <a:pt x="3289" y="2549"/>
                      <a:pt x="3289" y="1"/>
                      <a:pt x="1644" y="1"/>
                    </a:cubicBezTo>
                    <a:close/>
                  </a:path>
                </a:pathLst>
              </a:custGeom>
              <a:solidFill>
                <a:srgbClr val="191919"/>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52" name="Google Shape;1119;p20">
                <a:extLst>
                  <a:ext uri="{FF2B5EF4-FFF2-40B4-BE49-F238E27FC236}">
                    <a16:creationId xmlns:a16="http://schemas.microsoft.com/office/drawing/2014/main" id="{5E67B371-ACEB-F7DF-3403-CEAA901709BA}"/>
                  </a:ext>
                </a:extLst>
              </p:cNvPr>
              <p:cNvSpPr/>
              <p:nvPr/>
            </p:nvSpPr>
            <p:spPr>
              <a:xfrm>
                <a:off x="5417350" y="3453650"/>
                <a:ext cx="82250" cy="63725"/>
              </a:xfrm>
              <a:custGeom>
                <a:avLst/>
                <a:gdLst/>
                <a:ahLst/>
                <a:cxnLst/>
                <a:rect l="l" t="t" r="r" b="b"/>
                <a:pathLst>
                  <a:path w="3290" h="2549" extrusionOk="0">
                    <a:moveTo>
                      <a:pt x="1644" y="1"/>
                    </a:moveTo>
                    <a:cubicBezTo>
                      <a:pt x="1" y="1"/>
                      <a:pt x="1" y="2549"/>
                      <a:pt x="1644" y="2549"/>
                    </a:cubicBezTo>
                    <a:cubicBezTo>
                      <a:pt x="3289" y="2549"/>
                      <a:pt x="3289" y="1"/>
                      <a:pt x="1644" y="1"/>
                    </a:cubicBezTo>
                    <a:close/>
                  </a:path>
                </a:pathLst>
              </a:custGeom>
              <a:solidFill>
                <a:srgbClr val="191919"/>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53" name="Google Shape;1120;p20">
                <a:extLst>
                  <a:ext uri="{FF2B5EF4-FFF2-40B4-BE49-F238E27FC236}">
                    <a16:creationId xmlns:a16="http://schemas.microsoft.com/office/drawing/2014/main" id="{EB4019C7-C9BE-3A71-C119-366F4499609D}"/>
                  </a:ext>
                </a:extLst>
              </p:cNvPr>
              <p:cNvSpPr/>
              <p:nvPr/>
            </p:nvSpPr>
            <p:spPr>
              <a:xfrm>
                <a:off x="5736000" y="3219950"/>
                <a:ext cx="82225" cy="63750"/>
              </a:xfrm>
              <a:custGeom>
                <a:avLst/>
                <a:gdLst/>
                <a:ahLst/>
                <a:cxnLst/>
                <a:rect l="l" t="t" r="r" b="b"/>
                <a:pathLst>
                  <a:path w="3289" h="2550" extrusionOk="0">
                    <a:moveTo>
                      <a:pt x="1643" y="0"/>
                    </a:moveTo>
                    <a:cubicBezTo>
                      <a:pt x="0" y="0"/>
                      <a:pt x="0" y="2550"/>
                      <a:pt x="1643" y="2550"/>
                    </a:cubicBezTo>
                    <a:cubicBezTo>
                      <a:pt x="3288" y="2550"/>
                      <a:pt x="3288" y="0"/>
                      <a:pt x="1643" y="0"/>
                    </a:cubicBezTo>
                    <a:close/>
                  </a:path>
                </a:pathLst>
              </a:custGeom>
              <a:solidFill>
                <a:srgbClr val="191919"/>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54" name="Google Shape;1121;p20">
                <a:extLst>
                  <a:ext uri="{FF2B5EF4-FFF2-40B4-BE49-F238E27FC236}">
                    <a16:creationId xmlns:a16="http://schemas.microsoft.com/office/drawing/2014/main" id="{B48C0FFD-CBCB-2E18-98D9-AD24159CA8E6}"/>
                  </a:ext>
                </a:extLst>
              </p:cNvPr>
              <p:cNvSpPr/>
              <p:nvPr/>
            </p:nvSpPr>
            <p:spPr>
              <a:xfrm>
                <a:off x="6046125" y="3275175"/>
                <a:ext cx="82225" cy="63775"/>
              </a:xfrm>
              <a:custGeom>
                <a:avLst/>
                <a:gdLst/>
                <a:ahLst/>
                <a:cxnLst/>
                <a:rect l="l" t="t" r="r" b="b"/>
                <a:pathLst>
                  <a:path w="3289" h="2551" extrusionOk="0">
                    <a:moveTo>
                      <a:pt x="1645" y="1"/>
                    </a:moveTo>
                    <a:cubicBezTo>
                      <a:pt x="1" y="1"/>
                      <a:pt x="1" y="2550"/>
                      <a:pt x="1645" y="2550"/>
                    </a:cubicBezTo>
                    <a:cubicBezTo>
                      <a:pt x="3289" y="2550"/>
                      <a:pt x="3289" y="1"/>
                      <a:pt x="1645" y="1"/>
                    </a:cubicBezTo>
                    <a:close/>
                  </a:path>
                </a:pathLst>
              </a:custGeom>
              <a:solidFill>
                <a:srgbClr val="191919"/>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55" name="Google Shape;1122;p20">
                <a:extLst>
                  <a:ext uri="{FF2B5EF4-FFF2-40B4-BE49-F238E27FC236}">
                    <a16:creationId xmlns:a16="http://schemas.microsoft.com/office/drawing/2014/main" id="{FAC45DBB-8C48-2497-BFE9-91340F8A24B3}"/>
                  </a:ext>
                </a:extLst>
              </p:cNvPr>
              <p:cNvSpPr/>
              <p:nvPr/>
            </p:nvSpPr>
            <p:spPr>
              <a:xfrm>
                <a:off x="6288300" y="3024500"/>
                <a:ext cx="82225" cy="63775"/>
              </a:xfrm>
              <a:custGeom>
                <a:avLst/>
                <a:gdLst/>
                <a:ahLst/>
                <a:cxnLst/>
                <a:rect l="l" t="t" r="r" b="b"/>
                <a:pathLst>
                  <a:path w="3289" h="2551" extrusionOk="0">
                    <a:moveTo>
                      <a:pt x="1645" y="0"/>
                    </a:moveTo>
                    <a:cubicBezTo>
                      <a:pt x="1" y="0"/>
                      <a:pt x="1" y="2550"/>
                      <a:pt x="1645" y="2550"/>
                    </a:cubicBezTo>
                    <a:cubicBezTo>
                      <a:pt x="3289" y="2550"/>
                      <a:pt x="3289" y="0"/>
                      <a:pt x="1645" y="0"/>
                    </a:cubicBezTo>
                    <a:close/>
                  </a:path>
                </a:pathLst>
              </a:custGeom>
              <a:solidFill>
                <a:srgbClr val="191919"/>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56" name="Google Shape;1123;p20">
                <a:extLst>
                  <a:ext uri="{FF2B5EF4-FFF2-40B4-BE49-F238E27FC236}">
                    <a16:creationId xmlns:a16="http://schemas.microsoft.com/office/drawing/2014/main" id="{02568D35-0B8C-6E25-7D34-BFAEAE51165D}"/>
                  </a:ext>
                </a:extLst>
              </p:cNvPr>
              <p:cNvSpPr/>
              <p:nvPr/>
            </p:nvSpPr>
            <p:spPr>
              <a:xfrm>
                <a:off x="6577200" y="2965050"/>
                <a:ext cx="82225" cy="63725"/>
              </a:xfrm>
              <a:custGeom>
                <a:avLst/>
                <a:gdLst/>
                <a:ahLst/>
                <a:cxnLst/>
                <a:rect l="l" t="t" r="r" b="b"/>
                <a:pathLst>
                  <a:path w="3289" h="2549" extrusionOk="0">
                    <a:moveTo>
                      <a:pt x="1644" y="1"/>
                    </a:moveTo>
                    <a:cubicBezTo>
                      <a:pt x="1" y="1"/>
                      <a:pt x="1" y="2549"/>
                      <a:pt x="1644" y="2549"/>
                    </a:cubicBezTo>
                    <a:cubicBezTo>
                      <a:pt x="3289" y="2549"/>
                      <a:pt x="3289" y="1"/>
                      <a:pt x="1644" y="1"/>
                    </a:cubicBezTo>
                    <a:close/>
                  </a:path>
                </a:pathLst>
              </a:custGeom>
              <a:solidFill>
                <a:srgbClr val="191919"/>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57" name="Google Shape;1124;p20">
                <a:extLst>
                  <a:ext uri="{FF2B5EF4-FFF2-40B4-BE49-F238E27FC236}">
                    <a16:creationId xmlns:a16="http://schemas.microsoft.com/office/drawing/2014/main" id="{1B3FE8F5-E67F-B3F3-502C-37E78CF3B6B9}"/>
                  </a:ext>
                </a:extLst>
              </p:cNvPr>
              <p:cNvSpPr/>
              <p:nvPr/>
            </p:nvSpPr>
            <p:spPr>
              <a:xfrm>
                <a:off x="3949825" y="1911400"/>
                <a:ext cx="223400" cy="237025"/>
              </a:xfrm>
              <a:custGeom>
                <a:avLst/>
                <a:gdLst/>
                <a:ahLst/>
                <a:cxnLst/>
                <a:rect l="l" t="t" r="r" b="b"/>
                <a:pathLst>
                  <a:path w="8936" h="9481" extrusionOk="0">
                    <a:moveTo>
                      <a:pt x="4993" y="1"/>
                    </a:moveTo>
                    <a:cubicBezTo>
                      <a:pt x="2540" y="1"/>
                      <a:pt x="0" y="2034"/>
                      <a:pt x="45" y="4773"/>
                    </a:cubicBezTo>
                    <a:cubicBezTo>
                      <a:pt x="94" y="7660"/>
                      <a:pt x="2684" y="9480"/>
                      <a:pt x="5268" y="9480"/>
                    </a:cubicBezTo>
                    <a:cubicBezTo>
                      <a:pt x="6397" y="9480"/>
                      <a:pt x="7524" y="9133"/>
                      <a:pt x="8438" y="8375"/>
                    </a:cubicBezTo>
                    <a:cubicBezTo>
                      <a:pt x="8936" y="7963"/>
                      <a:pt x="8477" y="7318"/>
                      <a:pt x="7954" y="7318"/>
                    </a:cubicBezTo>
                    <a:cubicBezTo>
                      <a:pt x="7814" y="7318"/>
                      <a:pt x="7669" y="7364"/>
                      <a:pt x="7536" y="7474"/>
                    </a:cubicBezTo>
                    <a:cubicBezTo>
                      <a:pt x="6889" y="8011"/>
                      <a:pt x="6088" y="8256"/>
                      <a:pt x="5279" y="8256"/>
                    </a:cubicBezTo>
                    <a:cubicBezTo>
                      <a:pt x="3473" y="8256"/>
                      <a:pt x="1627" y="7038"/>
                      <a:pt x="1355" y="5133"/>
                    </a:cubicBezTo>
                    <a:cubicBezTo>
                      <a:pt x="1066" y="3105"/>
                      <a:pt x="3118" y="1194"/>
                      <a:pt x="5029" y="1194"/>
                    </a:cubicBezTo>
                    <a:cubicBezTo>
                      <a:pt x="5805" y="1194"/>
                      <a:pt x="6558" y="1510"/>
                      <a:pt x="7121" y="2262"/>
                    </a:cubicBezTo>
                    <a:cubicBezTo>
                      <a:pt x="7265" y="2455"/>
                      <a:pt x="7463" y="2535"/>
                      <a:pt x="7658" y="2535"/>
                    </a:cubicBezTo>
                    <a:cubicBezTo>
                      <a:pt x="8122" y="2535"/>
                      <a:pt x="8568" y="2083"/>
                      <a:pt x="8222" y="1620"/>
                    </a:cubicBezTo>
                    <a:cubicBezTo>
                      <a:pt x="7376" y="488"/>
                      <a:pt x="6195" y="1"/>
                      <a:pt x="4993" y="1"/>
                    </a:cubicBezTo>
                    <a:close/>
                  </a:path>
                </a:pathLst>
              </a:custGeom>
              <a:solidFill>
                <a:srgbClr val="19191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58" name="Google Shape;1125;p20">
                <a:extLst>
                  <a:ext uri="{FF2B5EF4-FFF2-40B4-BE49-F238E27FC236}">
                    <a16:creationId xmlns:a16="http://schemas.microsoft.com/office/drawing/2014/main" id="{2901AFBA-0097-E3F4-7F5D-8E8D664F45B2}"/>
                  </a:ext>
                </a:extLst>
              </p:cNvPr>
              <p:cNvSpPr/>
              <p:nvPr/>
            </p:nvSpPr>
            <p:spPr>
              <a:xfrm>
                <a:off x="4007125" y="1972325"/>
                <a:ext cx="129625" cy="101950"/>
              </a:xfrm>
              <a:custGeom>
                <a:avLst/>
                <a:gdLst/>
                <a:ahLst/>
                <a:cxnLst/>
                <a:rect l="l" t="t" r="r" b="b"/>
                <a:pathLst>
                  <a:path w="5185" h="4078" extrusionOk="0">
                    <a:moveTo>
                      <a:pt x="1788" y="0"/>
                    </a:moveTo>
                    <a:cubicBezTo>
                      <a:pt x="1264" y="0"/>
                      <a:pt x="807" y="645"/>
                      <a:pt x="1306" y="1058"/>
                    </a:cubicBezTo>
                    <a:cubicBezTo>
                      <a:pt x="1965" y="1603"/>
                      <a:pt x="2686" y="2138"/>
                      <a:pt x="3247" y="2795"/>
                    </a:cubicBezTo>
                    <a:lnTo>
                      <a:pt x="3247" y="2795"/>
                    </a:lnTo>
                    <a:cubicBezTo>
                      <a:pt x="2434" y="2780"/>
                      <a:pt x="1624" y="2741"/>
                      <a:pt x="813" y="2647"/>
                    </a:cubicBezTo>
                    <a:cubicBezTo>
                      <a:pt x="784" y="2643"/>
                      <a:pt x="756" y="2642"/>
                      <a:pt x="729" y="2642"/>
                    </a:cubicBezTo>
                    <a:cubicBezTo>
                      <a:pt x="1" y="2642"/>
                      <a:pt x="35" y="3830"/>
                      <a:pt x="813" y="3922"/>
                    </a:cubicBezTo>
                    <a:cubicBezTo>
                      <a:pt x="2019" y="4062"/>
                      <a:pt x="3222" y="4078"/>
                      <a:pt x="4434" y="4078"/>
                    </a:cubicBezTo>
                    <a:cubicBezTo>
                      <a:pt x="4950" y="4078"/>
                      <a:pt x="5185" y="3545"/>
                      <a:pt x="4985" y="3120"/>
                    </a:cubicBezTo>
                    <a:cubicBezTo>
                      <a:pt x="4396" y="1870"/>
                      <a:pt x="3245" y="1016"/>
                      <a:pt x="2207" y="156"/>
                    </a:cubicBezTo>
                    <a:cubicBezTo>
                      <a:pt x="2074" y="47"/>
                      <a:pt x="1929" y="0"/>
                      <a:pt x="1788" y="0"/>
                    </a:cubicBezTo>
                    <a:close/>
                  </a:path>
                </a:pathLst>
              </a:custGeom>
              <a:solidFill>
                <a:srgbClr val="191919"/>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59" name="Google Shape;1126;p20">
                <a:extLst>
                  <a:ext uri="{FF2B5EF4-FFF2-40B4-BE49-F238E27FC236}">
                    <a16:creationId xmlns:a16="http://schemas.microsoft.com/office/drawing/2014/main" id="{E4C44201-165D-6672-DC52-147F4289480F}"/>
                  </a:ext>
                </a:extLst>
              </p:cNvPr>
              <p:cNvSpPr/>
              <p:nvPr/>
            </p:nvSpPr>
            <p:spPr>
              <a:xfrm>
                <a:off x="5398050" y="1897825"/>
                <a:ext cx="240400" cy="225600"/>
              </a:xfrm>
              <a:custGeom>
                <a:avLst/>
                <a:gdLst/>
                <a:ahLst/>
                <a:cxnLst/>
                <a:rect l="l" t="t" r="r" b="b"/>
                <a:pathLst>
                  <a:path w="9616" h="9024" extrusionOk="0">
                    <a:moveTo>
                      <a:pt x="3646" y="0"/>
                    </a:moveTo>
                    <a:cubicBezTo>
                      <a:pt x="2126" y="0"/>
                      <a:pt x="710" y="739"/>
                      <a:pt x="152" y="2472"/>
                    </a:cubicBezTo>
                    <a:cubicBezTo>
                      <a:pt x="1" y="2944"/>
                      <a:pt x="389" y="3254"/>
                      <a:pt x="776" y="3254"/>
                    </a:cubicBezTo>
                    <a:cubicBezTo>
                      <a:pt x="1030" y="3254"/>
                      <a:pt x="1283" y="3120"/>
                      <a:pt x="1381" y="2810"/>
                    </a:cubicBezTo>
                    <a:cubicBezTo>
                      <a:pt x="1744" y="1683"/>
                      <a:pt x="2606" y="1228"/>
                      <a:pt x="3567" y="1228"/>
                    </a:cubicBezTo>
                    <a:cubicBezTo>
                      <a:pt x="5147" y="1228"/>
                      <a:pt x="6994" y="2457"/>
                      <a:pt x="7333" y="3957"/>
                    </a:cubicBezTo>
                    <a:cubicBezTo>
                      <a:pt x="7898" y="6464"/>
                      <a:pt x="5883" y="7763"/>
                      <a:pt x="3793" y="7763"/>
                    </a:cubicBezTo>
                    <a:cubicBezTo>
                      <a:pt x="2955" y="7763"/>
                      <a:pt x="2105" y="7555"/>
                      <a:pt x="1404" y="7131"/>
                    </a:cubicBezTo>
                    <a:cubicBezTo>
                      <a:pt x="1294" y="7064"/>
                      <a:pt x="1184" y="7035"/>
                      <a:pt x="1082" y="7035"/>
                    </a:cubicBezTo>
                    <a:cubicBezTo>
                      <a:pt x="532" y="7035"/>
                      <a:pt x="170" y="7873"/>
                      <a:pt x="761" y="8231"/>
                    </a:cubicBezTo>
                    <a:cubicBezTo>
                      <a:pt x="1656" y="8771"/>
                      <a:pt x="2685" y="9024"/>
                      <a:pt x="3701" y="9024"/>
                    </a:cubicBezTo>
                    <a:cubicBezTo>
                      <a:pt x="6721" y="9024"/>
                      <a:pt x="9615" y="6791"/>
                      <a:pt x="8470" y="3259"/>
                    </a:cubicBezTo>
                    <a:cubicBezTo>
                      <a:pt x="7827" y="1280"/>
                      <a:pt x="5646" y="0"/>
                      <a:pt x="3646" y="0"/>
                    </a:cubicBezTo>
                    <a:close/>
                  </a:path>
                </a:pathLst>
              </a:custGeom>
              <a:solidFill>
                <a:srgbClr val="19191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60" name="Google Shape;1127;p20">
                <a:extLst>
                  <a:ext uri="{FF2B5EF4-FFF2-40B4-BE49-F238E27FC236}">
                    <a16:creationId xmlns:a16="http://schemas.microsoft.com/office/drawing/2014/main" id="{05EDDE7C-83ED-8A88-341B-0AA51C4901B8}"/>
                  </a:ext>
                </a:extLst>
              </p:cNvPr>
              <p:cNvSpPr/>
              <p:nvPr/>
            </p:nvSpPr>
            <p:spPr>
              <a:xfrm>
                <a:off x="5425775" y="1955100"/>
                <a:ext cx="111825" cy="107625"/>
              </a:xfrm>
              <a:custGeom>
                <a:avLst/>
                <a:gdLst/>
                <a:ahLst/>
                <a:cxnLst/>
                <a:rect l="l" t="t" r="r" b="b"/>
                <a:pathLst>
                  <a:path w="4473" h="4305" extrusionOk="0">
                    <a:moveTo>
                      <a:pt x="3248" y="0"/>
                    </a:moveTo>
                    <a:cubicBezTo>
                      <a:pt x="3104" y="0"/>
                      <a:pt x="2957" y="63"/>
                      <a:pt x="2831" y="214"/>
                    </a:cubicBezTo>
                    <a:lnTo>
                      <a:pt x="2831" y="216"/>
                    </a:lnTo>
                    <a:cubicBezTo>
                      <a:pt x="2161" y="1017"/>
                      <a:pt x="1300" y="1587"/>
                      <a:pt x="439" y="2162"/>
                    </a:cubicBezTo>
                    <a:cubicBezTo>
                      <a:pt x="53" y="2420"/>
                      <a:pt x="1" y="3016"/>
                      <a:pt x="439" y="3262"/>
                    </a:cubicBezTo>
                    <a:cubicBezTo>
                      <a:pt x="1367" y="3785"/>
                      <a:pt x="2424" y="3951"/>
                      <a:pt x="3427" y="4270"/>
                    </a:cubicBezTo>
                    <a:cubicBezTo>
                      <a:pt x="3499" y="4294"/>
                      <a:pt x="3568" y="4304"/>
                      <a:pt x="3632" y="4304"/>
                    </a:cubicBezTo>
                    <a:cubicBezTo>
                      <a:pt x="4262" y="4304"/>
                      <a:pt x="4473" y="3269"/>
                      <a:pt x="3766" y="3043"/>
                    </a:cubicBezTo>
                    <a:cubicBezTo>
                      <a:pt x="3218" y="2867"/>
                      <a:pt x="2641" y="2749"/>
                      <a:pt x="2087" y="2577"/>
                    </a:cubicBezTo>
                    <a:lnTo>
                      <a:pt x="2087" y="2577"/>
                    </a:lnTo>
                    <a:cubicBezTo>
                      <a:pt x="2687" y="2148"/>
                      <a:pt x="3259" y="1682"/>
                      <a:pt x="3732" y="1116"/>
                    </a:cubicBezTo>
                    <a:cubicBezTo>
                      <a:pt x="4130" y="639"/>
                      <a:pt x="3705" y="0"/>
                      <a:pt x="3248" y="0"/>
                    </a:cubicBezTo>
                    <a:close/>
                  </a:path>
                </a:pathLst>
              </a:custGeom>
              <a:solidFill>
                <a:srgbClr val="191919"/>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61" name="Google Shape;1128;p20">
                <a:extLst>
                  <a:ext uri="{FF2B5EF4-FFF2-40B4-BE49-F238E27FC236}">
                    <a16:creationId xmlns:a16="http://schemas.microsoft.com/office/drawing/2014/main" id="{0FAF3C18-9E81-6C9C-8178-181DC15048FF}"/>
                  </a:ext>
                </a:extLst>
              </p:cNvPr>
              <p:cNvSpPr/>
              <p:nvPr/>
            </p:nvSpPr>
            <p:spPr>
              <a:xfrm>
                <a:off x="4129825" y="2074475"/>
                <a:ext cx="1298575" cy="605150"/>
              </a:xfrm>
              <a:custGeom>
                <a:avLst/>
                <a:gdLst/>
                <a:ahLst/>
                <a:cxnLst/>
                <a:rect l="l" t="t" r="r" b="b"/>
                <a:pathLst>
                  <a:path w="51943" h="24206" extrusionOk="0">
                    <a:moveTo>
                      <a:pt x="51168" y="0"/>
                    </a:moveTo>
                    <a:cubicBezTo>
                      <a:pt x="50915" y="0"/>
                      <a:pt x="50664" y="135"/>
                      <a:pt x="50569" y="446"/>
                    </a:cubicBezTo>
                    <a:cubicBezTo>
                      <a:pt x="47067" y="11879"/>
                      <a:pt x="41571" y="21203"/>
                      <a:pt x="28558" y="22720"/>
                    </a:cubicBezTo>
                    <a:cubicBezTo>
                      <a:pt x="27482" y="22845"/>
                      <a:pt x="26400" y="22910"/>
                      <a:pt x="25321" y="22910"/>
                    </a:cubicBezTo>
                    <a:cubicBezTo>
                      <a:pt x="19701" y="22910"/>
                      <a:pt x="14161" y="21164"/>
                      <a:pt x="10009" y="17170"/>
                    </a:cubicBezTo>
                    <a:cubicBezTo>
                      <a:pt x="5531" y="12863"/>
                      <a:pt x="3505" y="6917"/>
                      <a:pt x="1403" y="1233"/>
                    </a:cubicBezTo>
                    <a:cubicBezTo>
                      <a:pt x="1291" y="931"/>
                      <a:pt x="1030" y="800"/>
                      <a:pt x="774" y="800"/>
                    </a:cubicBezTo>
                    <a:cubicBezTo>
                      <a:pt x="382" y="800"/>
                      <a:pt x="1" y="1105"/>
                      <a:pt x="173" y="1572"/>
                    </a:cubicBezTo>
                    <a:cubicBezTo>
                      <a:pt x="2441" y="7701"/>
                      <a:pt x="4671" y="14112"/>
                      <a:pt x="9664" y="18613"/>
                    </a:cubicBezTo>
                    <a:cubicBezTo>
                      <a:pt x="13949" y="22477"/>
                      <a:pt x="19661" y="24205"/>
                      <a:pt x="25355" y="24205"/>
                    </a:cubicBezTo>
                    <a:cubicBezTo>
                      <a:pt x="26203" y="24205"/>
                      <a:pt x="27049" y="24167"/>
                      <a:pt x="27891" y="24092"/>
                    </a:cubicBezTo>
                    <a:cubicBezTo>
                      <a:pt x="41878" y="22845"/>
                      <a:pt x="48030" y="13086"/>
                      <a:pt x="51797" y="784"/>
                    </a:cubicBezTo>
                    <a:cubicBezTo>
                      <a:pt x="51943" y="311"/>
                      <a:pt x="51553" y="0"/>
                      <a:pt x="51168" y="0"/>
                    </a:cubicBezTo>
                    <a:close/>
                  </a:path>
                </a:pathLst>
              </a:custGeom>
              <a:solidFill>
                <a:srgbClr val="19191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62" name="Google Shape;1129;p20">
                <a:extLst>
                  <a:ext uri="{FF2B5EF4-FFF2-40B4-BE49-F238E27FC236}">
                    <a16:creationId xmlns:a16="http://schemas.microsoft.com/office/drawing/2014/main" id="{77B91BB8-72F4-EFCE-1AE8-8B82DA08AEE1}"/>
                  </a:ext>
                </a:extLst>
              </p:cNvPr>
              <p:cNvSpPr/>
              <p:nvPr/>
            </p:nvSpPr>
            <p:spPr>
              <a:xfrm>
                <a:off x="4570000" y="2633275"/>
                <a:ext cx="513200" cy="534625"/>
              </a:xfrm>
              <a:custGeom>
                <a:avLst/>
                <a:gdLst/>
                <a:ahLst/>
                <a:cxnLst/>
                <a:rect l="l" t="t" r="r" b="b"/>
                <a:pathLst>
                  <a:path w="20528" h="21385" extrusionOk="0">
                    <a:moveTo>
                      <a:pt x="15513" y="1"/>
                    </a:moveTo>
                    <a:cubicBezTo>
                      <a:pt x="15136" y="1"/>
                      <a:pt x="14736" y="314"/>
                      <a:pt x="14849" y="794"/>
                    </a:cubicBezTo>
                    <a:cubicBezTo>
                      <a:pt x="15857" y="5056"/>
                      <a:pt x="16232" y="9224"/>
                      <a:pt x="17662" y="13394"/>
                    </a:cubicBezTo>
                    <a:cubicBezTo>
                      <a:pt x="18507" y="15860"/>
                      <a:pt x="19747" y="18094"/>
                      <a:pt x="16508" y="19174"/>
                    </a:cubicBezTo>
                    <a:cubicBezTo>
                      <a:pt x="14711" y="19773"/>
                      <a:pt x="12801" y="19965"/>
                      <a:pt x="10906" y="19965"/>
                    </a:cubicBezTo>
                    <a:cubicBezTo>
                      <a:pt x="10391" y="19965"/>
                      <a:pt x="9878" y="19950"/>
                      <a:pt x="9369" y="19927"/>
                    </a:cubicBezTo>
                    <a:cubicBezTo>
                      <a:pt x="9119" y="19915"/>
                      <a:pt x="8838" y="19912"/>
                      <a:pt x="8536" y="19912"/>
                    </a:cubicBezTo>
                    <a:cubicBezTo>
                      <a:pt x="8231" y="19912"/>
                      <a:pt x="7905" y="19915"/>
                      <a:pt x="7565" y="19915"/>
                    </a:cubicBezTo>
                    <a:cubicBezTo>
                      <a:pt x="5269" y="19915"/>
                      <a:pt x="2397" y="19778"/>
                      <a:pt x="1918" y="17654"/>
                    </a:cubicBezTo>
                    <a:cubicBezTo>
                      <a:pt x="1600" y="16244"/>
                      <a:pt x="2610" y="13892"/>
                      <a:pt x="2865" y="12458"/>
                    </a:cubicBezTo>
                    <a:cubicBezTo>
                      <a:pt x="3552" y="8609"/>
                      <a:pt x="4015" y="4810"/>
                      <a:pt x="3322" y="928"/>
                    </a:cubicBezTo>
                    <a:cubicBezTo>
                      <a:pt x="3265" y="607"/>
                      <a:pt x="3035" y="468"/>
                      <a:pt x="2788" y="468"/>
                    </a:cubicBezTo>
                    <a:cubicBezTo>
                      <a:pt x="2417" y="468"/>
                      <a:pt x="2006" y="784"/>
                      <a:pt x="2093" y="1268"/>
                    </a:cubicBezTo>
                    <a:cubicBezTo>
                      <a:pt x="2865" y="5591"/>
                      <a:pt x="2053" y="9803"/>
                      <a:pt x="1276" y="14064"/>
                    </a:cubicBezTo>
                    <a:cubicBezTo>
                      <a:pt x="1051" y="15297"/>
                      <a:pt x="1" y="17941"/>
                      <a:pt x="630" y="19244"/>
                    </a:cubicBezTo>
                    <a:cubicBezTo>
                      <a:pt x="1491" y="21024"/>
                      <a:pt x="4783" y="21385"/>
                      <a:pt x="7686" y="21385"/>
                    </a:cubicBezTo>
                    <a:cubicBezTo>
                      <a:pt x="9363" y="21385"/>
                      <a:pt x="10911" y="21264"/>
                      <a:pt x="11785" y="21228"/>
                    </a:cubicBezTo>
                    <a:cubicBezTo>
                      <a:pt x="14239" y="21126"/>
                      <a:pt x="19812" y="20840"/>
                      <a:pt x="20236" y="17596"/>
                    </a:cubicBezTo>
                    <a:cubicBezTo>
                      <a:pt x="20527" y="15362"/>
                      <a:pt x="18489" y="12282"/>
                      <a:pt x="17902" y="10220"/>
                    </a:cubicBezTo>
                    <a:cubicBezTo>
                      <a:pt x="16992" y="7032"/>
                      <a:pt x="16843" y="3684"/>
                      <a:pt x="16078" y="456"/>
                    </a:cubicBezTo>
                    <a:cubicBezTo>
                      <a:pt x="16003" y="138"/>
                      <a:pt x="15763" y="1"/>
                      <a:pt x="15513" y="1"/>
                    </a:cubicBezTo>
                    <a:close/>
                  </a:path>
                </a:pathLst>
              </a:custGeom>
              <a:solidFill>
                <a:srgbClr val="191919"/>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63" name="Google Shape;1130;p20">
                <a:extLst>
                  <a:ext uri="{FF2B5EF4-FFF2-40B4-BE49-F238E27FC236}">
                    <a16:creationId xmlns:a16="http://schemas.microsoft.com/office/drawing/2014/main" id="{BC26EFE8-DDC2-B4F4-F108-3A72728EAFBD}"/>
                  </a:ext>
                </a:extLst>
              </p:cNvPr>
              <p:cNvSpPr/>
              <p:nvPr/>
            </p:nvSpPr>
            <p:spPr>
              <a:xfrm>
                <a:off x="4127900" y="1578375"/>
                <a:ext cx="1301525" cy="400875"/>
              </a:xfrm>
              <a:custGeom>
                <a:avLst/>
                <a:gdLst/>
                <a:ahLst/>
                <a:cxnLst/>
                <a:rect l="l" t="t" r="r" b="b"/>
                <a:pathLst>
                  <a:path w="52061" h="16035" extrusionOk="0">
                    <a:moveTo>
                      <a:pt x="15845" y="1"/>
                    </a:moveTo>
                    <a:cubicBezTo>
                      <a:pt x="15594" y="1"/>
                      <a:pt x="15333" y="148"/>
                      <a:pt x="15207" y="446"/>
                    </a:cubicBezTo>
                    <a:cubicBezTo>
                      <a:pt x="14218" y="2796"/>
                      <a:pt x="14220" y="4893"/>
                      <a:pt x="11523" y="5600"/>
                    </a:cubicBezTo>
                    <a:cubicBezTo>
                      <a:pt x="10307" y="5919"/>
                      <a:pt x="8820" y="6040"/>
                      <a:pt x="7318" y="6040"/>
                    </a:cubicBezTo>
                    <a:cubicBezTo>
                      <a:pt x="5582" y="6040"/>
                      <a:pt x="3827" y="5878"/>
                      <a:pt x="2448" y="5670"/>
                    </a:cubicBezTo>
                    <a:cubicBezTo>
                      <a:pt x="2403" y="5663"/>
                      <a:pt x="2358" y="5660"/>
                      <a:pt x="2313" y="5660"/>
                    </a:cubicBezTo>
                    <a:cubicBezTo>
                      <a:pt x="2024" y="5660"/>
                      <a:pt x="1735" y="5798"/>
                      <a:pt x="1664" y="6115"/>
                    </a:cubicBezTo>
                    <a:cubicBezTo>
                      <a:pt x="994" y="9084"/>
                      <a:pt x="640" y="12100"/>
                      <a:pt x="89" y="15092"/>
                    </a:cubicBezTo>
                    <a:cubicBezTo>
                      <a:pt x="0" y="15574"/>
                      <a:pt x="410" y="15891"/>
                      <a:pt x="783" y="15891"/>
                    </a:cubicBezTo>
                    <a:cubicBezTo>
                      <a:pt x="1029" y="15891"/>
                      <a:pt x="1260" y="15752"/>
                      <a:pt x="1318" y="15430"/>
                    </a:cubicBezTo>
                    <a:lnTo>
                      <a:pt x="1320" y="15430"/>
                    </a:lnTo>
                    <a:cubicBezTo>
                      <a:pt x="1785" y="12905"/>
                      <a:pt x="1450" y="8391"/>
                      <a:pt x="3868" y="7162"/>
                    </a:cubicBezTo>
                    <a:cubicBezTo>
                      <a:pt x="4218" y="6984"/>
                      <a:pt x="4808" y="6928"/>
                      <a:pt x="5476" y="6928"/>
                    </a:cubicBezTo>
                    <a:cubicBezTo>
                      <a:pt x="6582" y="6928"/>
                      <a:pt x="7899" y="7081"/>
                      <a:pt x="8681" y="7081"/>
                    </a:cubicBezTo>
                    <a:cubicBezTo>
                      <a:pt x="8772" y="7081"/>
                      <a:pt x="8855" y="7079"/>
                      <a:pt x="8931" y="7074"/>
                    </a:cubicBezTo>
                    <a:cubicBezTo>
                      <a:pt x="10655" y="6969"/>
                      <a:pt x="12364" y="6815"/>
                      <a:pt x="14092" y="6764"/>
                    </a:cubicBezTo>
                    <a:cubicBezTo>
                      <a:pt x="14358" y="6757"/>
                      <a:pt x="14649" y="6573"/>
                      <a:pt x="14705" y="6296"/>
                    </a:cubicBezTo>
                    <a:cubicBezTo>
                      <a:pt x="14919" y="5267"/>
                      <a:pt x="15181" y="4282"/>
                      <a:pt x="15496" y="3310"/>
                    </a:cubicBezTo>
                    <a:lnTo>
                      <a:pt x="15496" y="3310"/>
                    </a:lnTo>
                    <a:cubicBezTo>
                      <a:pt x="15761" y="4698"/>
                      <a:pt x="16264" y="6078"/>
                      <a:pt x="17294" y="6641"/>
                    </a:cubicBezTo>
                    <a:cubicBezTo>
                      <a:pt x="17581" y="6799"/>
                      <a:pt x="17903" y="6844"/>
                      <a:pt x="18233" y="6844"/>
                    </a:cubicBezTo>
                    <a:cubicBezTo>
                      <a:pt x="18674" y="6844"/>
                      <a:pt x="19131" y="6764"/>
                      <a:pt x="19546" y="6764"/>
                    </a:cubicBezTo>
                    <a:cubicBezTo>
                      <a:pt x="19565" y="6764"/>
                      <a:pt x="19584" y="6764"/>
                      <a:pt x="19603" y="6764"/>
                    </a:cubicBezTo>
                    <a:cubicBezTo>
                      <a:pt x="22828" y="6827"/>
                      <a:pt x="26006" y="6980"/>
                      <a:pt x="29208" y="7394"/>
                    </a:cubicBezTo>
                    <a:cubicBezTo>
                      <a:pt x="29223" y="7396"/>
                      <a:pt x="29238" y="7397"/>
                      <a:pt x="29254" y="7397"/>
                    </a:cubicBezTo>
                    <a:cubicBezTo>
                      <a:pt x="29497" y="7397"/>
                      <a:pt x="29784" y="7159"/>
                      <a:pt x="29822" y="6925"/>
                    </a:cubicBezTo>
                    <a:cubicBezTo>
                      <a:pt x="29958" y="6103"/>
                      <a:pt x="30123" y="5293"/>
                      <a:pt x="30299" y="4486"/>
                    </a:cubicBezTo>
                    <a:lnTo>
                      <a:pt x="30299" y="4486"/>
                    </a:lnTo>
                    <a:cubicBezTo>
                      <a:pt x="30618" y="5432"/>
                      <a:pt x="31093" y="6297"/>
                      <a:pt x="31837" y="6748"/>
                    </a:cubicBezTo>
                    <a:cubicBezTo>
                      <a:pt x="32732" y="7292"/>
                      <a:pt x="34128" y="7466"/>
                      <a:pt x="35658" y="7466"/>
                    </a:cubicBezTo>
                    <a:cubicBezTo>
                      <a:pt x="38148" y="7466"/>
                      <a:pt x="40990" y="7004"/>
                      <a:pt x="42595" y="6922"/>
                    </a:cubicBezTo>
                    <a:cubicBezTo>
                      <a:pt x="42963" y="6903"/>
                      <a:pt x="43197" y="6643"/>
                      <a:pt x="43232" y="6284"/>
                    </a:cubicBezTo>
                    <a:cubicBezTo>
                      <a:pt x="43285" y="5606"/>
                      <a:pt x="43381" y="4933"/>
                      <a:pt x="43520" y="4270"/>
                    </a:cubicBezTo>
                    <a:lnTo>
                      <a:pt x="43520" y="4270"/>
                    </a:lnTo>
                    <a:cubicBezTo>
                      <a:pt x="43895" y="5765"/>
                      <a:pt x="44394" y="7123"/>
                      <a:pt x="46066" y="7515"/>
                    </a:cubicBezTo>
                    <a:cubicBezTo>
                      <a:pt x="46207" y="7547"/>
                      <a:pt x="46352" y="7562"/>
                      <a:pt x="46500" y="7562"/>
                    </a:cubicBezTo>
                    <a:cubicBezTo>
                      <a:pt x="47405" y="7562"/>
                      <a:pt x="48417" y="7034"/>
                      <a:pt x="49224" y="7034"/>
                    </a:cubicBezTo>
                    <a:cubicBezTo>
                      <a:pt x="49476" y="7034"/>
                      <a:pt x="49709" y="7086"/>
                      <a:pt x="49911" y="7222"/>
                    </a:cubicBezTo>
                    <a:cubicBezTo>
                      <a:pt x="50814" y="7825"/>
                      <a:pt x="50746" y="14182"/>
                      <a:pt x="50776" y="15420"/>
                    </a:cubicBezTo>
                    <a:cubicBezTo>
                      <a:pt x="50786" y="15830"/>
                      <a:pt x="51110" y="16035"/>
                      <a:pt x="51429" y="16035"/>
                    </a:cubicBezTo>
                    <a:cubicBezTo>
                      <a:pt x="51747" y="16035"/>
                      <a:pt x="52060" y="15830"/>
                      <a:pt x="52051" y="15420"/>
                    </a:cubicBezTo>
                    <a:cubicBezTo>
                      <a:pt x="51972" y="12244"/>
                      <a:pt x="51593" y="9091"/>
                      <a:pt x="51083" y="5957"/>
                    </a:cubicBezTo>
                    <a:cubicBezTo>
                      <a:pt x="51033" y="5653"/>
                      <a:pt x="50720" y="5500"/>
                      <a:pt x="50439" y="5500"/>
                    </a:cubicBezTo>
                    <a:cubicBezTo>
                      <a:pt x="50391" y="5500"/>
                      <a:pt x="50344" y="5505"/>
                      <a:pt x="50299" y="5514"/>
                    </a:cubicBezTo>
                    <a:cubicBezTo>
                      <a:pt x="49424" y="5685"/>
                      <a:pt x="48401" y="5998"/>
                      <a:pt x="47424" y="5998"/>
                    </a:cubicBezTo>
                    <a:cubicBezTo>
                      <a:pt x="46564" y="5998"/>
                      <a:pt x="45740" y="5756"/>
                      <a:pt x="45084" y="4961"/>
                    </a:cubicBezTo>
                    <a:cubicBezTo>
                      <a:pt x="44521" y="4277"/>
                      <a:pt x="44452" y="2541"/>
                      <a:pt x="44154" y="1707"/>
                    </a:cubicBezTo>
                    <a:cubicBezTo>
                      <a:pt x="44048" y="1409"/>
                      <a:pt x="43783" y="1253"/>
                      <a:pt x="43522" y="1253"/>
                    </a:cubicBezTo>
                    <a:cubicBezTo>
                      <a:pt x="43269" y="1253"/>
                      <a:pt x="43021" y="1399"/>
                      <a:pt x="42925" y="1707"/>
                    </a:cubicBezTo>
                    <a:cubicBezTo>
                      <a:pt x="41901" y="4986"/>
                      <a:pt x="42022" y="5786"/>
                      <a:pt x="38106" y="5817"/>
                    </a:cubicBezTo>
                    <a:cubicBezTo>
                      <a:pt x="37796" y="5820"/>
                      <a:pt x="37494" y="5822"/>
                      <a:pt x="37201" y="5822"/>
                    </a:cubicBezTo>
                    <a:cubicBezTo>
                      <a:pt x="33821" y="5822"/>
                      <a:pt x="31556" y="5496"/>
                      <a:pt x="30925" y="1391"/>
                    </a:cubicBezTo>
                    <a:cubicBezTo>
                      <a:pt x="30877" y="1082"/>
                      <a:pt x="30613" y="936"/>
                      <a:pt x="30340" y="936"/>
                    </a:cubicBezTo>
                    <a:cubicBezTo>
                      <a:pt x="30056" y="936"/>
                      <a:pt x="29763" y="1094"/>
                      <a:pt x="29695" y="1391"/>
                    </a:cubicBezTo>
                    <a:cubicBezTo>
                      <a:pt x="28880" y="5013"/>
                      <a:pt x="28097" y="5651"/>
                      <a:pt x="25555" y="5651"/>
                    </a:cubicBezTo>
                    <a:cubicBezTo>
                      <a:pt x="24954" y="5651"/>
                      <a:pt x="24256" y="5615"/>
                      <a:pt x="23437" y="5575"/>
                    </a:cubicBezTo>
                    <a:cubicBezTo>
                      <a:pt x="23323" y="5570"/>
                      <a:pt x="23206" y="5567"/>
                      <a:pt x="23085" y="5567"/>
                    </a:cubicBezTo>
                    <a:cubicBezTo>
                      <a:pt x="22431" y="5567"/>
                      <a:pt x="21683" y="5635"/>
                      <a:pt x="20974" y="5635"/>
                    </a:cubicBezTo>
                    <a:cubicBezTo>
                      <a:pt x="20482" y="5635"/>
                      <a:pt x="20009" y="5602"/>
                      <a:pt x="19602" y="5491"/>
                    </a:cubicBezTo>
                    <a:cubicBezTo>
                      <a:pt x="17211" y="4835"/>
                      <a:pt x="16663" y="3362"/>
                      <a:pt x="16459" y="616"/>
                    </a:cubicBezTo>
                    <a:cubicBezTo>
                      <a:pt x="16430" y="208"/>
                      <a:pt x="16144" y="1"/>
                      <a:pt x="15845" y="1"/>
                    </a:cubicBezTo>
                    <a:close/>
                  </a:path>
                </a:pathLst>
              </a:custGeom>
              <a:solidFill>
                <a:srgbClr val="19191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64" name="Google Shape;1131;p20">
                <a:extLst>
                  <a:ext uri="{FF2B5EF4-FFF2-40B4-BE49-F238E27FC236}">
                    <a16:creationId xmlns:a16="http://schemas.microsoft.com/office/drawing/2014/main" id="{9110DF30-CFFF-98A5-EDA7-76AAE540611B}"/>
                  </a:ext>
                </a:extLst>
              </p:cNvPr>
              <p:cNvSpPr/>
              <p:nvPr/>
            </p:nvSpPr>
            <p:spPr>
              <a:xfrm>
                <a:off x="4388950" y="3018700"/>
                <a:ext cx="832550" cy="352475"/>
              </a:xfrm>
              <a:custGeom>
                <a:avLst/>
                <a:gdLst/>
                <a:ahLst/>
                <a:cxnLst/>
                <a:rect l="l" t="t" r="r" b="b"/>
                <a:pathLst>
                  <a:path w="33302" h="14099" extrusionOk="0">
                    <a:moveTo>
                      <a:pt x="8548" y="1"/>
                    </a:moveTo>
                    <a:cubicBezTo>
                      <a:pt x="8490" y="1"/>
                      <a:pt x="8428" y="9"/>
                      <a:pt x="8363" y="27"/>
                    </a:cubicBezTo>
                    <a:cubicBezTo>
                      <a:pt x="3706" y="1323"/>
                      <a:pt x="0" y="6688"/>
                      <a:pt x="2475" y="11517"/>
                    </a:cubicBezTo>
                    <a:cubicBezTo>
                      <a:pt x="3414" y="13350"/>
                      <a:pt x="4962" y="13986"/>
                      <a:pt x="6678" y="13986"/>
                    </a:cubicBezTo>
                    <a:cubicBezTo>
                      <a:pt x="8930" y="13986"/>
                      <a:pt x="11470" y="12890"/>
                      <a:pt x="13303" y="11961"/>
                    </a:cubicBezTo>
                    <a:cubicBezTo>
                      <a:pt x="14309" y="11451"/>
                      <a:pt x="15446" y="10449"/>
                      <a:pt x="16500" y="10449"/>
                    </a:cubicBezTo>
                    <a:cubicBezTo>
                      <a:pt x="16580" y="10449"/>
                      <a:pt x="16660" y="10454"/>
                      <a:pt x="16739" y="10467"/>
                    </a:cubicBezTo>
                    <a:cubicBezTo>
                      <a:pt x="18175" y="10691"/>
                      <a:pt x="19669" y="12546"/>
                      <a:pt x="21018" y="13183"/>
                    </a:cubicBezTo>
                    <a:cubicBezTo>
                      <a:pt x="22240" y="13760"/>
                      <a:pt x="23471" y="14098"/>
                      <a:pt x="24688" y="14098"/>
                    </a:cubicBezTo>
                    <a:cubicBezTo>
                      <a:pt x="25878" y="14098"/>
                      <a:pt x="27054" y="13775"/>
                      <a:pt x="28197" y="13036"/>
                    </a:cubicBezTo>
                    <a:cubicBezTo>
                      <a:pt x="33302" y="9728"/>
                      <a:pt x="32002" y="4459"/>
                      <a:pt x="27438" y="1667"/>
                    </a:cubicBezTo>
                    <a:cubicBezTo>
                      <a:pt x="27327" y="1599"/>
                      <a:pt x="27217" y="1569"/>
                      <a:pt x="27114" y="1569"/>
                    </a:cubicBezTo>
                    <a:cubicBezTo>
                      <a:pt x="26567" y="1569"/>
                      <a:pt x="26205" y="2408"/>
                      <a:pt x="26794" y="2768"/>
                    </a:cubicBezTo>
                    <a:cubicBezTo>
                      <a:pt x="30612" y="5103"/>
                      <a:pt x="30193" y="12756"/>
                      <a:pt x="24513" y="12756"/>
                    </a:cubicBezTo>
                    <a:cubicBezTo>
                      <a:pt x="23986" y="12756"/>
                      <a:pt x="23415" y="12690"/>
                      <a:pt x="22798" y="12548"/>
                    </a:cubicBezTo>
                    <a:cubicBezTo>
                      <a:pt x="20741" y="12076"/>
                      <a:pt x="18550" y="10100"/>
                      <a:pt x="17014" y="8853"/>
                    </a:cubicBezTo>
                    <a:cubicBezTo>
                      <a:pt x="16880" y="8744"/>
                      <a:pt x="16708" y="8667"/>
                      <a:pt x="16536" y="8667"/>
                    </a:cubicBezTo>
                    <a:cubicBezTo>
                      <a:pt x="16436" y="8667"/>
                      <a:pt x="16335" y="8693"/>
                      <a:pt x="16242" y="8753"/>
                    </a:cubicBezTo>
                    <a:cubicBezTo>
                      <a:pt x="14115" y="10140"/>
                      <a:pt x="11783" y="11575"/>
                      <a:pt x="9321" y="12264"/>
                    </a:cubicBezTo>
                    <a:cubicBezTo>
                      <a:pt x="8620" y="12460"/>
                      <a:pt x="7984" y="12550"/>
                      <a:pt x="7411" y="12550"/>
                    </a:cubicBezTo>
                    <a:cubicBezTo>
                      <a:pt x="1517" y="12550"/>
                      <a:pt x="2330" y="3031"/>
                      <a:pt x="8702" y="1257"/>
                    </a:cubicBezTo>
                    <a:cubicBezTo>
                      <a:pt x="9427" y="1055"/>
                      <a:pt x="9203" y="1"/>
                      <a:pt x="8548" y="1"/>
                    </a:cubicBezTo>
                    <a:close/>
                  </a:path>
                </a:pathLst>
              </a:custGeom>
              <a:solidFill>
                <a:srgbClr val="19191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65" name="Google Shape;1132;p20">
                <a:extLst>
                  <a:ext uri="{FF2B5EF4-FFF2-40B4-BE49-F238E27FC236}">
                    <a16:creationId xmlns:a16="http://schemas.microsoft.com/office/drawing/2014/main" id="{A05F922B-13EF-34A0-36F7-FF55024599D9}"/>
                  </a:ext>
                </a:extLst>
              </p:cNvPr>
              <p:cNvSpPr/>
              <p:nvPr/>
            </p:nvSpPr>
            <p:spPr>
              <a:xfrm>
                <a:off x="3663725" y="3019025"/>
                <a:ext cx="949850" cy="536175"/>
              </a:xfrm>
              <a:custGeom>
                <a:avLst/>
                <a:gdLst/>
                <a:ahLst/>
                <a:cxnLst/>
                <a:rect l="l" t="t" r="r" b="b"/>
                <a:pathLst>
                  <a:path w="37994" h="21447" extrusionOk="0">
                    <a:moveTo>
                      <a:pt x="37039" y="0"/>
                    </a:moveTo>
                    <a:cubicBezTo>
                      <a:pt x="36994" y="0"/>
                      <a:pt x="36947" y="5"/>
                      <a:pt x="36899" y="14"/>
                    </a:cubicBezTo>
                    <a:cubicBezTo>
                      <a:pt x="29888" y="1386"/>
                      <a:pt x="23764" y="4705"/>
                      <a:pt x="17874" y="8646"/>
                    </a:cubicBezTo>
                    <a:cubicBezTo>
                      <a:pt x="12408" y="12300"/>
                      <a:pt x="6849" y="17801"/>
                      <a:pt x="678" y="20172"/>
                    </a:cubicBezTo>
                    <a:cubicBezTo>
                      <a:pt x="0" y="20433"/>
                      <a:pt x="192" y="21447"/>
                      <a:pt x="789" y="21447"/>
                    </a:cubicBezTo>
                    <a:cubicBezTo>
                      <a:pt x="860" y="21447"/>
                      <a:pt x="935" y="21433"/>
                      <a:pt x="1016" y="21401"/>
                    </a:cubicBezTo>
                    <a:cubicBezTo>
                      <a:pt x="6351" y="19352"/>
                      <a:pt x="11149" y="14853"/>
                      <a:pt x="15801" y="11611"/>
                    </a:cubicBezTo>
                    <a:cubicBezTo>
                      <a:pt x="22412" y="7006"/>
                      <a:pt x="29218" y="2813"/>
                      <a:pt x="37237" y="1244"/>
                    </a:cubicBezTo>
                    <a:cubicBezTo>
                      <a:pt x="37994" y="1095"/>
                      <a:pt x="37739" y="0"/>
                      <a:pt x="37039" y="0"/>
                    </a:cubicBezTo>
                    <a:close/>
                  </a:path>
                </a:pathLst>
              </a:custGeom>
              <a:solidFill>
                <a:srgbClr val="19191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66" name="Google Shape;1133;p20">
                <a:extLst>
                  <a:ext uri="{FF2B5EF4-FFF2-40B4-BE49-F238E27FC236}">
                    <a16:creationId xmlns:a16="http://schemas.microsoft.com/office/drawing/2014/main" id="{D2EC376E-A93B-5213-A659-1C8F27A670EE}"/>
                  </a:ext>
                </a:extLst>
              </p:cNvPr>
              <p:cNvSpPr/>
              <p:nvPr/>
            </p:nvSpPr>
            <p:spPr>
              <a:xfrm>
                <a:off x="4783175" y="3251675"/>
                <a:ext cx="35825" cy="1406825"/>
              </a:xfrm>
              <a:custGeom>
                <a:avLst/>
                <a:gdLst/>
                <a:ahLst/>
                <a:cxnLst/>
                <a:rect l="l" t="t" r="r" b="b"/>
                <a:pathLst>
                  <a:path w="1433" h="56273" extrusionOk="0">
                    <a:moveTo>
                      <a:pt x="637" y="0"/>
                    </a:moveTo>
                    <a:cubicBezTo>
                      <a:pt x="318" y="0"/>
                      <a:pt x="0" y="205"/>
                      <a:pt x="0" y="616"/>
                    </a:cubicBezTo>
                    <a:cubicBezTo>
                      <a:pt x="5" y="18963"/>
                      <a:pt x="153" y="37311"/>
                      <a:pt x="158" y="55657"/>
                    </a:cubicBezTo>
                    <a:cubicBezTo>
                      <a:pt x="158" y="56068"/>
                      <a:pt x="477" y="56273"/>
                      <a:pt x="795" y="56273"/>
                    </a:cubicBezTo>
                    <a:cubicBezTo>
                      <a:pt x="1114" y="56273"/>
                      <a:pt x="1433" y="56068"/>
                      <a:pt x="1433" y="55657"/>
                    </a:cubicBezTo>
                    <a:cubicBezTo>
                      <a:pt x="1427" y="37311"/>
                      <a:pt x="1280" y="18963"/>
                      <a:pt x="1275" y="616"/>
                    </a:cubicBezTo>
                    <a:cubicBezTo>
                      <a:pt x="1275" y="206"/>
                      <a:pt x="956" y="0"/>
                      <a:pt x="637" y="0"/>
                    </a:cubicBezTo>
                    <a:close/>
                  </a:path>
                </a:pathLst>
              </a:custGeom>
              <a:solidFill>
                <a:srgbClr val="19191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67" name="Google Shape;1134;p20">
                <a:extLst>
                  <a:ext uri="{FF2B5EF4-FFF2-40B4-BE49-F238E27FC236}">
                    <a16:creationId xmlns:a16="http://schemas.microsoft.com/office/drawing/2014/main" id="{53B14915-0DE5-397F-B092-9B3B1CAF3703}"/>
                  </a:ext>
                </a:extLst>
              </p:cNvPr>
              <p:cNvSpPr/>
              <p:nvPr/>
            </p:nvSpPr>
            <p:spPr>
              <a:xfrm>
                <a:off x="4858625" y="4196650"/>
                <a:ext cx="111825" cy="188825"/>
              </a:xfrm>
              <a:custGeom>
                <a:avLst/>
                <a:gdLst/>
                <a:ahLst/>
                <a:cxnLst/>
                <a:rect l="l" t="t" r="r" b="b"/>
                <a:pathLst>
                  <a:path w="4473" h="7553" extrusionOk="0">
                    <a:moveTo>
                      <a:pt x="1895" y="1361"/>
                    </a:moveTo>
                    <a:cubicBezTo>
                      <a:pt x="2525" y="1361"/>
                      <a:pt x="2660" y="2822"/>
                      <a:pt x="2692" y="3335"/>
                    </a:cubicBezTo>
                    <a:cubicBezTo>
                      <a:pt x="2730" y="3931"/>
                      <a:pt x="2804" y="6165"/>
                      <a:pt x="1847" y="6281"/>
                    </a:cubicBezTo>
                    <a:cubicBezTo>
                      <a:pt x="1841" y="6282"/>
                      <a:pt x="1835" y="6282"/>
                      <a:pt x="1830" y="6282"/>
                    </a:cubicBezTo>
                    <a:cubicBezTo>
                      <a:pt x="1276" y="6282"/>
                      <a:pt x="1431" y="2824"/>
                      <a:pt x="1528" y="1499"/>
                    </a:cubicBezTo>
                    <a:lnTo>
                      <a:pt x="1528" y="1499"/>
                    </a:lnTo>
                    <a:cubicBezTo>
                      <a:pt x="1539" y="1492"/>
                      <a:pt x="1551" y="1485"/>
                      <a:pt x="1562" y="1478"/>
                    </a:cubicBezTo>
                    <a:cubicBezTo>
                      <a:pt x="1686" y="1397"/>
                      <a:pt x="1797" y="1361"/>
                      <a:pt x="1895" y="1361"/>
                    </a:cubicBezTo>
                    <a:close/>
                    <a:moveTo>
                      <a:pt x="1999" y="0"/>
                    </a:moveTo>
                    <a:cubicBezTo>
                      <a:pt x="1680" y="0"/>
                      <a:pt x="1320" y="116"/>
                      <a:pt x="919" y="376"/>
                    </a:cubicBezTo>
                    <a:cubicBezTo>
                      <a:pt x="857" y="417"/>
                      <a:pt x="805" y="463"/>
                      <a:pt x="764" y="512"/>
                    </a:cubicBezTo>
                    <a:lnTo>
                      <a:pt x="764" y="512"/>
                    </a:lnTo>
                    <a:cubicBezTo>
                      <a:pt x="527" y="586"/>
                      <a:pt x="322" y="778"/>
                      <a:pt x="289" y="1085"/>
                    </a:cubicBezTo>
                    <a:cubicBezTo>
                      <a:pt x="121" y="2653"/>
                      <a:pt x="0" y="4334"/>
                      <a:pt x="312" y="5892"/>
                    </a:cubicBezTo>
                    <a:cubicBezTo>
                      <a:pt x="508" y="6872"/>
                      <a:pt x="1094" y="7553"/>
                      <a:pt x="1824" y="7553"/>
                    </a:cubicBezTo>
                    <a:cubicBezTo>
                      <a:pt x="2200" y="7553"/>
                      <a:pt x="2615" y="7373"/>
                      <a:pt x="3034" y="6961"/>
                    </a:cubicBezTo>
                    <a:cubicBezTo>
                      <a:pt x="4473" y="5548"/>
                      <a:pt x="4211" y="0"/>
                      <a:pt x="1999" y="0"/>
                    </a:cubicBezTo>
                    <a:close/>
                  </a:path>
                </a:pathLst>
              </a:custGeom>
              <a:solidFill>
                <a:srgbClr val="191919"/>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68" name="Google Shape;1135;p20">
                <a:extLst>
                  <a:ext uri="{FF2B5EF4-FFF2-40B4-BE49-F238E27FC236}">
                    <a16:creationId xmlns:a16="http://schemas.microsoft.com/office/drawing/2014/main" id="{D29D3872-F9D1-AB93-0804-4E6EF172794A}"/>
                  </a:ext>
                </a:extLst>
              </p:cNvPr>
              <p:cNvSpPr/>
              <p:nvPr/>
            </p:nvSpPr>
            <p:spPr>
              <a:xfrm>
                <a:off x="4858625" y="3838375"/>
                <a:ext cx="111825" cy="188800"/>
              </a:xfrm>
              <a:custGeom>
                <a:avLst/>
                <a:gdLst/>
                <a:ahLst/>
                <a:cxnLst/>
                <a:rect l="l" t="t" r="r" b="b"/>
                <a:pathLst>
                  <a:path w="4473" h="7552" extrusionOk="0">
                    <a:moveTo>
                      <a:pt x="1895" y="1362"/>
                    </a:moveTo>
                    <a:cubicBezTo>
                      <a:pt x="2525" y="1362"/>
                      <a:pt x="2660" y="2822"/>
                      <a:pt x="2692" y="3333"/>
                    </a:cubicBezTo>
                    <a:cubicBezTo>
                      <a:pt x="2730" y="3931"/>
                      <a:pt x="2804" y="6164"/>
                      <a:pt x="1847" y="6281"/>
                    </a:cubicBezTo>
                    <a:cubicBezTo>
                      <a:pt x="1841" y="6282"/>
                      <a:pt x="1835" y="6282"/>
                      <a:pt x="1830" y="6282"/>
                    </a:cubicBezTo>
                    <a:cubicBezTo>
                      <a:pt x="1276" y="6282"/>
                      <a:pt x="1430" y="2825"/>
                      <a:pt x="1527" y="1500"/>
                    </a:cubicBezTo>
                    <a:lnTo>
                      <a:pt x="1527" y="1500"/>
                    </a:lnTo>
                    <a:cubicBezTo>
                      <a:pt x="1539" y="1493"/>
                      <a:pt x="1551" y="1486"/>
                      <a:pt x="1562" y="1478"/>
                    </a:cubicBezTo>
                    <a:cubicBezTo>
                      <a:pt x="1686" y="1397"/>
                      <a:pt x="1797" y="1362"/>
                      <a:pt x="1895" y="1362"/>
                    </a:cubicBezTo>
                    <a:close/>
                    <a:moveTo>
                      <a:pt x="2000" y="0"/>
                    </a:moveTo>
                    <a:cubicBezTo>
                      <a:pt x="1681" y="0"/>
                      <a:pt x="1320" y="116"/>
                      <a:pt x="919" y="377"/>
                    </a:cubicBezTo>
                    <a:cubicBezTo>
                      <a:pt x="857" y="417"/>
                      <a:pt x="806" y="462"/>
                      <a:pt x="765" y="512"/>
                    </a:cubicBezTo>
                    <a:lnTo>
                      <a:pt x="765" y="512"/>
                    </a:lnTo>
                    <a:cubicBezTo>
                      <a:pt x="528" y="586"/>
                      <a:pt x="322" y="777"/>
                      <a:pt x="289" y="1085"/>
                    </a:cubicBezTo>
                    <a:cubicBezTo>
                      <a:pt x="121" y="2655"/>
                      <a:pt x="0" y="4335"/>
                      <a:pt x="312" y="5892"/>
                    </a:cubicBezTo>
                    <a:cubicBezTo>
                      <a:pt x="508" y="6872"/>
                      <a:pt x="1094" y="7552"/>
                      <a:pt x="1824" y="7552"/>
                    </a:cubicBezTo>
                    <a:cubicBezTo>
                      <a:pt x="2200" y="7552"/>
                      <a:pt x="2615" y="7372"/>
                      <a:pt x="3034" y="6960"/>
                    </a:cubicBezTo>
                    <a:cubicBezTo>
                      <a:pt x="4473" y="5549"/>
                      <a:pt x="4211" y="0"/>
                      <a:pt x="2000" y="0"/>
                    </a:cubicBezTo>
                    <a:close/>
                  </a:path>
                </a:pathLst>
              </a:custGeom>
              <a:solidFill>
                <a:srgbClr val="191919"/>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69" name="Google Shape;1136;p20">
                <a:extLst>
                  <a:ext uri="{FF2B5EF4-FFF2-40B4-BE49-F238E27FC236}">
                    <a16:creationId xmlns:a16="http://schemas.microsoft.com/office/drawing/2014/main" id="{2653A419-458C-358C-97AF-BD8BCBF28E35}"/>
                  </a:ext>
                </a:extLst>
              </p:cNvPr>
              <p:cNvSpPr/>
              <p:nvPr/>
            </p:nvSpPr>
            <p:spPr>
              <a:xfrm>
                <a:off x="4858625" y="3511575"/>
                <a:ext cx="111825" cy="188825"/>
              </a:xfrm>
              <a:custGeom>
                <a:avLst/>
                <a:gdLst/>
                <a:ahLst/>
                <a:cxnLst/>
                <a:rect l="l" t="t" r="r" b="b"/>
                <a:pathLst>
                  <a:path w="4473" h="7553" extrusionOk="0">
                    <a:moveTo>
                      <a:pt x="1895" y="1362"/>
                    </a:moveTo>
                    <a:cubicBezTo>
                      <a:pt x="2525" y="1362"/>
                      <a:pt x="2660" y="2823"/>
                      <a:pt x="2692" y="3334"/>
                    </a:cubicBezTo>
                    <a:cubicBezTo>
                      <a:pt x="2730" y="3932"/>
                      <a:pt x="2804" y="6166"/>
                      <a:pt x="1847" y="6282"/>
                    </a:cubicBezTo>
                    <a:cubicBezTo>
                      <a:pt x="1841" y="6282"/>
                      <a:pt x="1835" y="6283"/>
                      <a:pt x="1830" y="6283"/>
                    </a:cubicBezTo>
                    <a:cubicBezTo>
                      <a:pt x="1276" y="6283"/>
                      <a:pt x="1431" y="2824"/>
                      <a:pt x="1528" y="1500"/>
                    </a:cubicBezTo>
                    <a:lnTo>
                      <a:pt x="1528" y="1500"/>
                    </a:lnTo>
                    <a:cubicBezTo>
                      <a:pt x="1539" y="1493"/>
                      <a:pt x="1551" y="1486"/>
                      <a:pt x="1562" y="1479"/>
                    </a:cubicBezTo>
                    <a:cubicBezTo>
                      <a:pt x="1686" y="1398"/>
                      <a:pt x="1797" y="1362"/>
                      <a:pt x="1895" y="1362"/>
                    </a:cubicBezTo>
                    <a:close/>
                    <a:moveTo>
                      <a:pt x="2000" y="1"/>
                    </a:moveTo>
                    <a:cubicBezTo>
                      <a:pt x="1681" y="1"/>
                      <a:pt x="1320" y="117"/>
                      <a:pt x="919" y="377"/>
                    </a:cubicBezTo>
                    <a:cubicBezTo>
                      <a:pt x="857" y="417"/>
                      <a:pt x="806" y="463"/>
                      <a:pt x="765" y="512"/>
                    </a:cubicBezTo>
                    <a:lnTo>
                      <a:pt x="765" y="512"/>
                    </a:lnTo>
                    <a:cubicBezTo>
                      <a:pt x="528" y="586"/>
                      <a:pt x="322" y="777"/>
                      <a:pt x="289" y="1086"/>
                    </a:cubicBezTo>
                    <a:cubicBezTo>
                      <a:pt x="121" y="2653"/>
                      <a:pt x="0" y="4335"/>
                      <a:pt x="312" y="5891"/>
                    </a:cubicBezTo>
                    <a:cubicBezTo>
                      <a:pt x="508" y="6872"/>
                      <a:pt x="1094" y="7553"/>
                      <a:pt x="1824" y="7553"/>
                    </a:cubicBezTo>
                    <a:cubicBezTo>
                      <a:pt x="2200" y="7553"/>
                      <a:pt x="2615" y="7372"/>
                      <a:pt x="3034" y="6960"/>
                    </a:cubicBezTo>
                    <a:cubicBezTo>
                      <a:pt x="4473" y="5549"/>
                      <a:pt x="4211" y="1"/>
                      <a:pt x="2000" y="1"/>
                    </a:cubicBezTo>
                    <a:close/>
                  </a:path>
                </a:pathLst>
              </a:custGeom>
              <a:solidFill>
                <a:srgbClr val="191919"/>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70" name="Google Shape;1137;p20">
                <a:extLst>
                  <a:ext uri="{FF2B5EF4-FFF2-40B4-BE49-F238E27FC236}">
                    <a16:creationId xmlns:a16="http://schemas.microsoft.com/office/drawing/2014/main" id="{71531EAC-6243-B3C2-9D7D-FF49B6DCDEAA}"/>
                  </a:ext>
                </a:extLst>
              </p:cNvPr>
              <p:cNvSpPr/>
              <p:nvPr/>
            </p:nvSpPr>
            <p:spPr>
              <a:xfrm>
                <a:off x="3956600" y="3117400"/>
                <a:ext cx="425175" cy="1259125"/>
              </a:xfrm>
              <a:custGeom>
                <a:avLst/>
                <a:gdLst/>
                <a:ahLst/>
                <a:cxnLst/>
                <a:rect l="l" t="t" r="r" b="b"/>
                <a:pathLst>
                  <a:path w="17007" h="50365" extrusionOk="0">
                    <a:moveTo>
                      <a:pt x="15906" y="0"/>
                    </a:moveTo>
                    <a:cubicBezTo>
                      <a:pt x="14015" y="790"/>
                      <a:pt x="11811" y="1261"/>
                      <a:pt x="10550" y="3152"/>
                    </a:cubicBezTo>
                    <a:cubicBezTo>
                      <a:pt x="8661" y="6143"/>
                      <a:pt x="10078" y="10238"/>
                      <a:pt x="10394" y="13388"/>
                    </a:cubicBezTo>
                    <a:cubicBezTo>
                      <a:pt x="11180" y="20632"/>
                      <a:pt x="11495" y="29137"/>
                      <a:pt x="8503" y="36065"/>
                    </a:cubicBezTo>
                    <a:cubicBezTo>
                      <a:pt x="6771" y="40002"/>
                      <a:pt x="4409" y="42208"/>
                      <a:pt x="1731" y="45514"/>
                    </a:cubicBezTo>
                    <a:cubicBezTo>
                      <a:pt x="944" y="46615"/>
                      <a:pt x="0" y="48034"/>
                      <a:pt x="1417" y="49609"/>
                    </a:cubicBezTo>
                    <a:cubicBezTo>
                      <a:pt x="1892" y="50143"/>
                      <a:pt x="2345" y="50364"/>
                      <a:pt x="2818" y="50364"/>
                    </a:cubicBezTo>
                    <a:cubicBezTo>
                      <a:pt x="3598" y="50364"/>
                      <a:pt x="4433" y="49763"/>
                      <a:pt x="5512" y="48979"/>
                    </a:cubicBezTo>
                    <a:cubicBezTo>
                      <a:pt x="11811" y="44411"/>
                      <a:pt x="14015" y="37011"/>
                      <a:pt x="15276" y="29609"/>
                    </a:cubicBezTo>
                    <a:cubicBezTo>
                      <a:pt x="16063" y="24727"/>
                      <a:pt x="17007" y="19371"/>
                      <a:pt x="16221" y="14489"/>
                    </a:cubicBezTo>
                    <a:cubicBezTo>
                      <a:pt x="15590" y="9765"/>
                      <a:pt x="14960" y="4882"/>
                      <a:pt x="16221" y="158"/>
                    </a:cubicBezTo>
                    <a:lnTo>
                      <a:pt x="15906" y="0"/>
                    </a:lnTo>
                    <a:close/>
                  </a:path>
                </a:pathLst>
              </a:custGeom>
              <a:solidFill>
                <a:srgbClr val="191919"/>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71" name="Google Shape;1138;p20">
                <a:extLst>
                  <a:ext uri="{FF2B5EF4-FFF2-40B4-BE49-F238E27FC236}">
                    <a16:creationId xmlns:a16="http://schemas.microsoft.com/office/drawing/2014/main" id="{8E90DBCA-5103-CDD3-0B18-C987D04FD377}"/>
                  </a:ext>
                </a:extLst>
              </p:cNvPr>
              <p:cNvSpPr/>
              <p:nvPr/>
            </p:nvSpPr>
            <p:spPr>
              <a:xfrm>
                <a:off x="5036600" y="2188250"/>
                <a:ext cx="2096150" cy="1461875"/>
              </a:xfrm>
              <a:custGeom>
                <a:avLst/>
                <a:gdLst/>
                <a:ahLst/>
                <a:cxnLst/>
                <a:rect l="l" t="t" r="r" b="b"/>
                <a:pathLst>
                  <a:path w="83846" h="58475" extrusionOk="0">
                    <a:moveTo>
                      <a:pt x="72044" y="0"/>
                    </a:moveTo>
                    <a:cubicBezTo>
                      <a:pt x="71844" y="0"/>
                      <a:pt x="71649" y="95"/>
                      <a:pt x="71529" y="309"/>
                    </a:cubicBezTo>
                    <a:cubicBezTo>
                      <a:pt x="67936" y="6736"/>
                      <a:pt x="62753" y="12135"/>
                      <a:pt x="57770" y="17505"/>
                    </a:cubicBezTo>
                    <a:cubicBezTo>
                      <a:pt x="53285" y="22339"/>
                      <a:pt x="48448" y="26908"/>
                      <a:pt x="42705" y="30224"/>
                    </a:cubicBezTo>
                    <a:cubicBezTo>
                      <a:pt x="35789" y="34217"/>
                      <a:pt x="26130" y="37300"/>
                      <a:pt x="16982" y="37300"/>
                    </a:cubicBezTo>
                    <a:cubicBezTo>
                      <a:pt x="11262" y="37300"/>
                      <a:pt x="5742" y="36095"/>
                      <a:pt x="1218" y="33152"/>
                    </a:cubicBezTo>
                    <a:cubicBezTo>
                      <a:pt x="1105" y="33079"/>
                      <a:pt x="993" y="33047"/>
                      <a:pt x="889" y="33047"/>
                    </a:cubicBezTo>
                    <a:cubicBezTo>
                      <a:pt x="355" y="33047"/>
                      <a:pt x="1" y="33880"/>
                      <a:pt x="574" y="34254"/>
                    </a:cubicBezTo>
                    <a:lnTo>
                      <a:pt x="572" y="34254"/>
                    </a:lnTo>
                    <a:cubicBezTo>
                      <a:pt x="5234" y="37284"/>
                      <a:pt x="11027" y="38508"/>
                      <a:pt x="16989" y="38508"/>
                    </a:cubicBezTo>
                    <a:cubicBezTo>
                      <a:pt x="24926" y="38508"/>
                      <a:pt x="33162" y="36339"/>
                      <a:pt x="39429" y="33380"/>
                    </a:cubicBezTo>
                    <a:cubicBezTo>
                      <a:pt x="45937" y="30308"/>
                      <a:pt x="51410" y="25870"/>
                      <a:pt x="56422" y="20758"/>
                    </a:cubicBezTo>
                    <a:cubicBezTo>
                      <a:pt x="59172" y="17952"/>
                      <a:pt x="61795" y="15006"/>
                      <a:pt x="64404" y="12068"/>
                    </a:cubicBezTo>
                    <a:cubicBezTo>
                      <a:pt x="66732" y="9450"/>
                      <a:pt x="68803" y="5371"/>
                      <a:pt x="71379" y="3106"/>
                    </a:cubicBezTo>
                    <a:cubicBezTo>
                      <a:pt x="72012" y="2549"/>
                      <a:pt x="72249" y="2254"/>
                      <a:pt x="72434" y="2254"/>
                    </a:cubicBezTo>
                    <a:cubicBezTo>
                      <a:pt x="72680" y="2254"/>
                      <a:pt x="72832" y="2774"/>
                      <a:pt x="73693" y="3893"/>
                    </a:cubicBezTo>
                    <a:cubicBezTo>
                      <a:pt x="74605" y="5079"/>
                      <a:pt x="75540" y="6253"/>
                      <a:pt x="76548" y="7362"/>
                    </a:cubicBezTo>
                    <a:cubicBezTo>
                      <a:pt x="77501" y="8405"/>
                      <a:pt x="78488" y="9442"/>
                      <a:pt x="79600" y="10317"/>
                    </a:cubicBezTo>
                    <a:cubicBezTo>
                      <a:pt x="79798" y="10471"/>
                      <a:pt x="81857" y="11669"/>
                      <a:pt x="81934" y="11851"/>
                    </a:cubicBezTo>
                    <a:cubicBezTo>
                      <a:pt x="83081" y="14546"/>
                      <a:pt x="77600" y="21521"/>
                      <a:pt x="76185" y="23635"/>
                    </a:cubicBezTo>
                    <a:cubicBezTo>
                      <a:pt x="73592" y="27509"/>
                      <a:pt x="70672" y="31151"/>
                      <a:pt x="67740" y="34771"/>
                    </a:cubicBezTo>
                    <a:cubicBezTo>
                      <a:pt x="62523" y="41208"/>
                      <a:pt x="56669" y="47036"/>
                      <a:pt x="49530" y="51348"/>
                    </a:cubicBezTo>
                    <a:cubicBezTo>
                      <a:pt x="45834" y="53580"/>
                      <a:pt x="41686" y="55704"/>
                      <a:pt x="37409" y="56521"/>
                    </a:cubicBezTo>
                    <a:cubicBezTo>
                      <a:pt x="35687" y="56850"/>
                      <a:pt x="32922" y="57137"/>
                      <a:pt x="30135" y="57137"/>
                    </a:cubicBezTo>
                    <a:cubicBezTo>
                      <a:pt x="27130" y="57137"/>
                      <a:pt x="24099" y="56804"/>
                      <a:pt x="22321" y="55832"/>
                    </a:cubicBezTo>
                    <a:cubicBezTo>
                      <a:pt x="22214" y="55774"/>
                      <a:pt x="22109" y="55748"/>
                      <a:pt x="22010" y="55748"/>
                    </a:cubicBezTo>
                    <a:cubicBezTo>
                      <a:pt x="21440" y="55748"/>
                      <a:pt x="21063" y="56597"/>
                      <a:pt x="21677" y="56931"/>
                    </a:cubicBezTo>
                    <a:cubicBezTo>
                      <a:pt x="23770" y="58075"/>
                      <a:pt x="26927" y="58474"/>
                      <a:pt x="30066" y="58474"/>
                    </a:cubicBezTo>
                    <a:cubicBezTo>
                      <a:pt x="32909" y="58474"/>
                      <a:pt x="35737" y="58147"/>
                      <a:pt x="37748" y="57750"/>
                    </a:cubicBezTo>
                    <a:cubicBezTo>
                      <a:pt x="44527" y="56416"/>
                      <a:pt x="51122" y="52288"/>
                      <a:pt x="56445" y="48070"/>
                    </a:cubicBezTo>
                    <a:cubicBezTo>
                      <a:pt x="62644" y="43159"/>
                      <a:pt x="67614" y="37128"/>
                      <a:pt x="72441" y="30911"/>
                    </a:cubicBezTo>
                    <a:cubicBezTo>
                      <a:pt x="77015" y="25021"/>
                      <a:pt x="81178" y="18878"/>
                      <a:pt x="83719" y="11825"/>
                    </a:cubicBezTo>
                    <a:cubicBezTo>
                      <a:pt x="83845" y="11470"/>
                      <a:pt x="83570" y="11164"/>
                      <a:pt x="83273" y="11041"/>
                    </a:cubicBezTo>
                    <a:cubicBezTo>
                      <a:pt x="78672" y="9114"/>
                      <a:pt x="75440" y="4219"/>
                      <a:pt x="72631" y="309"/>
                    </a:cubicBezTo>
                    <a:cubicBezTo>
                      <a:pt x="72490" y="114"/>
                      <a:pt x="72264" y="0"/>
                      <a:pt x="72044" y="0"/>
                    </a:cubicBezTo>
                    <a:close/>
                  </a:path>
                </a:pathLst>
              </a:custGeom>
              <a:solidFill>
                <a:srgbClr val="19191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72" name="Google Shape;1139;p20">
                <a:extLst>
                  <a:ext uri="{FF2B5EF4-FFF2-40B4-BE49-F238E27FC236}">
                    <a16:creationId xmlns:a16="http://schemas.microsoft.com/office/drawing/2014/main" id="{2CF2DE1E-A298-1E94-90C6-4FC85E6D639C}"/>
                  </a:ext>
                </a:extLst>
              </p:cNvPr>
              <p:cNvSpPr/>
              <p:nvPr/>
            </p:nvSpPr>
            <p:spPr>
              <a:xfrm>
                <a:off x="5575200" y="3590250"/>
                <a:ext cx="61925" cy="1006225"/>
              </a:xfrm>
              <a:custGeom>
                <a:avLst/>
                <a:gdLst/>
                <a:ahLst/>
                <a:cxnLst/>
                <a:rect l="l" t="t" r="r" b="b"/>
                <a:pathLst>
                  <a:path w="2477" h="40249" extrusionOk="0">
                    <a:moveTo>
                      <a:pt x="780" y="1"/>
                    </a:moveTo>
                    <a:cubicBezTo>
                      <a:pt x="461" y="1"/>
                      <a:pt x="139" y="206"/>
                      <a:pt x="132" y="617"/>
                    </a:cubicBezTo>
                    <a:cubicBezTo>
                      <a:pt x="0" y="8155"/>
                      <a:pt x="193" y="15715"/>
                      <a:pt x="319" y="23254"/>
                    </a:cubicBezTo>
                    <a:cubicBezTo>
                      <a:pt x="377" y="26730"/>
                      <a:pt x="475" y="30216"/>
                      <a:pt x="686" y="33688"/>
                    </a:cubicBezTo>
                    <a:cubicBezTo>
                      <a:pt x="758" y="34881"/>
                      <a:pt x="680" y="36294"/>
                      <a:pt x="949" y="37434"/>
                    </a:cubicBezTo>
                    <a:lnTo>
                      <a:pt x="1010" y="38279"/>
                    </a:lnTo>
                    <a:cubicBezTo>
                      <a:pt x="892" y="38734"/>
                      <a:pt x="916" y="39013"/>
                      <a:pt x="1084" y="39115"/>
                    </a:cubicBezTo>
                    <a:lnTo>
                      <a:pt x="1084" y="39115"/>
                    </a:lnTo>
                    <a:cubicBezTo>
                      <a:pt x="892" y="39391"/>
                      <a:pt x="878" y="39819"/>
                      <a:pt x="1235" y="40066"/>
                    </a:cubicBezTo>
                    <a:lnTo>
                      <a:pt x="1356" y="40150"/>
                    </a:lnTo>
                    <a:cubicBezTo>
                      <a:pt x="1455" y="40219"/>
                      <a:pt x="1560" y="40249"/>
                      <a:pt x="1664" y="40249"/>
                    </a:cubicBezTo>
                    <a:cubicBezTo>
                      <a:pt x="1994" y="40249"/>
                      <a:pt x="2304" y="39942"/>
                      <a:pt x="2315" y="39600"/>
                    </a:cubicBezTo>
                    <a:cubicBezTo>
                      <a:pt x="2476" y="34195"/>
                      <a:pt x="1684" y="28673"/>
                      <a:pt x="1594" y="23256"/>
                    </a:cubicBezTo>
                    <a:cubicBezTo>
                      <a:pt x="1468" y="15715"/>
                      <a:pt x="1275" y="8155"/>
                      <a:pt x="1406" y="617"/>
                    </a:cubicBezTo>
                    <a:cubicBezTo>
                      <a:pt x="1413" y="206"/>
                      <a:pt x="1098" y="1"/>
                      <a:pt x="780" y="1"/>
                    </a:cubicBezTo>
                    <a:close/>
                  </a:path>
                </a:pathLst>
              </a:custGeom>
              <a:solidFill>
                <a:srgbClr val="19191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73" name="Google Shape;1140;p20">
                <a:extLst>
                  <a:ext uri="{FF2B5EF4-FFF2-40B4-BE49-F238E27FC236}">
                    <a16:creationId xmlns:a16="http://schemas.microsoft.com/office/drawing/2014/main" id="{A3AF1717-0D47-D8A2-2FD4-A7F925172304}"/>
                  </a:ext>
                </a:extLst>
              </p:cNvPr>
              <p:cNvSpPr/>
              <p:nvPr/>
            </p:nvSpPr>
            <p:spPr>
              <a:xfrm>
                <a:off x="5192850" y="3109550"/>
                <a:ext cx="413400" cy="1078800"/>
              </a:xfrm>
              <a:custGeom>
                <a:avLst/>
                <a:gdLst/>
                <a:ahLst/>
                <a:cxnLst/>
                <a:rect l="l" t="t" r="r" b="b"/>
                <a:pathLst>
                  <a:path w="16536" h="43152" extrusionOk="0">
                    <a:moveTo>
                      <a:pt x="1418" y="0"/>
                    </a:moveTo>
                    <a:lnTo>
                      <a:pt x="1418" y="0"/>
                    </a:lnTo>
                    <a:cubicBezTo>
                      <a:pt x="1575" y="2678"/>
                      <a:pt x="630" y="5356"/>
                      <a:pt x="472" y="8032"/>
                    </a:cubicBezTo>
                    <a:cubicBezTo>
                      <a:pt x="1" y="13230"/>
                      <a:pt x="1" y="18112"/>
                      <a:pt x="946" y="23308"/>
                    </a:cubicBezTo>
                    <a:cubicBezTo>
                      <a:pt x="2205" y="30710"/>
                      <a:pt x="5984" y="40790"/>
                      <a:pt x="14489" y="42522"/>
                    </a:cubicBezTo>
                    <a:cubicBezTo>
                      <a:pt x="15119" y="42678"/>
                      <a:pt x="15592" y="42994"/>
                      <a:pt x="16220" y="43152"/>
                    </a:cubicBezTo>
                    <a:cubicBezTo>
                      <a:pt x="16536" y="40946"/>
                      <a:pt x="16064" y="38270"/>
                      <a:pt x="16064" y="35906"/>
                    </a:cubicBezTo>
                    <a:cubicBezTo>
                      <a:pt x="9447" y="35120"/>
                      <a:pt x="5037" y="26457"/>
                      <a:pt x="4251" y="20630"/>
                    </a:cubicBezTo>
                    <a:cubicBezTo>
                      <a:pt x="3306" y="14333"/>
                      <a:pt x="3464" y="7087"/>
                      <a:pt x="5982" y="1104"/>
                    </a:cubicBezTo>
                    <a:cubicBezTo>
                      <a:pt x="4567" y="946"/>
                      <a:pt x="2677" y="158"/>
                      <a:pt x="1575" y="158"/>
                    </a:cubicBezTo>
                    <a:lnTo>
                      <a:pt x="1418" y="0"/>
                    </a:lnTo>
                    <a:close/>
                  </a:path>
                </a:pathLst>
              </a:custGeom>
              <a:solidFill>
                <a:srgbClr val="191919"/>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74" name="Google Shape;1141;p20">
                <a:extLst>
                  <a:ext uri="{FF2B5EF4-FFF2-40B4-BE49-F238E27FC236}">
                    <a16:creationId xmlns:a16="http://schemas.microsoft.com/office/drawing/2014/main" id="{67A16BC2-2AFF-51B9-099E-93FC802A095C}"/>
                  </a:ext>
                </a:extLst>
              </p:cNvPr>
              <p:cNvSpPr/>
              <p:nvPr/>
            </p:nvSpPr>
            <p:spPr>
              <a:xfrm>
                <a:off x="4149275" y="2865575"/>
                <a:ext cx="497125" cy="361750"/>
              </a:xfrm>
              <a:custGeom>
                <a:avLst/>
                <a:gdLst/>
                <a:ahLst/>
                <a:cxnLst/>
                <a:rect l="l" t="t" r="r" b="b"/>
                <a:pathLst>
                  <a:path w="19885" h="14470" extrusionOk="0">
                    <a:moveTo>
                      <a:pt x="14946" y="1"/>
                    </a:moveTo>
                    <a:cubicBezTo>
                      <a:pt x="11143" y="1"/>
                      <a:pt x="7072" y="450"/>
                      <a:pt x="3999" y="2242"/>
                    </a:cubicBezTo>
                    <a:cubicBezTo>
                      <a:pt x="70" y="4528"/>
                      <a:pt x="21" y="9823"/>
                      <a:pt x="2" y="13854"/>
                    </a:cubicBezTo>
                    <a:cubicBezTo>
                      <a:pt x="0" y="14265"/>
                      <a:pt x="318" y="14470"/>
                      <a:pt x="637" y="14470"/>
                    </a:cubicBezTo>
                    <a:cubicBezTo>
                      <a:pt x="956" y="14470"/>
                      <a:pt x="1275" y="14265"/>
                      <a:pt x="1277" y="13854"/>
                    </a:cubicBezTo>
                    <a:cubicBezTo>
                      <a:pt x="1302" y="8965"/>
                      <a:pt x="1594" y="4041"/>
                      <a:pt x="7011" y="2417"/>
                    </a:cubicBezTo>
                    <a:cubicBezTo>
                      <a:pt x="9783" y="1587"/>
                      <a:pt x="12739" y="1307"/>
                      <a:pt x="15665" y="1307"/>
                    </a:cubicBezTo>
                    <a:cubicBezTo>
                      <a:pt x="16807" y="1307"/>
                      <a:pt x="17945" y="1350"/>
                      <a:pt x="19066" y="1419"/>
                    </a:cubicBezTo>
                    <a:cubicBezTo>
                      <a:pt x="19082" y="1420"/>
                      <a:pt x="19097" y="1421"/>
                      <a:pt x="19113" y="1421"/>
                    </a:cubicBezTo>
                    <a:cubicBezTo>
                      <a:pt x="19884" y="1421"/>
                      <a:pt x="19865" y="194"/>
                      <a:pt x="19066" y="144"/>
                    </a:cubicBezTo>
                    <a:cubicBezTo>
                      <a:pt x="17776" y="65"/>
                      <a:pt x="16380" y="1"/>
                      <a:pt x="14946" y="1"/>
                    </a:cubicBezTo>
                    <a:close/>
                  </a:path>
                </a:pathLst>
              </a:custGeom>
              <a:solidFill>
                <a:srgbClr val="191919"/>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75" name="Google Shape;1142;p20">
                <a:extLst>
                  <a:ext uri="{FF2B5EF4-FFF2-40B4-BE49-F238E27FC236}">
                    <a16:creationId xmlns:a16="http://schemas.microsoft.com/office/drawing/2014/main" id="{D1CABE52-514E-E6C6-0148-3BF438309276}"/>
                  </a:ext>
                </a:extLst>
              </p:cNvPr>
              <p:cNvSpPr/>
              <p:nvPr/>
            </p:nvSpPr>
            <p:spPr>
              <a:xfrm>
                <a:off x="4987275" y="2857375"/>
                <a:ext cx="517900" cy="287100"/>
              </a:xfrm>
              <a:custGeom>
                <a:avLst/>
                <a:gdLst/>
                <a:ahLst/>
                <a:cxnLst/>
                <a:rect l="l" t="t" r="r" b="b"/>
                <a:pathLst>
                  <a:path w="20716" h="11484" extrusionOk="0">
                    <a:moveTo>
                      <a:pt x="802" y="0"/>
                    </a:moveTo>
                    <a:cubicBezTo>
                      <a:pt x="1" y="0"/>
                      <a:pt x="9" y="1255"/>
                      <a:pt x="822" y="1276"/>
                    </a:cubicBezTo>
                    <a:cubicBezTo>
                      <a:pt x="5050" y="1382"/>
                      <a:pt x="9674" y="2003"/>
                      <a:pt x="13742" y="3290"/>
                    </a:cubicBezTo>
                    <a:cubicBezTo>
                      <a:pt x="17521" y="4486"/>
                      <a:pt x="18982" y="7041"/>
                      <a:pt x="19398" y="10875"/>
                    </a:cubicBezTo>
                    <a:cubicBezTo>
                      <a:pt x="19442" y="11279"/>
                      <a:pt x="19784" y="11483"/>
                      <a:pt x="20103" y="11483"/>
                    </a:cubicBezTo>
                    <a:cubicBezTo>
                      <a:pt x="20421" y="11483"/>
                      <a:pt x="20716" y="11281"/>
                      <a:pt x="20671" y="10875"/>
                    </a:cubicBezTo>
                    <a:cubicBezTo>
                      <a:pt x="20325" y="7667"/>
                      <a:pt x="19494" y="4723"/>
                      <a:pt x="16534" y="3050"/>
                    </a:cubicBezTo>
                    <a:cubicBezTo>
                      <a:pt x="12143" y="565"/>
                      <a:pt x="5749" y="123"/>
                      <a:pt x="822" y="1"/>
                    </a:cubicBezTo>
                    <a:cubicBezTo>
                      <a:pt x="815" y="0"/>
                      <a:pt x="808" y="0"/>
                      <a:pt x="802" y="0"/>
                    </a:cubicBezTo>
                    <a:close/>
                  </a:path>
                </a:pathLst>
              </a:custGeom>
              <a:solidFill>
                <a:srgbClr val="191919"/>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76" name="Google Shape;1143;p20">
                <a:extLst>
                  <a:ext uri="{FF2B5EF4-FFF2-40B4-BE49-F238E27FC236}">
                    <a16:creationId xmlns:a16="http://schemas.microsoft.com/office/drawing/2014/main" id="{EC06A8F6-D1EE-73F1-F4B3-C2B60E0498CF}"/>
                  </a:ext>
                </a:extLst>
              </p:cNvPr>
              <p:cNvSpPr/>
              <p:nvPr/>
            </p:nvSpPr>
            <p:spPr>
              <a:xfrm>
                <a:off x="4434275" y="2688300"/>
                <a:ext cx="218550" cy="200650"/>
              </a:xfrm>
              <a:custGeom>
                <a:avLst/>
                <a:gdLst/>
                <a:ahLst/>
                <a:cxnLst/>
                <a:rect l="l" t="t" r="r" b="b"/>
                <a:pathLst>
                  <a:path w="8742" h="8026" extrusionOk="0">
                    <a:moveTo>
                      <a:pt x="7804" y="1"/>
                    </a:moveTo>
                    <a:cubicBezTo>
                      <a:pt x="7756" y="1"/>
                      <a:pt x="7706" y="6"/>
                      <a:pt x="7653" y="17"/>
                    </a:cubicBezTo>
                    <a:cubicBezTo>
                      <a:pt x="3985" y="805"/>
                      <a:pt x="1046" y="3590"/>
                      <a:pt x="122" y="7234"/>
                    </a:cubicBezTo>
                    <a:cubicBezTo>
                      <a:pt x="0" y="7712"/>
                      <a:pt x="397" y="8026"/>
                      <a:pt x="776" y="8026"/>
                    </a:cubicBezTo>
                    <a:cubicBezTo>
                      <a:pt x="1027" y="8026"/>
                      <a:pt x="1270" y="7889"/>
                      <a:pt x="1351" y="7572"/>
                    </a:cubicBezTo>
                    <a:cubicBezTo>
                      <a:pt x="2172" y="4335"/>
                      <a:pt x="4741" y="1945"/>
                      <a:pt x="7992" y="1247"/>
                    </a:cubicBezTo>
                    <a:cubicBezTo>
                      <a:pt x="8741" y="1084"/>
                      <a:pt x="8494" y="1"/>
                      <a:pt x="7804" y="1"/>
                    </a:cubicBezTo>
                    <a:close/>
                  </a:path>
                </a:pathLst>
              </a:custGeom>
              <a:solidFill>
                <a:srgbClr val="191919"/>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77" name="Google Shape;1144;p20">
                <a:extLst>
                  <a:ext uri="{FF2B5EF4-FFF2-40B4-BE49-F238E27FC236}">
                    <a16:creationId xmlns:a16="http://schemas.microsoft.com/office/drawing/2014/main" id="{345D6B1D-51BB-B7EC-3A15-6AB1499BA04A}"/>
                  </a:ext>
                </a:extLst>
              </p:cNvPr>
              <p:cNvSpPr/>
              <p:nvPr/>
            </p:nvSpPr>
            <p:spPr>
              <a:xfrm>
                <a:off x="4945775" y="2684175"/>
                <a:ext cx="204800" cy="204450"/>
              </a:xfrm>
              <a:custGeom>
                <a:avLst/>
                <a:gdLst/>
                <a:ahLst/>
                <a:cxnLst/>
                <a:rect l="l" t="t" r="r" b="b"/>
                <a:pathLst>
                  <a:path w="8192" h="8178" extrusionOk="0">
                    <a:moveTo>
                      <a:pt x="905" y="1"/>
                    </a:moveTo>
                    <a:cubicBezTo>
                      <a:pt x="235" y="1"/>
                      <a:pt x="0" y="1067"/>
                      <a:pt x="737" y="1252"/>
                    </a:cubicBezTo>
                    <a:cubicBezTo>
                      <a:pt x="3755" y="2010"/>
                      <a:pt x="6618" y="4279"/>
                      <a:pt x="6883" y="7567"/>
                    </a:cubicBezTo>
                    <a:cubicBezTo>
                      <a:pt x="6917" y="7973"/>
                      <a:pt x="7254" y="8178"/>
                      <a:pt x="7573" y="8178"/>
                    </a:cubicBezTo>
                    <a:cubicBezTo>
                      <a:pt x="7891" y="8178"/>
                      <a:pt x="8191" y="7975"/>
                      <a:pt x="8158" y="7567"/>
                    </a:cubicBezTo>
                    <a:cubicBezTo>
                      <a:pt x="7844" y="3700"/>
                      <a:pt x="4689" y="931"/>
                      <a:pt x="1075" y="23"/>
                    </a:cubicBezTo>
                    <a:cubicBezTo>
                      <a:pt x="1016" y="8"/>
                      <a:pt x="959" y="1"/>
                      <a:pt x="905" y="1"/>
                    </a:cubicBezTo>
                    <a:close/>
                  </a:path>
                </a:pathLst>
              </a:custGeom>
              <a:solidFill>
                <a:srgbClr val="191919"/>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78" name="Google Shape;1145;p20">
                <a:extLst>
                  <a:ext uri="{FF2B5EF4-FFF2-40B4-BE49-F238E27FC236}">
                    <a16:creationId xmlns:a16="http://schemas.microsoft.com/office/drawing/2014/main" id="{CA56714A-DA2B-D148-5717-1AF0AB700017}"/>
                  </a:ext>
                </a:extLst>
              </p:cNvPr>
              <p:cNvSpPr/>
              <p:nvPr/>
            </p:nvSpPr>
            <p:spPr>
              <a:xfrm>
                <a:off x="4529800" y="2762900"/>
                <a:ext cx="128450" cy="134075"/>
              </a:xfrm>
              <a:custGeom>
                <a:avLst/>
                <a:gdLst/>
                <a:ahLst/>
                <a:cxnLst/>
                <a:rect l="l" t="t" r="r" b="b"/>
                <a:pathLst>
                  <a:path w="5138" h="5363" extrusionOk="0">
                    <a:moveTo>
                      <a:pt x="4340" y="0"/>
                    </a:moveTo>
                    <a:cubicBezTo>
                      <a:pt x="4332" y="0"/>
                      <a:pt x="4324" y="0"/>
                      <a:pt x="4316" y="1"/>
                    </a:cubicBezTo>
                    <a:cubicBezTo>
                      <a:pt x="1714" y="79"/>
                      <a:pt x="466" y="2222"/>
                      <a:pt x="80" y="4563"/>
                    </a:cubicBezTo>
                    <a:cubicBezTo>
                      <a:pt x="1" y="5046"/>
                      <a:pt x="414" y="5363"/>
                      <a:pt x="784" y="5363"/>
                    </a:cubicBezTo>
                    <a:cubicBezTo>
                      <a:pt x="1029" y="5363"/>
                      <a:pt x="1256" y="5224"/>
                      <a:pt x="1309" y="4902"/>
                    </a:cubicBezTo>
                    <a:cubicBezTo>
                      <a:pt x="1593" y="3178"/>
                      <a:pt x="2305" y="1335"/>
                      <a:pt x="4316" y="1275"/>
                    </a:cubicBezTo>
                    <a:cubicBezTo>
                      <a:pt x="5126" y="1251"/>
                      <a:pt x="5137" y="0"/>
                      <a:pt x="4340" y="0"/>
                    </a:cubicBezTo>
                    <a:close/>
                  </a:path>
                </a:pathLst>
              </a:custGeom>
              <a:solidFill>
                <a:srgbClr val="191919"/>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79" name="Google Shape;1146;p20">
                <a:extLst>
                  <a:ext uri="{FF2B5EF4-FFF2-40B4-BE49-F238E27FC236}">
                    <a16:creationId xmlns:a16="http://schemas.microsoft.com/office/drawing/2014/main" id="{9C0FBD74-C258-65B5-3F35-C9BC31880721}"/>
                  </a:ext>
                </a:extLst>
              </p:cNvPr>
              <p:cNvSpPr/>
              <p:nvPr/>
            </p:nvSpPr>
            <p:spPr>
              <a:xfrm>
                <a:off x="4967550" y="2774725"/>
                <a:ext cx="104700" cy="102600"/>
              </a:xfrm>
              <a:custGeom>
                <a:avLst/>
                <a:gdLst/>
                <a:ahLst/>
                <a:cxnLst/>
                <a:rect l="l" t="t" r="r" b="b"/>
                <a:pathLst>
                  <a:path w="4188" h="4104" extrusionOk="0">
                    <a:moveTo>
                      <a:pt x="792" y="0"/>
                    </a:moveTo>
                    <a:cubicBezTo>
                      <a:pt x="1" y="0"/>
                      <a:pt x="13" y="1245"/>
                      <a:pt x="821" y="1276"/>
                    </a:cubicBezTo>
                    <a:lnTo>
                      <a:pt x="821" y="1274"/>
                    </a:lnTo>
                    <a:cubicBezTo>
                      <a:pt x="1996" y="1318"/>
                      <a:pt x="2729" y="2603"/>
                      <a:pt x="2885" y="3642"/>
                    </a:cubicBezTo>
                    <a:cubicBezTo>
                      <a:pt x="2934" y="3964"/>
                      <a:pt x="3158" y="4103"/>
                      <a:pt x="3403" y="4103"/>
                    </a:cubicBezTo>
                    <a:cubicBezTo>
                      <a:pt x="3772" y="4103"/>
                      <a:pt x="4188" y="3787"/>
                      <a:pt x="4115" y="3303"/>
                    </a:cubicBezTo>
                    <a:cubicBezTo>
                      <a:pt x="3869" y="1669"/>
                      <a:pt x="2552" y="66"/>
                      <a:pt x="821" y="1"/>
                    </a:cubicBezTo>
                    <a:cubicBezTo>
                      <a:pt x="811" y="1"/>
                      <a:pt x="802" y="0"/>
                      <a:pt x="792" y="0"/>
                    </a:cubicBezTo>
                    <a:close/>
                  </a:path>
                </a:pathLst>
              </a:custGeom>
              <a:solidFill>
                <a:srgbClr val="191919"/>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80" name="Google Shape;1147;p20">
                <a:extLst>
                  <a:ext uri="{FF2B5EF4-FFF2-40B4-BE49-F238E27FC236}">
                    <a16:creationId xmlns:a16="http://schemas.microsoft.com/office/drawing/2014/main" id="{7E537CCF-8FB3-5A19-354B-5303EF9DB8F1}"/>
                  </a:ext>
                </a:extLst>
              </p:cNvPr>
              <p:cNvSpPr/>
              <p:nvPr/>
            </p:nvSpPr>
            <p:spPr>
              <a:xfrm>
                <a:off x="3656100" y="1230625"/>
                <a:ext cx="2199650" cy="1824025"/>
              </a:xfrm>
              <a:custGeom>
                <a:avLst/>
                <a:gdLst/>
                <a:ahLst/>
                <a:cxnLst/>
                <a:rect l="l" t="t" r="r" b="b"/>
                <a:pathLst>
                  <a:path w="87986" h="72961" extrusionOk="0">
                    <a:moveTo>
                      <a:pt x="45340" y="0"/>
                    </a:moveTo>
                    <a:cubicBezTo>
                      <a:pt x="39094" y="0"/>
                      <a:pt x="32778" y="1428"/>
                      <a:pt x="27073" y="4043"/>
                    </a:cubicBezTo>
                    <a:cubicBezTo>
                      <a:pt x="20892" y="6877"/>
                      <a:pt x="15603" y="11852"/>
                      <a:pt x="12437" y="17870"/>
                    </a:cubicBezTo>
                    <a:cubicBezTo>
                      <a:pt x="8241" y="25842"/>
                      <a:pt x="8004" y="34857"/>
                      <a:pt x="6396" y="43529"/>
                    </a:cubicBezTo>
                    <a:cubicBezTo>
                      <a:pt x="5446" y="48664"/>
                      <a:pt x="2431" y="52099"/>
                      <a:pt x="729" y="56801"/>
                    </a:cubicBezTo>
                    <a:cubicBezTo>
                      <a:pt x="122" y="58473"/>
                      <a:pt x="1" y="59771"/>
                      <a:pt x="1220" y="61207"/>
                    </a:cubicBezTo>
                    <a:cubicBezTo>
                      <a:pt x="3117" y="63440"/>
                      <a:pt x="7084" y="64602"/>
                      <a:pt x="9616" y="65968"/>
                    </a:cubicBezTo>
                    <a:cubicBezTo>
                      <a:pt x="13504" y="68066"/>
                      <a:pt x="17395" y="70074"/>
                      <a:pt x="21772" y="70891"/>
                    </a:cubicBezTo>
                    <a:cubicBezTo>
                      <a:pt x="21818" y="70899"/>
                      <a:pt x="21862" y="70903"/>
                      <a:pt x="21905" y="70903"/>
                    </a:cubicBezTo>
                    <a:cubicBezTo>
                      <a:pt x="22609" y="70903"/>
                      <a:pt x="22871" y="69804"/>
                      <a:pt x="22111" y="69662"/>
                    </a:cubicBezTo>
                    <a:lnTo>
                      <a:pt x="22111" y="69660"/>
                    </a:lnTo>
                    <a:cubicBezTo>
                      <a:pt x="17591" y="68818"/>
                      <a:pt x="13579" y="66668"/>
                      <a:pt x="9577" y="64494"/>
                    </a:cubicBezTo>
                    <a:cubicBezTo>
                      <a:pt x="5709" y="62393"/>
                      <a:pt x="623" y="61341"/>
                      <a:pt x="3035" y="55187"/>
                    </a:cubicBezTo>
                    <a:cubicBezTo>
                      <a:pt x="4330" y="51878"/>
                      <a:pt x="6424" y="49262"/>
                      <a:pt x="7280" y="45719"/>
                    </a:cubicBezTo>
                    <a:cubicBezTo>
                      <a:pt x="8290" y="41537"/>
                      <a:pt x="8557" y="37165"/>
                      <a:pt x="9249" y="32925"/>
                    </a:cubicBezTo>
                    <a:cubicBezTo>
                      <a:pt x="10682" y="24137"/>
                      <a:pt x="13500" y="15916"/>
                      <a:pt x="20373" y="9909"/>
                    </a:cubicBezTo>
                    <a:cubicBezTo>
                      <a:pt x="27071" y="4052"/>
                      <a:pt x="36860" y="1173"/>
                      <a:pt x="45717" y="1173"/>
                    </a:cubicBezTo>
                    <a:cubicBezTo>
                      <a:pt x="46005" y="1173"/>
                      <a:pt x="46292" y="1176"/>
                      <a:pt x="46577" y="1183"/>
                    </a:cubicBezTo>
                    <a:cubicBezTo>
                      <a:pt x="65925" y="1593"/>
                      <a:pt x="79312" y="18601"/>
                      <a:pt x="80434" y="37037"/>
                    </a:cubicBezTo>
                    <a:cubicBezTo>
                      <a:pt x="80850" y="43868"/>
                      <a:pt x="79454" y="51477"/>
                      <a:pt x="82437" y="57911"/>
                    </a:cubicBezTo>
                    <a:cubicBezTo>
                      <a:pt x="83928" y="61130"/>
                      <a:pt x="87659" y="64527"/>
                      <a:pt x="83289" y="67338"/>
                    </a:cubicBezTo>
                    <a:cubicBezTo>
                      <a:pt x="80354" y="69227"/>
                      <a:pt x="76505" y="71685"/>
                      <a:pt x="72967" y="71685"/>
                    </a:cubicBezTo>
                    <a:cubicBezTo>
                      <a:pt x="72147" y="71685"/>
                      <a:pt x="72145" y="72960"/>
                      <a:pt x="72967" y="72960"/>
                    </a:cubicBezTo>
                    <a:cubicBezTo>
                      <a:pt x="77113" y="72960"/>
                      <a:pt x="83698" y="69719"/>
                      <a:pt x="86400" y="66554"/>
                    </a:cubicBezTo>
                    <a:cubicBezTo>
                      <a:pt x="87403" y="65379"/>
                      <a:pt x="87986" y="64259"/>
                      <a:pt x="87435" y="62714"/>
                    </a:cubicBezTo>
                    <a:cubicBezTo>
                      <a:pt x="87158" y="61937"/>
                      <a:pt x="86367" y="61397"/>
                      <a:pt x="85874" y="60787"/>
                    </a:cubicBezTo>
                    <a:cubicBezTo>
                      <a:pt x="84040" y="58509"/>
                      <a:pt x="82881" y="56099"/>
                      <a:pt x="82321" y="53216"/>
                    </a:cubicBezTo>
                    <a:cubicBezTo>
                      <a:pt x="80661" y="44657"/>
                      <a:pt x="82921" y="35775"/>
                      <a:pt x="80092" y="27341"/>
                    </a:cubicBezTo>
                    <a:cubicBezTo>
                      <a:pt x="77846" y="20643"/>
                      <a:pt x="74274" y="13630"/>
                      <a:pt x="69025" y="8786"/>
                    </a:cubicBezTo>
                    <a:cubicBezTo>
                      <a:pt x="62451" y="2719"/>
                      <a:pt x="53961" y="0"/>
                      <a:pt x="45340" y="0"/>
                    </a:cubicBezTo>
                    <a:close/>
                  </a:path>
                </a:pathLst>
              </a:custGeom>
              <a:solidFill>
                <a:srgbClr val="19191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81" name="Google Shape;1148;p20">
                <a:extLst>
                  <a:ext uri="{FF2B5EF4-FFF2-40B4-BE49-F238E27FC236}">
                    <a16:creationId xmlns:a16="http://schemas.microsoft.com/office/drawing/2014/main" id="{2778CB1B-0E4E-1FBF-4787-7FC2CBFC0E50}"/>
                  </a:ext>
                </a:extLst>
              </p:cNvPr>
              <p:cNvSpPr/>
              <p:nvPr/>
            </p:nvSpPr>
            <p:spPr>
              <a:xfrm>
                <a:off x="6713950" y="2369025"/>
                <a:ext cx="344250" cy="280375"/>
              </a:xfrm>
              <a:custGeom>
                <a:avLst/>
                <a:gdLst/>
                <a:ahLst/>
                <a:cxnLst/>
                <a:rect l="l" t="t" r="r" b="b"/>
                <a:pathLst>
                  <a:path w="13770" h="11215" extrusionOk="0">
                    <a:moveTo>
                      <a:pt x="916" y="0"/>
                    </a:moveTo>
                    <a:cubicBezTo>
                      <a:pt x="433" y="0"/>
                      <a:pt x="0" y="640"/>
                      <a:pt x="439" y="1095"/>
                    </a:cubicBezTo>
                    <a:cubicBezTo>
                      <a:pt x="4036" y="4829"/>
                      <a:pt x="8095" y="8413"/>
                      <a:pt x="12537" y="11117"/>
                    </a:cubicBezTo>
                    <a:cubicBezTo>
                      <a:pt x="12648" y="11185"/>
                      <a:pt x="12757" y="11214"/>
                      <a:pt x="12860" y="11214"/>
                    </a:cubicBezTo>
                    <a:cubicBezTo>
                      <a:pt x="13408" y="11214"/>
                      <a:pt x="13770" y="10375"/>
                      <a:pt x="13179" y="10016"/>
                    </a:cubicBezTo>
                    <a:cubicBezTo>
                      <a:pt x="8830" y="7368"/>
                      <a:pt x="4865" y="3852"/>
                      <a:pt x="1340" y="194"/>
                    </a:cubicBezTo>
                    <a:cubicBezTo>
                      <a:pt x="1209" y="57"/>
                      <a:pt x="1060" y="0"/>
                      <a:pt x="916" y="0"/>
                    </a:cubicBezTo>
                    <a:close/>
                  </a:path>
                </a:pathLst>
              </a:custGeom>
              <a:solidFill>
                <a:srgbClr val="191919"/>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82" name="Google Shape;1149;p20">
                <a:extLst>
                  <a:ext uri="{FF2B5EF4-FFF2-40B4-BE49-F238E27FC236}">
                    <a16:creationId xmlns:a16="http://schemas.microsoft.com/office/drawing/2014/main" id="{C03CFD46-1675-2CE2-933A-BED7A36A93AC}"/>
                  </a:ext>
                </a:extLst>
              </p:cNvPr>
              <p:cNvSpPr/>
              <p:nvPr/>
            </p:nvSpPr>
            <p:spPr>
              <a:xfrm>
                <a:off x="6879450" y="1838875"/>
                <a:ext cx="534500" cy="629700"/>
              </a:xfrm>
              <a:custGeom>
                <a:avLst/>
                <a:gdLst/>
                <a:ahLst/>
                <a:cxnLst/>
                <a:rect l="l" t="t" r="r" b="b"/>
                <a:pathLst>
                  <a:path w="21380" h="25188" extrusionOk="0">
                    <a:moveTo>
                      <a:pt x="11543" y="1"/>
                    </a:moveTo>
                    <a:cubicBezTo>
                      <a:pt x="9993" y="1"/>
                      <a:pt x="8383" y="3787"/>
                      <a:pt x="7205" y="6977"/>
                    </a:cubicBezTo>
                    <a:lnTo>
                      <a:pt x="7205" y="6977"/>
                    </a:lnTo>
                    <a:cubicBezTo>
                      <a:pt x="7148" y="5283"/>
                      <a:pt x="6755" y="3801"/>
                      <a:pt x="5549" y="3801"/>
                    </a:cubicBezTo>
                    <a:cubicBezTo>
                      <a:pt x="5383" y="3801"/>
                      <a:pt x="5201" y="3829"/>
                      <a:pt x="5004" y="3888"/>
                    </a:cubicBezTo>
                    <a:cubicBezTo>
                      <a:pt x="3923" y="4213"/>
                      <a:pt x="3643" y="6242"/>
                      <a:pt x="3418" y="7087"/>
                    </a:cubicBezTo>
                    <a:cubicBezTo>
                      <a:pt x="2501" y="10541"/>
                      <a:pt x="2210" y="14261"/>
                      <a:pt x="300" y="17367"/>
                    </a:cubicBezTo>
                    <a:cubicBezTo>
                      <a:pt x="1" y="17854"/>
                      <a:pt x="441" y="18312"/>
                      <a:pt x="881" y="18312"/>
                    </a:cubicBezTo>
                    <a:cubicBezTo>
                      <a:pt x="1075" y="18312"/>
                      <a:pt x="1269" y="18223"/>
                      <a:pt x="1400" y="18010"/>
                    </a:cubicBezTo>
                    <a:cubicBezTo>
                      <a:pt x="3022" y="15373"/>
                      <a:pt x="3560" y="12274"/>
                      <a:pt x="4225" y="9291"/>
                    </a:cubicBezTo>
                    <a:cubicBezTo>
                      <a:pt x="4390" y="8553"/>
                      <a:pt x="4600" y="5898"/>
                      <a:pt x="5414" y="5843"/>
                    </a:cubicBezTo>
                    <a:cubicBezTo>
                      <a:pt x="5420" y="5843"/>
                      <a:pt x="5427" y="5843"/>
                      <a:pt x="5433" y="5843"/>
                    </a:cubicBezTo>
                    <a:cubicBezTo>
                      <a:pt x="6375" y="5843"/>
                      <a:pt x="5701" y="10581"/>
                      <a:pt x="5566" y="11332"/>
                    </a:cubicBezTo>
                    <a:cubicBezTo>
                      <a:pt x="5485" y="11784"/>
                      <a:pt x="5849" y="12139"/>
                      <a:pt x="6218" y="12139"/>
                    </a:cubicBezTo>
                    <a:cubicBezTo>
                      <a:pt x="6407" y="12139"/>
                      <a:pt x="6598" y="12045"/>
                      <a:pt x="6731" y="11823"/>
                    </a:cubicBezTo>
                    <a:cubicBezTo>
                      <a:pt x="7611" y="10350"/>
                      <a:pt x="8186" y="8811"/>
                      <a:pt x="8812" y="7218"/>
                    </a:cubicBezTo>
                    <a:cubicBezTo>
                      <a:pt x="9084" y="6533"/>
                      <a:pt x="10554" y="1903"/>
                      <a:pt x="11199" y="1717"/>
                    </a:cubicBezTo>
                    <a:cubicBezTo>
                      <a:pt x="11210" y="1714"/>
                      <a:pt x="11221" y="1712"/>
                      <a:pt x="11230" y="1712"/>
                    </a:cubicBezTo>
                    <a:cubicBezTo>
                      <a:pt x="11962" y="1712"/>
                      <a:pt x="8802" y="10752"/>
                      <a:pt x="8392" y="11967"/>
                    </a:cubicBezTo>
                    <a:cubicBezTo>
                      <a:pt x="8234" y="12434"/>
                      <a:pt x="8615" y="12747"/>
                      <a:pt x="9006" y="12747"/>
                    </a:cubicBezTo>
                    <a:cubicBezTo>
                      <a:pt x="9213" y="12747"/>
                      <a:pt x="9423" y="12658"/>
                      <a:pt x="9556" y="12458"/>
                    </a:cubicBezTo>
                    <a:cubicBezTo>
                      <a:pt x="10824" y="10554"/>
                      <a:pt x="11873" y="8507"/>
                      <a:pt x="13070" y="6559"/>
                    </a:cubicBezTo>
                    <a:cubicBezTo>
                      <a:pt x="13582" y="5726"/>
                      <a:pt x="14098" y="4870"/>
                      <a:pt x="14684" y="4085"/>
                    </a:cubicBezTo>
                    <a:cubicBezTo>
                      <a:pt x="15096" y="3476"/>
                      <a:pt x="15571" y="2913"/>
                      <a:pt x="16100" y="2403"/>
                    </a:cubicBezTo>
                    <a:cubicBezTo>
                      <a:pt x="16557" y="2159"/>
                      <a:pt x="16854" y="2037"/>
                      <a:pt x="16991" y="2037"/>
                    </a:cubicBezTo>
                    <a:cubicBezTo>
                      <a:pt x="17188" y="2037"/>
                      <a:pt x="17052" y="2291"/>
                      <a:pt x="16583" y="2799"/>
                    </a:cubicBezTo>
                    <a:cubicBezTo>
                      <a:pt x="16330" y="4511"/>
                      <a:pt x="14072" y="6911"/>
                      <a:pt x="13140" y="8369"/>
                    </a:cubicBezTo>
                    <a:cubicBezTo>
                      <a:pt x="11930" y="10266"/>
                      <a:pt x="10722" y="12162"/>
                      <a:pt x="9903" y="14266"/>
                    </a:cubicBezTo>
                    <a:cubicBezTo>
                      <a:pt x="9719" y="14739"/>
                      <a:pt x="10097" y="15026"/>
                      <a:pt x="10494" y="15026"/>
                    </a:cubicBezTo>
                    <a:cubicBezTo>
                      <a:pt x="10709" y="15026"/>
                      <a:pt x="10930" y="14941"/>
                      <a:pt x="11069" y="14757"/>
                    </a:cubicBezTo>
                    <a:cubicBezTo>
                      <a:pt x="12036" y="13473"/>
                      <a:pt x="12972" y="12165"/>
                      <a:pt x="13944" y="10885"/>
                    </a:cubicBezTo>
                    <a:cubicBezTo>
                      <a:pt x="14682" y="9914"/>
                      <a:pt x="16955" y="6170"/>
                      <a:pt x="18317" y="5868"/>
                    </a:cubicBezTo>
                    <a:cubicBezTo>
                      <a:pt x="18411" y="5847"/>
                      <a:pt x="18489" y="5838"/>
                      <a:pt x="18553" y="5838"/>
                    </a:cubicBezTo>
                    <a:cubicBezTo>
                      <a:pt x="19283" y="5838"/>
                      <a:pt x="18239" y="7091"/>
                      <a:pt x="17924" y="7674"/>
                    </a:cubicBezTo>
                    <a:cubicBezTo>
                      <a:pt x="17293" y="8842"/>
                      <a:pt x="16278" y="9854"/>
                      <a:pt x="15453" y="10896"/>
                    </a:cubicBezTo>
                    <a:cubicBezTo>
                      <a:pt x="14226" y="12446"/>
                      <a:pt x="12990" y="13965"/>
                      <a:pt x="11995" y="15683"/>
                    </a:cubicBezTo>
                    <a:cubicBezTo>
                      <a:pt x="11704" y="16186"/>
                      <a:pt x="12110" y="16606"/>
                      <a:pt x="12559" y="16606"/>
                    </a:cubicBezTo>
                    <a:cubicBezTo>
                      <a:pt x="12708" y="16606"/>
                      <a:pt x="12862" y="16560"/>
                      <a:pt x="12997" y="16455"/>
                    </a:cubicBezTo>
                    <a:cubicBezTo>
                      <a:pt x="13957" y="15705"/>
                      <a:pt x="16399" y="12917"/>
                      <a:pt x="17547" y="12917"/>
                    </a:cubicBezTo>
                    <a:cubicBezTo>
                      <a:pt x="17636" y="12917"/>
                      <a:pt x="17717" y="12934"/>
                      <a:pt x="17789" y="12970"/>
                    </a:cubicBezTo>
                    <a:cubicBezTo>
                      <a:pt x="18677" y="13412"/>
                      <a:pt x="15823" y="16369"/>
                      <a:pt x="15294" y="16956"/>
                    </a:cubicBezTo>
                    <a:cubicBezTo>
                      <a:pt x="13021" y="19485"/>
                      <a:pt x="10494" y="22093"/>
                      <a:pt x="7648" y="23978"/>
                    </a:cubicBezTo>
                    <a:cubicBezTo>
                      <a:pt x="7080" y="24355"/>
                      <a:pt x="7430" y="25187"/>
                      <a:pt x="7960" y="25187"/>
                    </a:cubicBezTo>
                    <a:cubicBezTo>
                      <a:pt x="8065" y="25187"/>
                      <a:pt x="8178" y="25154"/>
                      <a:pt x="8292" y="25079"/>
                    </a:cubicBezTo>
                    <a:lnTo>
                      <a:pt x="8292" y="25077"/>
                    </a:lnTo>
                    <a:cubicBezTo>
                      <a:pt x="10698" y="23483"/>
                      <a:pt x="12812" y="21396"/>
                      <a:pt x="14812" y="19332"/>
                    </a:cubicBezTo>
                    <a:cubicBezTo>
                      <a:pt x="16141" y="17961"/>
                      <a:pt x="19204" y="15369"/>
                      <a:pt x="19473" y="13282"/>
                    </a:cubicBezTo>
                    <a:cubicBezTo>
                      <a:pt x="19659" y="11837"/>
                      <a:pt x="19254" y="11303"/>
                      <a:pt x="18551" y="11303"/>
                    </a:cubicBezTo>
                    <a:cubicBezTo>
                      <a:pt x="18010" y="11303"/>
                      <a:pt x="17293" y="11619"/>
                      <a:pt x="16531" y="12079"/>
                    </a:cubicBezTo>
                    <a:lnTo>
                      <a:pt x="16531" y="12079"/>
                    </a:lnTo>
                    <a:cubicBezTo>
                      <a:pt x="18946" y="8960"/>
                      <a:pt x="21380" y="5161"/>
                      <a:pt x="19217" y="4341"/>
                    </a:cubicBezTo>
                    <a:cubicBezTo>
                      <a:pt x="19063" y="4282"/>
                      <a:pt x="18901" y="4254"/>
                      <a:pt x="18734" y="4254"/>
                    </a:cubicBezTo>
                    <a:cubicBezTo>
                      <a:pt x="18239" y="4254"/>
                      <a:pt x="17692" y="4498"/>
                      <a:pt x="17118" y="4910"/>
                    </a:cubicBezTo>
                    <a:lnTo>
                      <a:pt x="17118" y="4910"/>
                    </a:lnTo>
                    <a:cubicBezTo>
                      <a:pt x="18043" y="3053"/>
                      <a:pt x="18454" y="1516"/>
                      <a:pt x="17644" y="937"/>
                    </a:cubicBezTo>
                    <a:cubicBezTo>
                      <a:pt x="17378" y="747"/>
                      <a:pt x="17097" y="659"/>
                      <a:pt x="16806" y="659"/>
                    </a:cubicBezTo>
                    <a:cubicBezTo>
                      <a:pt x="15572" y="659"/>
                      <a:pt x="14142" y="2222"/>
                      <a:pt x="12808" y="4188"/>
                    </a:cubicBezTo>
                    <a:lnTo>
                      <a:pt x="12808" y="4188"/>
                    </a:lnTo>
                    <a:cubicBezTo>
                      <a:pt x="13251" y="2282"/>
                      <a:pt x="13194" y="653"/>
                      <a:pt x="11946" y="90"/>
                    </a:cubicBezTo>
                    <a:cubicBezTo>
                      <a:pt x="11812" y="29"/>
                      <a:pt x="11678" y="1"/>
                      <a:pt x="11543" y="1"/>
                    </a:cubicBezTo>
                    <a:close/>
                  </a:path>
                </a:pathLst>
              </a:custGeom>
              <a:solidFill>
                <a:srgbClr val="191919"/>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83" name="Google Shape;1150;p20">
                <a:extLst>
                  <a:ext uri="{FF2B5EF4-FFF2-40B4-BE49-F238E27FC236}">
                    <a16:creationId xmlns:a16="http://schemas.microsoft.com/office/drawing/2014/main" id="{577EE7DC-4453-6974-96F0-DDB7D3845235}"/>
                  </a:ext>
                </a:extLst>
              </p:cNvPr>
              <p:cNvSpPr/>
              <p:nvPr/>
            </p:nvSpPr>
            <p:spPr>
              <a:xfrm>
                <a:off x="6662125" y="2424500"/>
                <a:ext cx="360900" cy="275950"/>
              </a:xfrm>
              <a:custGeom>
                <a:avLst/>
                <a:gdLst/>
                <a:ahLst/>
                <a:cxnLst/>
                <a:rect l="l" t="t" r="r" b="b"/>
                <a:pathLst>
                  <a:path w="14436" h="11038" extrusionOk="0">
                    <a:moveTo>
                      <a:pt x="941" y="1"/>
                    </a:moveTo>
                    <a:cubicBezTo>
                      <a:pt x="442" y="1"/>
                      <a:pt x="0" y="642"/>
                      <a:pt x="464" y="1081"/>
                    </a:cubicBezTo>
                    <a:cubicBezTo>
                      <a:pt x="4369" y="4779"/>
                      <a:pt x="8543" y="8220"/>
                      <a:pt x="13193" y="10945"/>
                    </a:cubicBezTo>
                    <a:cubicBezTo>
                      <a:pt x="13303" y="11009"/>
                      <a:pt x="13411" y="11037"/>
                      <a:pt x="13512" y="11037"/>
                    </a:cubicBezTo>
                    <a:cubicBezTo>
                      <a:pt x="14068" y="11037"/>
                      <a:pt x="14436" y="10195"/>
                      <a:pt x="13837" y="9845"/>
                    </a:cubicBezTo>
                    <a:cubicBezTo>
                      <a:pt x="9277" y="7173"/>
                      <a:pt x="5195" y="3806"/>
                      <a:pt x="1365" y="179"/>
                    </a:cubicBezTo>
                    <a:cubicBezTo>
                      <a:pt x="1232" y="54"/>
                      <a:pt x="1085" y="1"/>
                      <a:pt x="941" y="1"/>
                    </a:cubicBezTo>
                    <a:close/>
                  </a:path>
                </a:pathLst>
              </a:custGeom>
              <a:solidFill>
                <a:srgbClr val="191919"/>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84" name="Google Shape;1151;p20">
                <a:extLst>
                  <a:ext uri="{FF2B5EF4-FFF2-40B4-BE49-F238E27FC236}">
                    <a16:creationId xmlns:a16="http://schemas.microsoft.com/office/drawing/2014/main" id="{2F26C596-CD16-4826-2821-335BAEDA3FCC}"/>
                  </a:ext>
                </a:extLst>
              </p:cNvPr>
              <p:cNvSpPr/>
              <p:nvPr/>
            </p:nvSpPr>
            <p:spPr>
              <a:xfrm>
                <a:off x="5596925" y="3590475"/>
                <a:ext cx="225425" cy="869325"/>
              </a:xfrm>
              <a:custGeom>
                <a:avLst/>
                <a:gdLst/>
                <a:ahLst/>
                <a:cxnLst/>
                <a:rect l="l" t="t" r="r" b="b"/>
                <a:pathLst>
                  <a:path w="9017" h="34773" extrusionOk="0">
                    <a:moveTo>
                      <a:pt x="611" y="1"/>
                    </a:moveTo>
                    <a:cubicBezTo>
                      <a:pt x="293" y="1"/>
                      <a:pt x="1" y="202"/>
                      <a:pt x="52" y="608"/>
                    </a:cubicBezTo>
                    <a:cubicBezTo>
                      <a:pt x="697" y="5851"/>
                      <a:pt x="9016" y="32357"/>
                      <a:pt x="990" y="33535"/>
                    </a:cubicBezTo>
                    <a:cubicBezTo>
                      <a:pt x="219" y="33649"/>
                      <a:pt x="496" y="34773"/>
                      <a:pt x="1222" y="34773"/>
                    </a:cubicBezTo>
                    <a:cubicBezTo>
                      <a:pt x="1257" y="34773"/>
                      <a:pt x="1293" y="34770"/>
                      <a:pt x="1330" y="34765"/>
                    </a:cubicBezTo>
                    <a:cubicBezTo>
                      <a:pt x="5446" y="34160"/>
                      <a:pt x="6126" y="27885"/>
                      <a:pt x="5851" y="24708"/>
                    </a:cubicBezTo>
                    <a:cubicBezTo>
                      <a:pt x="5149" y="16606"/>
                      <a:pt x="2321" y="8693"/>
                      <a:pt x="1325" y="608"/>
                    </a:cubicBezTo>
                    <a:cubicBezTo>
                      <a:pt x="1276" y="204"/>
                      <a:pt x="930" y="1"/>
                      <a:pt x="611" y="1"/>
                    </a:cubicBezTo>
                    <a:close/>
                  </a:path>
                </a:pathLst>
              </a:custGeom>
              <a:solidFill>
                <a:srgbClr val="191919"/>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85" name="Google Shape;1152;p20">
                <a:extLst>
                  <a:ext uri="{FF2B5EF4-FFF2-40B4-BE49-F238E27FC236}">
                    <a16:creationId xmlns:a16="http://schemas.microsoft.com/office/drawing/2014/main" id="{7D890B93-0B4B-B86F-9131-E35457BDC447}"/>
                  </a:ext>
                </a:extLst>
              </p:cNvPr>
              <p:cNvSpPr/>
              <p:nvPr/>
            </p:nvSpPr>
            <p:spPr>
              <a:xfrm>
                <a:off x="4449375" y="2700325"/>
                <a:ext cx="203375" cy="188575"/>
              </a:xfrm>
              <a:custGeom>
                <a:avLst/>
                <a:gdLst/>
                <a:ahLst/>
                <a:cxnLst/>
                <a:rect l="l" t="t" r="r" b="b"/>
                <a:pathLst>
                  <a:path w="8135" h="7543" extrusionOk="0">
                    <a:moveTo>
                      <a:pt x="7072" y="0"/>
                    </a:moveTo>
                    <a:cubicBezTo>
                      <a:pt x="6834" y="0"/>
                      <a:pt x="6600" y="154"/>
                      <a:pt x="6490" y="426"/>
                    </a:cubicBezTo>
                    <a:cubicBezTo>
                      <a:pt x="6432" y="571"/>
                      <a:pt x="6387" y="722"/>
                      <a:pt x="6357" y="876"/>
                    </a:cubicBezTo>
                    <a:cubicBezTo>
                      <a:pt x="4452" y="1122"/>
                      <a:pt x="2269" y="2195"/>
                      <a:pt x="1471" y="3945"/>
                    </a:cubicBezTo>
                    <a:cubicBezTo>
                      <a:pt x="1401" y="4092"/>
                      <a:pt x="1387" y="4261"/>
                      <a:pt x="1434" y="4417"/>
                    </a:cubicBezTo>
                    <a:cubicBezTo>
                      <a:pt x="1389" y="4559"/>
                      <a:pt x="1354" y="4703"/>
                      <a:pt x="1331" y="4850"/>
                    </a:cubicBezTo>
                    <a:cubicBezTo>
                      <a:pt x="1226" y="4885"/>
                      <a:pt x="1124" y="4929"/>
                      <a:pt x="1028" y="4983"/>
                    </a:cubicBezTo>
                    <a:cubicBezTo>
                      <a:pt x="580" y="5236"/>
                      <a:pt x="279" y="5755"/>
                      <a:pt x="607" y="6225"/>
                    </a:cubicBezTo>
                    <a:cubicBezTo>
                      <a:pt x="501" y="6370"/>
                      <a:pt x="391" y="6512"/>
                      <a:pt x="289" y="6663"/>
                    </a:cubicBezTo>
                    <a:cubicBezTo>
                      <a:pt x="0" y="7088"/>
                      <a:pt x="409" y="7542"/>
                      <a:pt x="828" y="7542"/>
                    </a:cubicBezTo>
                    <a:cubicBezTo>
                      <a:pt x="965" y="7542"/>
                      <a:pt x="1103" y="7493"/>
                      <a:pt x="1219" y="7379"/>
                    </a:cubicBezTo>
                    <a:lnTo>
                      <a:pt x="1420" y="7175"/>
                    </a:lnTo>
                    <a:cubicBezTo>
                      <a:pt x="1668" y="7398"/>
                      <a:pt x="1969" y="7492"/>
                      <a:pt x="2278" y="7492"/>
                    </a:cubicBezTo>
                    <a:cubicBezTo>
                      <a:pt x="3258" y="7492"/>
                      <a:pt x="4316" y="6546"/>
                      <a:pt x="4005" y="5750"/>
                    </a:cubicBezTo>
                    <a:cubicBezTo>
                      <a:pt x="5033" y="5113"/>
                      <a:pt x="5989" y="4152"/>
                      <a:pt x="6508" y="3058"/>
                    </a:cubicBezTo>
                    <a:cubicBezTo>
                      <a:pt x="6543" y="3065"/>
                      <a:pt x="6579" y="3069"/>
                      <a:pt x="6615" y="3069"/>
                    </a:cubicBezTo>
                    <a:cubicBezTo>
                      <a:pt x="6750" y="3069"/>
                      <a:pt x="6888" y="3017"/>
                      <a:pt x="7006" y="2889"/>
                    </a:cubicBezTo>
                    <a:cubicBezTo>
                      <a:pt x="7011" y="2884"/>
                      <a:pt x="7013" y="2879"/>
                      <a:pt x="7020" y="2872"/>
                    </a:cubicBezTo>
                    <a:cubicBezTo>
                      <a:pt x="7079" y="2905"/>
                      <a:pt x="7144" y="2926"/>
                      <a:pt x="7211" y="2935"/>
                    </a:cubicBezTo>
                    <a:cubicBezTo>
                      <a:pt x="7323" y="3001"/>
                      <a:pt x="7440" y="3033"/>
                      <a:pt x="7553" y="3033"/>
                    </a:cubicBezTo>
                    <a:cubicBezTo>
                      <a:pt x="7838" y="3033"/>
                      <a:pt x="8090" y="2828"/>
                      <a:pt x="8123" y="2472"/>
                    </a:cubicBezTo>
                    <a:cubicBezTo>
                      <a:pt x="8135" y="2323"/>
                      <a:pt x="8135" y="2174"/>
                      <a:pt x="8119" y="2027"/>
                    </a:cubicBezTo>
                    <a:cubicBezTo>
                      <a:pt x="8119" y="2016"/>
                      <a:pt x="8123" y="2009"/>
                      <a:pt x="8123" y="2000"/>
                    </a:cubicBezTo>
                    <a:cubicBezTo>
                      <a:pt x="8112" y="1792"/>
                      <a:pt x="8084" y="1585"/>
                      <a:pt x="8040" y="1381"/>
                    </a:cubicBezTo>
                    <a:cubicBezTo>
                      <a:pt x="8030" y="1220"/>
                      <a:pt x="8012" y="1059"/>
                      <a:pt x="7982" y="897"/>
                    </a:cubicBezTo>
                    <a:cubicBezTo>
                      <a:pt x="7956" y="734"/>
                      <a:pt x="7856" y="638"/>
                      <a:pt x="7740" y="573"/>
                    </a:cubicBezTo>
                    <a:cubicBezTo>
                      <a:pt x="7688" y="473"/>
                      <a:pt x="7632" y="376"/>
                      <a:pt x="7570" y="283"/>
                    </a:cubicBezTo>
                    <a:cubicBezTo>
                      <a:pt x="7438" y="89"/>
                      <a:pt x="7254" y="0"/>
                      <a:pt x="7072" y="0"/>
                    </a:cubicBezTo>
                    <a:close/>
                  </a:path>
                </a:pathLst>
              </a:custGeom>
              <a:solidFill>
                <a:srgbClr val="191919"/>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86" name="Google Shape;1153;p20">
                <a:extLst>
                  <a:ext uri="{FF2B5EF4-FFF2-40B4-BE49-F238E27FC236}">
                    <a16:creationId xmlns:a16="http://schemas.microsoft.com/office/drawing/2014/main" id="{A31FC2A2-497B-473E-2E8C-363CDBC64702}"/>
                  </a:ext>
                </a:extLst>
              </p:cNvPr>
              <p:cNvSpPr/>
              <p:nvPr/>
            </p:nvSpPr>
            <p:spPr>
              <a:xfrm>
                <a:off x="4961075" y="2703125"/>
                <a:ext cx="173150" cy="171600"/>
              </a:xfrm>
              <a:custGeom>
                <a:avLst/>
                <a:gdLst/>
                <a:ahLst/>
                <a:cxnLst/>
                <a:rect l="l" t="t" r="r" b="b"/>
                <a:pathLst>
                  <a:path w="6926" h="6864" extrusionOk="0">
                    <a:moveTo>
                      <a:pt x="891" y="0"/>
                    </a:moveTo>
                    <a:cubicBezTo>
                      <a:pt x="583" y="0"/>
                      <a:pt x="296" y="243"/>
                      <a:pt x="293" y="587"/>
                    </a:cubicBezTo>
                    <a:cubicBezTo>
                      <a:pt x="295" y="669"/>
                      <a:pt x="302" y="750"/>
                      <a:pt x="314" y="831"/>
                    </a:cubicBezTo>
                    <a:cubicBezTo>
                      <a:pt x="121" y="968"/>
                      <a:pt x="0" y="1199"/>
                      <a:pt x="77" y="1453"/>
                    </a:cubicBezTo>
                    <a:cubicBezTo>
                      <a:pt x="368" y="2416"/>
                      <a:pt x="1091" y="3239"/>
                      <a:pt x="1980" y="3740"/>
                    </a:cubicBezTo>
                    <a:cubicBezTo>
                      <a:pt x="2490" y="4121"/>
                      <a:pt x="3059" y="4419"/>
                      <a:pt x="3662" y="4620"/>
                    </a:cubicBezTo>
                    <a:cubicBezTo>
                      <a:pt x="3679" y="4668"/>
                      <a:pt x="3700" y="4708"/>
                      <a:pt x="3720" y="4752"/>
                    </a:cubicBezTo>
                    <a:cubicBezTo>
                      <a:pt x="3714" y="4947"/>
                      <a:pt x="3734" y="5139"/>
                      <a:pt x="3778" y="5329"/>
                    </a:cubicBezTo>
                    <a:cubicBezTo>
                      <a:pt x="3693" y="5518"/>
                      <a:pt x="3704" y="5753"/>
                      <a:pt x="3890" y="5967"/>
                    </a:cubicBezTo>
                    <a:cubicBezTo>
                      <a:pt x="3930" y="6032"/>
                      <a:pt x="3958" y="6102"/>
                      <a:pt x="3974" y="6178"/>
                    </a:cubicBezTo>
                    <a:cubicBezTo>
                      <a:pt x="4041" y="6418"/>
                      <a:pt x="4209" y="6537"/>
                      <a:pt x="4397" y="6576"/>
                    </a:cubicBezTo>
                    <a:cubicBezTo>
                      <a:pt x="4426" y="6607"/>
                      <a:pt x="4453" y="6642"/>
                      <a:pt x="4481" y="6676"/>
                    </a:cubicBezTo>
                    <a:cubicBezTo>
                      <a:pt x="4596" y="6808"/>
                      <a:pt x="4728" y="6863"/>
                      <a:pt x="4859" y="6863"/>
                    </a:cubicBezTo>
                    <a:cubicBezTo>
                      <a:pt x="4997" y="6863"/>
                      <a:pt x="5133" y="6801"/>
                      <a:pt x="5244" y="6704"/>
                    </a:cubicBezTo>
                    <a:cubicBezTo>
                      <a:pt x="5324" y="6714"/>
                      <a:pt x="5405" y="6720"/>
                      <a:pt x="5486" y="6721"/>
                    </a:cubicBezTo>
                    <a:cubicBezTo>
                      <a:pt x="5556" y="6753"/>
                      <a:pt x="5610" y="6798"/>
                      <a:pt x="5685" y="6826"/>
                    </a:cubicBezTo>
                    <a:cubicBezTo>
                      <a:pt x="5741" y="6848"/>
                      <a:pt x="5796" y="6858"/>
                      <a:pt x="5850" y="6858"/>
                    </a:cubicBezTo>
                    <a:cubicBezTo>
                      <a:pt x="6024" y="6858"/>
                      <a:pt x="6180" y="6754"/>
                      <a:pt x="6287" y="6613"/>
                    </a:cubicBezTo>
                    <a:cubicBezTo>
                      <a:pt x="6290" y="6612"/>
                      <a:pt x="6294" y="6612"/>
                      <a:pt x="6297" y="6612"/>
                    </a:cubicBezTo>
                    <a:cubicBezTo>
                      <a:pt x="6303" y="6612"/>
                      <a:pt x="6309" y="6613"/>
                      <a:pt x="6315" y="6613"/>
                    </a:cubicBezTo>
                    <a:cubicBezTo>
                      <a:pt x="6618" y="6574"/>
                      <a:pt x="6925" y="6372"/>
                      <a:pt x="6906" y="6022"/>
                    </a:cubicBezTo>
                    <a:cubicBezTo>
                      <a:pt x="6824" y="4585"/>
                      <a:pt x="5989" y="3105"/>
                      <a:pt x="4695" y="2427"/>
                    </a:cubicBezTo>
                    <a:cubicBezTo>
                      <a:pt x="4340" y="2074"/>
                      <a:pt x="3923" y="1792"/>
                      <a:pt x="3465" y="1594"/>
                    </a:cubicBezTo>
                    <a:cubicBezTo>
                      <a:pt x="2759" y="973"/>
                      <a:pt x="1899" y="480"/>
                      <a:pt x="1180" y="77"/>
                    </a:cubicBezTo>
                    <a:cubicBezTo>
                      <a:pt x="1087" y="24"/>
                      <a:pt x="988" y="0"/>
                      <a:pt x="891" y="0"/>
                    </a:cubicBezTo>
                    <a:close/>
                  </a:path>
                </a:pathLst>
              </a:custGeom>
              <a:solidFill>
                <a:srgbClr val="191919"/>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87" name="Google Shape;1154;p20">
                <a:extLst>
                  <a:ext uri="{FF2B5EF4-FFF2-40B4-BE49-F238E27FC236}">
                    <a16:creationId xmlns:a16="http://schemas.microsoft.com/office/drawing/2014/main" id="{5A223C5D-EF30-2084-267A-C6E8EB82F032}"/>
                  </a:ext>
                </a:extLst>
              </p:cNvPr>
              <p:cNvSpPr/>
              <p:nvPr/>
            </p:nvSpPr>
            <p:spPr>
              <a:xfrm>
                <a:off x="6677775" y="2389750"/>
                <a:ext cx="374350" cy="301250"/>
              </a:xfrm>
              <a:custGeom>
                <a:avLst/>
                <a:gdLst/>
                <a:ahLst/>
                <a:cxnLst/>
                <a:rect l="l" t="t" r="r" b="b"/>
                <a:pathLst>
                  <a:path w="14974" h="12050" extrusionOk="0">
                    <a:moveTo>
                      <a:pt x="2508" y="1"/>
                    </a:moveTo>
                    <a:cubicBezTo>
                      <a:pt x="2426" y="1"/>
                      <a:pt x="2339" y="22"/>
                      <a:pt x="2249" y="70"/>
                    </a:cubicBezTo>
                    <a:cubicBezTo>
                      <a:pt x="2179" y="45"/>
                      <a:pt x="2103" y="32"/>
                      <a:pt x="2027" y="32"/>
                    </a:cubicBezTo>
                    <a:cubicBezTo>
                      <a:pt x="1732" y="32"/>
                      <a:pt x="1434" y="223"/>
                      <a:pt x="1430" y="603"/>
                    </a:cubicBezTo>
                    <a:cubicBezTo>
                      <a:pt x="1430" y="664"/>
                      <a:pt x="1439" y="722"/>
                      <a:pt x="1440" y="784"/>
                    </a:cubicBezTo>
                    <a:cubicBezTo>
                      <a:pt x="1386" y="852"/>
                      <a:pt x="1335" y="924"/>
                      <a:pt x="1290" y="1001"/>
                    </a:cubicBezTo>
                    <a:cubicBezTo>
                      <a:pt x="1141" y="975"/>
                      <a:pt x="990" y="961"/>
                      <a:pt x="839" y="957"/>
                    </a:cubicBezTo>
                    <a:cubicBezTo>
                      <a:pt x="364" y="957"/>
                      <a:pt x="1" y="1629"/>
                      <a:pt x="420" y="1966"/>
                    </a:cubicBezTo>
                    <a:cubicBezTo>
                      <a:pt x="653" y="2153"/>
                      <a:pt x="878" y="2351"/>
                      <a:pt x="1100" y="2551"/>
                    </a:cubicBezTo>
                    <a:cubicBezTo>
                      <a:pt x="1114" y="2593"/>
                      <a:pt x="1132" y="2635"/>
                      <a:pt x="1155" y="2674"/>
                    </a:cubicBezTo>
                    <a:cubicBezTo>
                      <a:pt x="1156" y="2677"/>
                      <a:pt x="1160" y="2681"/>
                      <a:pt x="1163" y="2684"/>
                    </a:cubicBezTo>
                    <a:cubicBezTo>
                      <a:pt x="1484" y="3574"/>
                      <a:pt x="2307" y="4438"/>
                      <a:pt x="3194" y="5106"/>
                    </a:cubicBezTo>
                    <a:cubicBezTo>
                      <a:pt x="3804" y="5669"/>
                      <a:pt x="4481" y="6151"/>
                      <a:pt x="5195" y="6444"/>
                    </a:cubicBezTo>
                    <a:cubicBezTo>
                      <a:pt x="5839" y="6976"/>
                      <a:pt x="6517" y="7460"/>
                      <a:pt x="7273" y="7845"/>
                    </a:cubicBezTo>
                    <a:cubicBezTo>
                      <a:pt x="7366" y="7894"/>
                      <a:pt x="7458" y="7915"/>
                      <a:pt x="7546" y="7915"/>
                    </a:cubicBezTo>
                    <a:cubicBezTo>
                      <a:pt x="7683" y="7915"/>
                      <a:pt x="7810" y="7863"/>
                      <a:pt x="7911" y="7782"/>
                    </a:cubicBezTo>
                    <a:cubicBezTo>
                      <a:pt x="8683" y="8403"/>
                      <a:pt x="9455" y="9022"/>
                      <a:pt x="10223" y="9643"/>
                    </a:cubicBezTo>
                    <a:cubicBezTo>
                      <a:pt x="10358" y="9752"/>
                      <a:pt x="10498" y="9796"/>
                      <a:pt x="10629" y="9796"/>
                    </a:cubicBezTo>
                    <a:cubicBezTo>
                      <a:pt x="10652" y="9796"/>
                      <a:pt x="10675" y="9795"/>
                      <a:pt x="10698" y="9792"/>
                    </a:cubicBezTo>
                    <a:cubicBezTo>
                      <a:pt x="10940" y="9980"/>
                      <a:pt x="11185" y="10165"/>
                      <a:pt x="11434" y="10346"/>
                    </a:cubicBezTo>
                    <a:cubicBezTo>
                      <a:pt x="11510" y="10492"/>
                      <a:pt x="11596" y="10578"/>
                      <a:pt x="11759" y="10707"/>
                    </a:cubicBezTo>
                    <a:cubicBezTo>
                      <a:pt x="11773" y="10718"/>
                      <a:pt x="11789" y="10718"/>
                      <a:pt x="11803" y="10728"/>
                    </a:cubicBezTo>
                    <a:cubicBezTo>
                      <a:pt x="12211" y="11126"/>
                      <a:pt x="12622" y="11516"/>
                      <a:pt x="13058" y="11888"/>
                    </a:cubicBezTo>
                    <a:cubicBezTo>
                      <a:pt x="13186" y="11996"/>
                      <a:pt x="13340" y="12050"/>
                      <a:pt x="13489" y="12050"/>
                    </a:cubicBezTo>
                    <a:cubicBezTo>
                      <a:pt x="13733" y="12050"/>
                      <a:pt x="13964" y="11907"/>
                      <a:pt x="14046" y="11626"/>
                    </a:cubicBezTo>
                    <a:cubicBezTo>
                      <a:pt x="14117" y="11381"/>
                      <a:pt x="14105" y="11137"/>
                      <a:pt x="14061" y="10898"/>
                    </a:cubicBezTo>
                    <a:cubicBezTo>
                      <a:pt x="14165" y="10874"/>
                      <a:pt x="14267" y="10841"/>
                      <a:pt x="14365" y="10799"/>
                    </a:cubicBezTo>
                    <a:cubicBezTo>
                      <a:pt x="14974" y="10531"/>
                      <a:pt x="14593" y="9722"/>
                      <a:pt x="14027" y="9722"/>
                    </a:cubicBezTo>
                    <a:cubicBezTo>
                      <a:pt x="13945" y="9722"/>
                      <a:pt x="13858" y="9739"/>
                      <a:pt x="13770" y="9778"/>
                    </a:cubicBezTo>
                    <a:cubicBezTo>
                      <a:pt x="13742" y="9790"/>
                      <a:pt x="13710" y="9795"/>
                      <a:pt x="13674" y="9795"/>
                    </a:cubicBezTo>
                    <a:cubicBezTo>
                      <a:pt x="13631" y="9795"/>
                      <a:pt x="13583" y="9788"/>
                      <a:pt x="13534" y="9776"/>
                    </a:cubicBezTo>
                    <a:cubicBezTo>
                      <a:pt x="13027" y="9096"/>
                      <a:pt x="12301" y="8500"/>
                      <a:pt x="11818" y="8068"/>
                    </a:cubicBezTo>
                    <a:cubicBezTo>
                      <a:pt x="10188" y="6611"/>
                      <a:pt x="8278" y="5466"/>
                      <a:pt x="6689" y="3965"/>
                    </a:cubicBezTo>
                    <a:cubicBezTo>
                      <a:pt x="6585" y="3865"/>
                      <a:pt x="6447" y="3811"/>
                      <a:pt x="6303" y="3811"/>
                    </a:cubicBezTo>
                    <a:cubicBezTo>
                      <a:pt x="6292" y="3811"/>
                      <a:pt x="6281" y="3811"/>
                      <a:pt x="6270" y="3812"/>
                    </a:cubicBezTo>
                    <a:cubicBezTo>
                      <a:pt x="5437" y="2614"/>
                      <a:pt x="4195" y="1615"/>
                      <a:pt x="2807" y="1171"/>
                    </a:cubicBezTo>
                    <a:cubicBezTo>
                      <a:pt x="2843" y="1120"/>
                      <a:pt x="2871" y="1068"/>
                      <a:pt x="2910" y="1020"/>
                    </a:cubicBezTo>
                    <a:cubicBezTo>
                      <a:pt x="3236" y="622"/>
                      <a:pt x="2952" y="1"/>
                      <a:pt x="2508" y="1"/>
                    </a:cubicBezTo>
                    <a:close/>
                  </a:path>
                </a:pathLst>
              </a:custGeom>
              <a:solidFill>
                <a:srgbClr val="191919"/>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88" name="Google Shape;1155;p20">
                <a:extLst>
                  <a:ext uri="{FF2B5EF4-FFF2-40B4-BE49-F238E27FC236}">
                    <a16:creationId xmlns:a16="http://schemas.microsoft.com/office/drawing/2014/main" id="{482A75C1-40A7-F6CA-6473-6421C78FA589}"/>
                  </a:ext>
                </a:extLst>
              </p:cNvPr>
              <p:cNvSpPr/>
              <p:nvPr/>
            </p:nvSpPr>
            <p:spPr>
              <a:xfrm>
                <a:off x="3776350" y="2448250"/>
                <a:ext cx="179775" cy="365550"/>
              </a:xfrm>
              <a:custGeom>
                <a:avLst/>
                <a:gdLst/>
                <a:ahLst/>
                <a:cxnLst/>
                <a:rect l="l" t="t" r="r" b="b"/>
                <a:pathLst>
                  <a:path w="7191" h="14622" extrusionOk="0">
                    <a:moveTo>
                      <a:pt x="6413" y="1"/>
                    </a:moveTo>
                    <a:cubicBezTo>
                      <a:pt x="6163" y="1"/>
                      <a:pt x="5922" y="138"/>
                      <a:pt x="5846" y="457"/>
                    </a:cubicBezTo>
                    <a:cubicBezTo>
                      <a:pt x="4687" y="5284"/>
                      <a:pt x="2347" y="9241"/>
                      <a:pt x="241" y="13651"/>
                    </a:cubicBezTo>
                    <a:cubicBezTo>
                      <a:pt x="0" y="14157"/>
                      <a:pt x="444" y="14622"/>
                      <a:pt x="859" y="14622"/>
                    </a:cubicBezTo>
                    <a:cubicBezTo>
                      <a:pt x="1048" y="14622"/>
                      <a:pt x="1231" y="14526"/>
                      <a:pt x="1341" y="14295"/>
                    </a:cubicBezTo>
                    <a:cubicBezTo>
                      <a:pt x="3496" y="9781"/>
                      <a:pt x="5890" y="5735"/>
                      <a:pt x="7075" y="795"/>
                    </a:cubicBezTo>
                    <a:cubicBezTo>
                      <a:pt x="7190" y="315"/>
                      <a:pt x="6791" y="1"/>
                      <a:pt x="6413" y="1"/>
                    </a:cubicBezTo>
                    <a:close/>
                  </a:path>
                </a:pathLst>
              </a:custGeom>
              <a:solidFill>
                <a:srgbClr val="191919"/>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89" name="Google Shape;1156;p20">
                <a:extLst>
                  <a:ext uri="{FF2B5EF4-FFF2-40B4-BE49-F238E27FC236}">
                    <a16:creationId xmlns:a16="http://schemas.microsoft.com/office/drawing/2014/main" id="{FC9E101B-FA1E-F968-3BE2-B896722DE381}"/>
                  </a:ext>
                </a:extLst>
              </p:cNvPr>
              <p:cNvSpPr/>
              <p:nvPr/>
            </p:nvSpPr>
            <p:spPr>
              <a:xfrm>
                <a:off x="3927550" y="2578125"/>
                <a:ext cx="143550" cy="317425"/>
              </a:xfrm>
              <a:custGeom>
                <a:avLst/>
                <a:gdLst/>
                <a:ahLst/>
                <a:cxnLst/>
                <a:rect l="l" t="t" r="r" b="b"/>
                <a:pathLst>
                  <a:path w="5742" h="12697" extrusionOk="0">
                    <a:moveTo>
                      <a:pt x="4963" y="0"/>
                    </a:moveTo>
                    <a:cubicBezTo>
                      <a:pt x="4714" y="0"/>
                      <a:pt x="4476" y="138"/>
                      <a:pt x="4405" y="458"/>
                    </a:cubicBezTo>
                    <a:cubicBezTo>
                      <a:pt x="3510" y="4468"/>
                      <a:pt x="1404" y="8023"/>
                      <a:pt x="152" y="11914"/>
                    </a:cubicBezTo>
                    <a:cubicBezTo>
                      <a:pt x="1" y="12387"/>
                      <a:pt x="388" y="12697"/>
                      <a:pt x="775" y="12697"/>
                    </a:cubicBezTo>
                    <a:cubicBezTo>
                      <a:pt x="1029" y="12697"/>
                      <a:pt x="1282" y="12563"/>
                      <a:pt x="1381" y="12254"/>
                    </a:cubicBezTo>
                    <a:cubicBezTo>
                      <a:pt x="2633" y="8360"/>
                      <a:pt x="4738" y="4812"/>
                      <a:pt x="5634" y="796"/>
                    </a:cubicBezTo>
                    <a:cubicBezTo>
                      <a:pt x="5741" y="315"/>
                      <a:pt x="5339" y="0"/>
                      <a:pt x="4963" y="0"/>
                    </a:cubicBezTo>
                    <a:close/>
                  </a:path>
                </a:pathLst>
              </a:custGeom>
              <a:solidFill>
                <a:srgbClr val="191919"/>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90" name="Google Shape;1157;p20">
                <a:extLst>
                  <a:ext uri="{FF2B5EF4-FFF2-40B4-BE49-F238E27FC236}">
                    <a16:creationId xmlns:a16="http://schemas.microsoft.com/office/drawing/2014/main" id="{22F2F50C-1255-CD65-07FD-88E25D54FB38}"/>
                  </a:ext>
                </a:extLst>
              </p:cNvPr>
              <p:cNvSpPr/>
              <p:nvPr/>
            </p:nvSpPr>
            <p:spPr>
              <a:xfrm>
                <a:off x="4069050" y="2581200"/>
                <a:ext cx="159000" cy="389225"/>
              </a:xfrm>
              <a:custGeom>
                <a:avLst/>
                <a:gdLst/>
                <a:ahLst/>
                <a:cxnLst/>
                <a:rect l="l" t="t" r="r" b="b"/>
                <a:pathLst>
                  <a:path w="6360" h="15569" extrusionOk="0">
                    <a:moveTo>
                      <a:pt x="5583" y="1"/>
                    </a:moveTo>
                    <a:cubicBezTo>
                      <a:pt x="5332" y="1"/>
                      <a:pt x="5088" y="137"/>
                      <a:pt x="5005" y="452"/>
                    </a:cubicBezTo>
                    <a:cubicBezTo>
                      <a:pt x="4388" y="2799"/>
                      <a:pt x="4098" y="5229"/>
                      <a:pt x="3376" y="7544"/>
                    </a:cubicBezTo>
                    <a:cubicBezTo>
                      <a:pt x="2608" y="10004"/>
                      <a:pt x="1263" y="12244"/>
                      <a:pt x="226" y="14592"/>
                    </a:cubicBezTo>
                    <a:cubicBezTo>
                      <a:pt x="0" y="15102"/>
                      <a:pt x="447" y="15568"/>
                      <a:pt x="857" y="15568"/>
                    </a:cubicBezTo>
                    <a:cubicBezTo>
                      <a:pt x="1044" y="15568"/>
                      <a:pt x="1224" y="15471"/>
                      <a:pt x="1328" y="15235"/>
                    </a:cubicBezTo>
                    <a:cubicBezTo>
                      <a:pt x="2282" y="13073"/>
                      <a:pt x="3481" y="11009"/>
                      <a:pt x="4297" y="8789"/>
                    </a:cubicBezTo>
                    <a:cubicBezTo>
                      <a:pt x="5244" y="6209"/>
                      <a:pt x="5536" y="3442"/>
                      <a:pt x="6233" y="792"/>
                    </a:cubicBezTo>
                    <a:cubicBezTo>
                      <a:pt x="6359" y="314"/>
                      <a:pt x="5964" y="1"/>
                      <a:pt x="5583" y="1"/>
                    </a:cubicBezTo>
                    <a:close/>
                  </a:path>
                </a:pathLst>
              </a:custGeom>
              <a:solidFill>
                <a:srgbClr val="191919"/>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91" name="Google Shape;1158;p20">
                <a:extLst>
                  <a:ext uri="{FF2B5EF4-FFF2-40B4-BE49-F238E27FC236}">
                    <a16:creationId xmlns:a16="http://schemas.microsoft.com/office/drawing/2014/main" id="{77BDCF06-9A31-BA92-0649-512339A6D656}"/>
                  </a:ext>
                </a:extLst>
              </p:cNvPr>
              <p:cNvSpPr/>
              <p:nvPr/>
            </p:nvSpPr>
            <p:spPr>
              <a:xfrm>
                <a:off x="5226650" y="2602175"/>
                <a:ext cx="94775" cy="308075"/>
              </a:xfrm>
              <a:custGeom>
                <a:avLst/>
                <a:gdLst/>
                <a:ahLst/>
                <a:cxnLst/>
                <a:rect l="l" t="t" r="r" b="b"/>
                <a:pathLst>
                  <a:path w="3791" h="12323" extrusionOk="0">
                    <a:moveTo>
                      <a:pt x="774" y="0"/>
                    </a:moveTo>
                    <a:cubicBezTo>
                      <a:pt x="387" y="0"/>
                      <a:pt x="1" y="309"/>
                      <a:pt x="159" y="779"/>
                    </a:cubicBezTo>
                    <a:cubicBezTo>
                      <a:pt x="1365" y="4392"/>
                      <a:pt x="1195" y="8269"/>
                      <a:pt x="2403" y="11882"/>
                    </a:cubicBezTo>
                    <a:cubicBezTo>
                      <a:pt x="2505" y="12189"/>
                      <a:pt x="2761" y="12322"/>
                      <a:pt x="3016" y="12322"/>
                    </a:cubicBezTo>
                    <a:cubicBezTo>
                      <a:pt x="3404" y="12322"/>
                      <a:pt x="3790" y="12014"/>
                      <a:pt x="3632" y="11543"/>
                    </a:cubicBezTo>
                    <a:cubicBezTo>
                      <a:pt x="2424" y="7931"/>
                      <a:pt x="2594" y="4053"/>
                      <a:pt x="1388" y="441"/>
                    </a:cubicBezTo>
                    <a:cubicBezTo>
                      <a:pt x="1285" y="134"/>
                      <a:pt x="1029" y="0"/>
                      <a:pt x="774" y="0"/>
                    </a:cubicBezTo>
                    <a:close/>
                  </a:path>
                </a:pathLst>
              </a:custGeom>
              <a:solidFill>
                <a:srgbClr val="191919"/>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92" name="Google Shape;1159;p20">
                <a:extLst>
                  <a:ext uri="{FF2B5EF4-FFF2-40B4-BE49-F238E27FC236}">
                    <a16:creationId xmlns:a16="http://schemas.microsoft.com/office/drawing/2014/main" id="{B6F1DAE2-9E86-5150-D0FC-33C8C43824F1}"/>
                  </a:ext>
                </a:extLst>
              </p:cNvPr>
              <p:cNvSpPr/>
              <p:nvPr/>
            </p:nvSpPr>
            <p:spPr>
              <a:xfrm>
                <a:off x="5451750" y="2616675"/>
                <a:ext cx="193150" cy="391525"/>
              </a:xfrm>
              <a:custGeom>
                <a:avLst/>
                <a:gdLst/>
                <a:ahLst/>
                <a:cxnLst/>
                <a:rect l="l" t="t" r="r" b="b"/>
                <a:pathLst>
                  <a:path w="7726" h="15661" extrusionOk="0">
                    <a:moveTo>
                      <a:pt x="775" y="1"/>
                    </a:moveTo>
                    <a:cubicBezTo>
                      <a:pt x="394" y="1"/>
                      <a:pt x="0" y="312"/>
                      <a:pt x="131" y="790"/>
                    </a:cubicBezTo>
                    <a:cubicBezTo>
                      <a:pt x="1538" y="5920"/>
                      <a:pt x="3660" y="10761"/>
                      <a:pt x="6337" y="15352"/>
                    </a:cubicBezTo>
                    <a:cubicBezTo>
                      <a:pt x="6464" y="15570"/>
                      <a:pt x="6656" y="15660"/>
                      <a:pt x="6849" y="15660"/>
                    </a:cubicBezTo>
                    <a:cubicBezTo>
                      <a:pt x="7284" y="15660"/>
                      <a:pt x="7725" y="15201"/>
                      <a:pt x="7439" y="14709"/>
                    </a:cubicBezTo>
                    <a:cubicBezTo>
                      <a:pt x="4815" y="10211"/>
                      <a:pt x="2737" y="5476"/>
                      <a:pt x="1361" y="452"/>
                    </a:cubicBezTo>
                    <a:cubicBezTo>
                      <a:pt x="1274" y="137"/>
                      <a:pt x="1027" y="1"/>
                      <a:pt x="775" y="1"/>
                    </a:cubicBezTo>
                    <a:close/>
                  </a:path>
                </a:pathLst>
              </a:custGeom>
              <a:solidFill>
                <a:srgbClr val="191919"/>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98" name="Google Shape;1160;p20">
                <a:extLst>
                  <a:ext uri="{FF2B5EF4-FFF2-40B4-BE49-F238E27FC236}">
                    <a16:creationId xmlns:a16="http://schemas.microsoft.com/office/drawing/2014/main" id="{84394FC1-CD2D-31FF-7791-C40178609BB5}"/>
                  </a:ext>
                </a:extLst>
              </p:cNvPr>
              <p:cNvSpPr/>
              <p:nvPr/>
            </p:nvSpPr>
            <p:spPr>
              <a:xfrm>
                <a:off x="5642400" y="2682250"/>
                <a:ext cx="149850" cy="231600"/>
              </a:xfrm>
              <a:custGeom>
                <a:avLst/>
                <a:gdLst/>
                <a:ahLst/>
                <a:cxnLst/>
                <a:rect l="l" t="t" r="r" b="b"/>
                <a:pathLst>
                  <a:path w="5994" h="9264" extrusionOk="0">
                    <a:moveTo>
                      <a:pt x="774" y="0"/>
                    </a:moveTo>
                    <a:cubicBezTo>
                      <a:pt x="380" y="0"/>
                      <a:pt x="0" y="304"/>
                      <a:pt x="183" y="766"/>
                    </a:cubicBezTo>
                    <a:cubicBezTo>
                      <a:pt x="1330" y="3674"/>
                      <a:pt x="3104" y="6231"/>
                      <a:pt x="4618" y="8950"/>
                    </a:cubicBezTo>
                    <a:cubicBezTo>
                      <a:pt x="4740" y="9172"/>
                      <a:pt x="4930" y="9263"/>
                      <a:pt x="5122" y="9263"/>
                    </a:cubicBezTo>
                    <a:cubicBezTo>
                      <a:pt x="5552" y="9263"/>
                      <a:pt x="5994" y="8803"/>
                      <a:pt x="5717" y="8307"/>
                    </a:cubicBezTo>
                    <a:cubicBezTo>
                      <a:pt x="4262" y="5690"/>
                      <a:pt x="2515" y="3227"/>
                      <a:pt x="1412" y="428"/>
                    </a:cubicBezTo>
                    <a:cubicBezTo>
                      <a:pt x="1294" y="129"/>
                      <a:pt x="1031" y="0"/>
                      <a:pt x="774" y="0"/>
                    </a:cubicBezTo>
                    <a:close/>
                  </a:path>
                </a:pathLst>
              </a:custGeom>
              <a:solidFill>
                <a:srgbClr val="191919"/>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99" name="Google Shape;1161;p20">
                <a:extLst>
                  <a:ext uri="{FF2B5EF4-FFF2-40B4-BE49-F238E27FC236}">
                    <a16:creationId xmlns:a16="http://schemas.microsoft.com/office/drawing/2014/main" id="{67AE7BCF-8C33-774D-20E4-DB6FE04D59AF}"/>
                  </a:ext>
                </a:extLst>
              </p:cNvPr>
              <p:cNvSpPr/>
              <p:nvPr/>
            </p:nvSpPr>
            <p:spPr>
              <a:xfrm>
                <a:off x="4270175" y="4243875"/>
                <a:ext cx="82225" cy="63725"/>
              </a:xfrm>
              <a:custGeom>
                <a:avLst/>
                <a:gdLst/>
                <a:ahLst/>
                <a:cxnLst/>
                <a:rect l="l" t="t" r="r" b="b"/>
                <a:pathLst>
                  <a:path w="3289" h="2549" extrusionOk="0">
                    <a:moveTo>
                      <a:pt x="1646" y="1"/>
                    </a:moveTo>
                    <a:cubicBezTo>
                      <a:pt x="1" y="1"/>
                      <a:pt x="1" y="2549"/>
                      <a:pt x="1646" y="2549"/>
                    </a:cubicBezTo>
                    <a:cubicBezTo>
                      <a:pt x="3289" y="2549"/>
                      <a:pt x="3289" y="1"/>
                      <a:pt x="1646" y="1"/>
                    </a:cubicBezTo>
                    <a:close/>
                  </a:path>
                </a:pathLst>
              </a:custGeom>
              <a:solidFill>
                <a:srgbClr val="191919"/>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00" name="Google Shape;1162;p20">
                <a:extLst>
                  <a:ext uri="{FF2B5EF4-FFF2-40B4-BE49-F238E27FC236}">
                    <a16:creationId xmlns:a16="http://schemas.microsoft.com/office/drawing/2014/main" id="{B2F5665E-6026-CD81-2804-54A7D70A60CA}"/>
                  </a:ext>
                </a:extLst>
              </p:cNvPr>
              <p:cNvSpPr/>
              <p:nvPr/>
            </p:nvSpPr>
            <p:spPr>
              <a:xfrm>
                <a:off x="6666425" y="2659125"/>
                <a:ext cx="82225" cy="63775"/>
              </a:xfrm>
              <a:custGeom>
                <a:avLst/>
                <a:gdLst/>
                <a:ahLst/>
                <a:cxnLst/>
                <a:rect l="l" t="t" r="r" b="b"/>
                <a:pathLst>
                  <a:path w="3289" h="2551" extrusionOk="0">
                    <a:moveTo>
                      <a:pt x="1644" y="1"/>
                    </a:moveTo>
                    <a:cubicBezTo>
                      <a:pt x="1" y="1"/>
                      <a:pt x="1" y="2550"/>
                      <a:pt x="1644" y="2550"/>
                    </a:cubicBezTo>
                    <a:cubicBezTo>
                      <a:pt x="3289" y="2550"/>
                      <a:pt x="3289" y="1"/>
                      <a:pt x="1644" y="1"/>
                    </a:cubicBezTo>
                    <a:close/>
                  </a:path>
                </a:pathLst>
              </a:custGeom>
              <a:solidFill>
                <a:srgbClr val="191919"/>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 name="Google Shape;1163;p20">
              <a:extLst>
                <a:ext uri="{FF2B5EF4-FFF2-40B4-BE49-F238E27FC236}">
                  <a16:creationId xmlns:a16="http://schemas.microsoft.com/office/drawing/2014/main" id="{D408BF0F-70C6-E424-9BA4-74CC479A03A0}"/>
                </a:ext>
              </a:extLst>
            </p:cNvPr>
            <p:cNvGrpSpPr/>
            <p:nvPr/>
          </p:nvGrpSpPr>
          <p:grpSpPr>
            <a:xfrm>
              <a:off x="5356952" y="3278234"/>
              <a:ext cx="407489" cy="234180"/>
              <a:chOff x="3380175" y="493600"/>
              <a:chExt cx="356725" cy="205025"/>
            </a:xfrm>
          </p:grpSpPr>
          <p:sp>
            <p:nvSpPr>
              <p:cNvPr id="18" name="Google Shape;1164;p20">
                <a:extLst>
                  <a:ext uri="{FF2B5EF4-FFF2-40B4-BE49-F238E27FC236}">
                    <a16:creationId xmlns:a16="http://schemas.microsoft.com/office/drawing/2014/main" id="{6931B4A2-72B2-717A-E82E-8C9E13E1CF06}"/>
                  </a:ext>
                </a:extLst>
              </p:cNvPr>
              <p:cNvSpPr/>
              <p:nvPr/>
            </p:nvSpPr>
            <p:spPr>
              <a:xfrm>
                <a:off x="3671450" y="625025"/>
                <a:ext cx="65450" cy="73600"/>
              </a:xfrm>
              <a:custGeom>
                <a:avLst/>
                <a:gdLst/>
                <a:ahLst/>
                <a:cxnLst/>
                <a:rect l="l" t="t" r="r" b="b"/>
                <a:pathLst>
                  <a:path w="2618" h="2944" extrusionOk="0">
                    <a:moveTo>
                      <a:pt x="1108" y="0"/>
                    </a:moveTo>
                    <a:cubicBezTo>
                      <a:pt x="1105" y="0"/>
                      <a:pt x="1103" y="0"/>
                      <a:pt x="1101" y="0"/>
                    </a:cubicBezTo>
                    <a:cubicBezTo>
                      <a:pt x="491" y="4"/>
                      <a:pt x="1" y="568"/>
                      <a:pt x="5" y="1266"/>
                    </a:cubicBezTo>
                    <a:cubicBezTo>
                      <a:pt x="5" y="2251"/>
                      <a:pt x="523" y="2929"/>
                      <a:pt x="1280" y="2943"/>
                    </a:cubicBezTo>
                    <a:cubicBezTo>
                      <a:pt x="1289" y="2943"/>
                      <a:pt x="1298" y="2943"/>
                      <a:pt x="1307" y="2943"/>
                    </a:cubicBezTo>
                    <a:cubicBezTo>
                      <a:pt x="2036" y="2943"/>
                      <a:pt x="2595" y="2412"/>
                      <a:pt x="2605" y="1706"/>
                    </a:cubicBezTo>
                    <a:cubicBezTo>
                      <a:pt x="2618" y="800"/>
                      <a:pt x="1911" y="0"/>
                      <a:pt x="1108" y="0"/>
                    </a:cubicBezTo>
                    <a:close/>
                  </a:path>
                </a:pathLst>
              </a:custGeom>
              <a:solidFill>
                <a:srgbClr val="FEB8B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 name="Google Shape;1165;p20">
                <a:extLst>
                  <a:ext uri="{FF2B5EF4-FFF2-40B4-BE49-F238E27FC236}">
                    <a16:creationId xmlns:a16="http://schemas.microsoft.com/office/drawing/2014/main" id="{D29FD26D-A6F0-0CB7-C4CD-A2C8A74473BF}"/>
                  </a:ext>
                </a:extLst>
              </p:cNvPr>
              <p:cNvSpPr/>
              <p:nvPr/>
            </p:nvSpPr>
            <p:spPr>
              <a:xfrm>
                <a:off x="3627025" y="493600"/>
                <a:ext cx="64050" cy="78675"/>
              </a:xfrm>
              <a:custGeom>
                <a:avLst/>
                <a:gdLst/>
                <a:ahLst/>
                <a:cxnLst/>
                <a:rect l="l" t="t" r="r" b="b"/>
                <a:pathLst>
                  <a:path w="2562" h="3147" extrusionOk="0">
                    <a:moveTo>
                      <a:pt x="1360" y="0"/>
                    </a:moveTo>
                    <a:cubicBezTo>
                      <a:pt x="1214" y="0"/>
                      <a:pt x="1064" y="63"/>
                      <a:pt x="934" y="205"/>
                    </a:cubicBezTo>
                    <a:cubicBezTo>
                      <a:pt x="329" y="874"/>
                      <a:pt x="0" y="1768"/>
                      <a:pt x="669" y="2689"/>
                    </a:cubicBezTo>
                    <a:cubicBezTo>
                      <a:pt x="890" y="2996"/>
                      <a:pt x="1176" y="3146"/>
                      <a:pt x="1455" y="3146"/>
                    </a:cubicBezTo>
                    <a:cubicBezTo>
                      <a:pt x="1778" y="3146"/>
                      <a:pt x="2091" y="2946"/>
                      <a:pt x="2282" y="2552"/>
                    </a:cubicBezTo>
                    <a:cubicBezTo>
                      <a:pt x="2392" y="2329"/>
                      <a:pt x="2415" y="2066"/>
                      <a:pt x="2479" y="1824"/>
                    </a:cubicBezTo>
                    <a:lnTo>
                      <a:pt x="2561" y="1755"/>
                    </a:lnTo>
                    <a:cubicBezTo>
                      <a:pt x="2342" y="1275"/>
                      <a:pt x="2173" y="756"/>
                      <a:pt x="1883" y="310"/>
                    </a:cubicBezTo>
                    <a:cubicBezTo>
                      <a:pt x="1759" y="119"/>
                      <a:pt x="1563" y="0"/>
                      <a:pt x="1360" y="0"/>
                    </a:cubicBezTo>
                    <a:close/>
                  </a:path>
                </a:pathLst>
              </a:custGeom>
              <a:solidFill>
                <a:srgbClr val="0000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 name="Google Shape;1166;p20">
                <a:extLst>
                  <a:ext uri="{FF2B5EF4-FFF2-40B4-BE49-F238E27FC236}">
                    <a16:creationId xmlns:a16="http://schemas.microsoft.com/office/drawing/2014/main" id="{0B87C23C-7115-F7E3-55E8-9465AB969F10}"/>
                  </a:ext>
                </a:extLst>
              </p:cNvPr>
              <p:cNvSpPr/>
              <p:nvPr/>
            </p:nvSpPr>
            <p:spPr>
              <a:xfrm>
                <a:off x="3520425" y="584200"/>
                <a:ext cx="48400" cy="59025"/>
              </a:xfrm>
              <a:custGeom>
                <a:avLst/>
                <a:gdLst/>
                <a:ahLst/>
                <a:cxnLst/>
                <a:rect l="l" t="t" r="r" b="b"/>
                <a:pathLst>
                  <a:path w="1936" h="2361" extrusionOk="0">
                    <a:moveTo>
                      <a:pt x="779" y="1"/>
                    </a:moveTo>
                    <a:cubicBezTo>
                      <a:pt x="628" y="1"/>
                      <a:pt x="398" y="83"/>
                      <a:pt x="367" y="177"/>
                    </a:cubicBezTo>
                    <a:cubicBezTo>
                      <a:pt x="207" y="676"/>
                      <a:pt x="56" y="1189"/>
                      <a:pt x="15" y="1707"/>
                    </a:cubicBezTo>
                    <a:cubicBezTo>
                      <a:pt x="1" y="1890"/>
                      <a:pt x="280" y="2211"/>
                      <a:pt x="487" y="2275"/>
                    </a:cubicBezTo>
                    <a:cubicBezTo>
                      <a:pt x="678" y="2337"/>
                      <a:pt x="887" y="2360"/>
                      <a:pt x="1098" y="2360"/>
                    </a:cubicBezTo>
                    <a:cubicBezTo>
                      <a:pt x="1255" y="2360"/>
                      <a:pt x="1413" y="2347"/>
                      <a:pt x="1564" y="2330"/>
                    </a:cubicBezTo>
                    <a:cubicBezTo>
                      <a:pt x="1701" y="2312"/>
                      <a:pt x="1812" y="2073"/>
                      <a:pt x="1935" y="1936"/>
                    </a:cubicBezTo>
                    <a:cubicBezTo>
                      <a:pt x="1788" y="1826"/>
                      <a:pt x="1651" y="1660"/>
                      <a:pt x="1486" y="1616"/>
                    </a:cubicBezTo>
                    <a:cubicBezTo>
                      <a:pt x="1399" y="1593"/>
                      <a:pt x="1308" y="1587"/>
                      <a:pt x="1210" y="1587"/>
                    </a:cubicBezTo>
                    <a:cubicBezTo>
                      <a:pt x="1066" y="1587"/>
                      <a:pt x="907" y="1601"/>
                      <a:pt x="729" y="1601"/>
                    </a:cubicBezTo>
                    <a:cubicBezTo>
                      <a:pt x="831" y="1143"/>
                      <a:pt x="935" y="772"/>
                      <a:pt x="981" y="400"/>
                    </a:cubicBezTo>
                    <a:cubicBezTo>
                      <a:pt x="1000" y="268"/>
                      <a:pt x="886" y="6"/>
                      <a:pt x="812" y="2"/>
                    </a:cubicBezTo>
                    <a:cubicBezTo>
                      <a:pt x="802" y="1"/>
                      <a:pt x="790" y="1"/>
                      <a:pt x="779" y="1"/>
                    </a:cubicBezTo>
                    <a:close/>
                  </a:path>
                </a:pathLst>
              </a:custGeom>
              <a:solidFill>
                <a:srgbClr val="0000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 name="Google Shape;1167;p20">
                <a:extLst>
                  <a:ext uri="{FF2B5EF4-FFF2-40B4-BE49-F238E27FC236}">
                    <a16:creationId xmlns:a16="http://schemas.microsoft.com/office/drawing/2014/main" id="{8337584F-7D0E-C7E6-6591-A76D608E1C0C}"/>
                  </a:ext>
                </a:extLst>
              </p:cNvPr>
              <p:cNvSpPr/>
              <p:nvPr/>
            </p:nvSpPr>
            <p:spPr>
              <a:xfrm>
                <a:off x="3441025" y="514975"/>
                <a:ext cx="50450" cy="68150"/>
              </a:xfrm>
              <a:custGeom>
                <a:avLst/>
                <a:gdLst/>
                <a:ahLst/>
                <a:cxnLst/>
                <a:rect l="l" t="t" r="r" b="b"/>
                <a:pathLst>
                  <a:path w="2018" h="2726" extrusionOk="0">
                    <a:moveTo>
                      <a:pt x="993" y="0"/>
                    </a:moveTo>
                    <a:cubicBezTo>
                      <a:pt x="719" y="0"/>
                      <a:pt x="449" y="162"/>
                      <a:pt x="303" y="479"/>
                    </a:cubicBezTo>
                    <a:cubicBezTo>
                      <a:pt x="28" y="1070"/>
                      <a:pt x="0" y="1712"/>
                      <a:pt x="326" y="2275"/>
                    </a:cubicBezTo>
                    <a:cubicBezTo>
                      <a:pt x="459" y="2509"/>
                      <a:pt x="839" y="2725"/>
                      <a:pt x="1109" y="2725"/>
                    </a:cubicBezTo>
                    <a:cubicBezTo>
                      <a:pt x="1347" y="2725"/>
                      <a:pt x="1641" y="2459"/>
                      <a:pt x="1806" y="2235"/>
                    </a:cubicBezTo>
                    <a:cubicBezTo>
                      <a:pt x="1948" y="2051"/>
                      <a:pt x="1939" y="1753"/>
                      <a:pt x="2017" y="1414"/>
                    </a:cubicBezTo>
                    <a:cubicBezTo>
                      <a:pt x="1916" y="1116"/>
                      <a:pt x="1847" y="727"/>
                      <a:pt x="1659" y="411"/>
                    </a:cubicBezTo>
                    <a:cubicBezTo>
                      <a:pt x="1495" y="135"/>
                      <a:pt x="1242" y="0"/>
                      <a:pt x="993" y="0"/>
                    </a:cubicBezTo>
                    <a:close/>
                  </a:path>
                </a:pathLst>
              </a:custGeom>
              <a:solidFill>
                <a:srgbClr val="0000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 name="Google Shape;1168;p20">
                <a:extLst>
                  <a:ext uri="{FF2B5EF4-FFF2-40B4-BE49-F238E27FC236}">
                    <a16:creationId xmlns:a16="http://schemas.microsoft.com/office/drawing/2014/main" id="{AFEAFB65-1E02-C954-8915-0C51978B6E31}"/>
                  </a:ext>
                </a:extLst>
              </p:cNvPr>
              <p:cNvSpPr/>
              <p:nvPr/>
            </p:nvSpPr>
            <p:spPr>
              <a:xfrm>
                <a:off x="3380175" y="621125"/>
                <a:ext cx="74825" cy="77150"/>
              </a:xfrm>
              <a:custGeom>
                <a:avLst/>
                <a:gdLst/>
                <a:ahLst/>
                <a:cxnLst/>
                <a:rect l="l" t="t" r="r" b="b"/>
                <a:pathLst>
                  <a:path w="2993" h="3086" extrusionOk="0">
                    <a:moveTo>
                      <a:pt x="1189" y="0"/>
                    </a:moveTo>
                    <a:cubicBezTo>
                      <a:pt x="476" y="0"/>
                      <a:pt x="1" y="666"/>
                      <a:pt x="14" y="1655"/>
                    </a:cubicBezTo>
                    <a:cubicBezTo>
                      <a:pt x="28" y="2499"/>
                      <a:pt x="569" y="3080"/>
                      <a:pt x="1347" y="3086"/>
                    </a:cubicBezTo>
                    <a:cubicBezTo>
                      <a:pt x="2324" y="3086"/>
                      <a:pt x="2993" y="2544"/>
                      <a:pt x="2984" y="1765"/>
                    </a:cubicBezTo>
                    <a:cubicBezTo>
                      <a:pt x="2979" y="885"/>
                      <a:pt x="2104" y="19"/>
                      <a:pt x="1210" y="0"/>
                    </a:cubicBezTo>
                    <a:cubicBezTo>
                      <a:pt x="1203" y="0"/>
                      <a:pt x="1196" y="0"/>
                      <a:pt x="1189" y="0"/>
                    </a:cubicBezTo>
                    <a:close/>
                  </a:path>
                </a:pathLst>
              </a:custGeom>
              <a:solidFill>
                <a:srgbClr val="FEB8B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0" name="Google Shape;1169;p20">
              <a:extLst>
                <a:ext uri="{FF2B5EF4-FFF2-40B4-BE49-F238E27FC236}">
                  <a16:creationId xmlns:a16="http://schemas.microsoft.com/office/drawing/2014/main" id="{6812EA5A-A29B-BAB0-6C34-07B6158943D2}"/>
                </a:ext>
              </a:extLst>
            </p:cNvPr>
            <p:cNvSpPr/>
            <p:nvPr/>
          </p:nvSpPr>
          <p:spPr>
            <a:xfrm rot="1091532">
              <a:off x="5489438" y="3495043"/>
              <a:ext cx="142455" cy="89086"/>
            </a:xfrm>
            <a:custGeom>
              <a:avLst/>
              <a:gdLst/>
              <a:ahLst/>
              <a:cxnLst/>
              <a:rect l="l" t="t" r="r" b="b"/>
              <a:pathLst>
                <a:path w="7004" h="4380" extrusionOk="0">
                  <a:moveTo>
                    <a:pt x="5618" y="820"/>
                  </a:moveTo>
                  <a:cubicBezTo>
                    <a:pt x="5743" y="820"/>
                    <a:pt x="5864" y="841"/>
                    <a:pt x="5951" y="896"/>
                  </a:cubicBezTo>
                  <a:cubicBezTo>
                    <a:pt x="6042" y="957"/>
                    <a:pt x="6010" y="1305"/>
                    <a:pt x="5951" y="1497"/>
                  </a:cubicBezTo>
                  <a:cubicBezTo>
                    <a:pt x="5575" y="2707"/>
                    <a:pt x="4388" y="3458"/>
                    <a:pt x="2870" y="3523"/>
                  </a:cubicBezTo>
                  <a:cubicBezTo>
                    <a:pt x="2472" y="3418"/>
                    <a:pt x="2045" y="3358"/>
                    <a:pt x="1674" y="3184"/>
                  </a:cubicBezTo>
                  <a:cubicBezTo>
                    <a:pt x="1435" y="3073"/>
                    <a:pt x="1124" y="2808"/>
                    <a:pt x="1115" y="2597"/>
                  </a:cubicBezTo>
                  <a:cubicBezTo>
                    <a:pt x="1106" y="2396"/>
                    <a:pt x="1408" y="2125"/>
                    <a:pt x="1637" y="1988"/>
                  </a:cubicBezTo>
                  <a:cubicBezTo>
                    <a:pt x="1927" y="1809"/>
                    <a:pt x="2274" y="1708"/>
                    <a:pt x="2605" y="1611"/>
                  </a:cubicBezTo>
                  <a:cubicBezTo>
                    <a:pt x="3500" y="1350"/>
                    <a:pt x="4392" y="1094"/>
                    <a:pt x="5295" y="860"/>
                  </a:cubicBezTo>
                  <a:cubicBezTo>
                    <a:pt x="5392" y="836"/>
                    <a:pt x="5507" y="820"/>
                    <a:pt x="5618" y="820"/>
                  </a:cubicBezTo>
                  <a:close/>
                  <a:moveTo>
                    <a:pt x="5778" y="0"/>
                  </a:moveTo>
                  <a:cubicBezTo>
                    <a:pt x="5705" y="0"/>
                    <a:pt x="5630" y="6"/>
                    <a:pt x="5552" y="17"/>
                  </a:cubicBezTo>
                  <a:cubicBezTo>
                    <a:pt x="5392" y="40"/>
                    <a:pt x="5231" y="90"/>
                    <a:pt x="5070" y="131"/>
                  </a:cubicBezTo>
                  <a:cubicBezTo>
                    <a:pt x="4227" y="351"/>
                    <a:pt x="3370" y="539"/>
                    <a:pt x="2535" y="805"/>
                  </a:cubicBezTo>
                  <a:cubicBezTo>
                    <a:pt x="1949" y="993"/>
                    <a:pt x="1344" y="1203"/>
                    <a:pt x="840" y="1542"/>
                  </a:cubicBezTo>
                  <a:cubicBezTo>
                    <a:pt x="1" y="2106"/>
                    <a:pt x="19" y="3156"/>
                    <a:pt x="890" y="3665"/>
                  </a:cubicBezTo>
                  <a:cubicBezTo>
                    <a:pt x="1486" y="4018"/>
                    <a:pt x="2192" y="4182"/>
                    <a:pt x="2710" y="4380"/>
                  </a:cubicBezTo>
                  <a:cubicBezTo>
                    <a:pt x="3429" y="4233"/>
                    <a:pt x="3961" y="4178"/>
                    <a:pt x="4461" y="4013"/>
                  </a:cubicBezTo>
                  <a:cubicBezTo>
                    <a:pt x="5749" y="3591"/>
                    <a:pt x="6555" y="2703"/>
                    <a:pt x="6835" y="1369"/>
                  </a:cubicBezTo>
                  <a:cubicBezTo>
                    <a:pt x="7003" y="570"/>
                    <a:pt x="6533" y="0"/>
                    <a:pt x="5778" y="0"/>
                  </a:cubicBezTo>
                  <a:close/>
                </a:path>
              </a:pathLst>
            </a:custGeom>
            <a:solidFill>
              <a:srgbClr val="0000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1" name="Google Shape;1170;p20">
              <a:extLst>
                <a:ext uri="{FF2B5EF4-FFF2-40B4-BE49-F238E27FC236}">
                  <a16:creationId xmlns:a16="http://schemas.microsoft.com/office/drawing/2014/main" id="{402BC84D-3F13-83EA-3EAA-F3295A31C6DD}"/>
                </a:ext>
              </a:extLst>
            </p:cNvPr>
            <p:cNvGrpSpPr/>
            <p:nvPr/>
          </p:nvGrpSpPr>
          <p:grpSpPr>
            <a:xfrm>
              <a:off x="6223675" y="3332742"/>
              <a:ext cx="329648" cy="189442"/>
              <a:chOff x="3380175" y="493600"/>
              <a:chExt cx="356725" cy="205025"/>
            </a:xfrm>
          </p:grpSpPr>
          <p:sp>
            <p:nvSpPr>
              <p:cNvPr id="13" name="Google Shape;1171;p20">
                <a:extLst>
                  <a:ext uri="{FF2B5EF4-FFF2-40B4-BE49-F238E27FC236}">
                    <a16:creationId xmlns:a16="http://schemas.microsoft.com/office/drawing/2014/main" id="{DF94E0C8-1A02-BF50-0743-7B4F96B40399}"/>
                  </a:ext>
                </a:extLst>
              </p:cNvPr>
              <p:cNvSpPr/>
              <p:nvPr/>
            </p:nvSpPr>
            <p:spPr>
              <a:xfrm>
                <a:off x="3671450" y="625025"/>
                <a:ext cx="65450" cy="73600"/>
              </a:xfrm>
              <a:custGeom>
                <a:avLst/>
                <a:gdLst/>
                <a:ahLst/>
                <a:cxnLst/>
                <a:rect l="l" t="t" r="r" b="b"/>
                <a:pathLst>
                  <a:path w="2618" h="2944" extrusionOk="0">
                    <a:moveTo>
                      <a:pt x="1108" y="0"/>
                    </a:moveTo>
                    <a:cubicBezTo>
                      <a:pt x="1105" y="0"/>
                      <a:pt x="1103" y="0"/>
                      <a:pt x="1101" y="0"/>
                    </a:cubicBezTo>
                    <a:cubicBezTo>
                      <a:pt x="491" y="4"/>
                      <a:pt x="1" y="568"/>
                      <a:pt x="5" y="1266"/>
                    </a:cubicBezTo>
                    <a:cubicBezTo>
                      <a:pt x="5" y="2251"/>
                      <a:pt x="523" y="2929"/>
                      <a:pt x="1280" y="2943"/>
                    </a:cubicBezTo>
                    <a:cubicBezTo>
                      <a:pt x="1289" y="2943"/>
                      <a:pt x="1298" y="2943"/>
                      <a:pt x="1307" y="2943"/>
                    </a:cubicBezTo>
                    <a:cubicBezTo>
                      <a:pt x="2036" y="2943"/>
                      <a:pt x="2595" y="2412"/>
                      <a:pt x="2605" y="1706"/>
                    </a:cubicBezTo>
                    <a:cubicBezTo>
                      <a:pt x="2618" y="800"/>
                      <a:pt x="1911" y="0"/>
                      <a:pt x="1108" y="0"/>
                    </a:cubicBezTo>
                    <a:close/>
                  </a:path>
                </a:pathLst>
              </a:custGeom>
              <a:solidFill>
                <a:srgbClr val="FEB8B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 name="Google Shape;1172;p20">
                <a:extLst>
                  <a:ext uri="{FF2B5EF4-FFF2-40B4-BE49-F238E27FC236}">
                    <a16:creationId xmlns:a16="http://schemas.microsoft.com/office/drawing/2014/main" id="{5E1B8E79-B6AD-BDF5-C689-AAC7C997CB76}"/>
                  </a:ext>
                </a:extLst>
              </p:cNvPr>
              <p:cNvSpPr/>
              <p:nvPr/>
            </p:nvSpPr>
            <p:spPr>
              <a:xfrm>
                <a:off x="3627025" y="493600"/>
                <a:ext cx="64050" cy="78675"/>
              </a:xfrm>
              <a:custGeom>
                <a:avLst/>
                <a:gdLst/>
                <a:ahLst/>
                <a:cxnLst/>
                <a:rect l="l" t="t" r="r" b="b"/>
                <a:pathLst>
                  <a:path w="2562" h="3147" extrusionOk="0">
                    <a:moveTo>
                      <a:pt x="1360" y="0"/>
                    </a:moveTo>
                    <a:cubicBezTo>
                      <a:pt x="1214" y="0"/>
                      <a:pt x="1064" y="63"/>
                      <a:pt x="934" y="205"/>
                    </a:cubicBezTo>
                    <a:cubicBezTo>
                      <a:pt x="329" y="874"/>
                      <a:pt x="0" y="1768"/>
                      <a:pt x="669" y="2689"/>
                    </a:cubicBezTo>
                    <a:cubicBezTo>
                      <a:pt x="890" y="2996"/>
                      <a:pt x="1176" y="3146"/>
                      <a:pt x="1455" y="3146"/>
                    </a:cubicBezTo>
                    <a:cubicBezTo>
                      <a:pt x="1778" y="3146"/>
                      <a:pt x="2091" y="2946"/>
                      <a:pt x="2282" y="2552"/>
                    </a:cubicBezTo>
                    <a:cubicBezTo>
                      <a:pt x="2392" y="2329"/>
                      <a:pt x="2415" y="2066"/>
                      <a:pt x="2479" y="1824"/>
                    </a:cubicBezTo>
                    <a:lnTo>
                      <a:pt x="2561" y="1755"/>
                    </a:lnTo>
                    <a:cubicBezTo>
                      <a:pt x="2342" y="1275"/>
                      <a:pt x="2173" y="756"/>
                      <a:pt x="1883" y="310"/>
                    </a:cubicBezTo>
                    <a:cubicBezTo>
                      <a:pt x="1759" y="119"/>
                      <a:pt x="1563" y="0"/>
                      <a:pt x="1360" y="0"/>
                    </a:cubicBezTo>
                    <a:close/>
                  </a:path>
                </a:pathLst>
              </a:custGeom>
              <a:solidFill>
                <a:srgbClr val="0000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 name="Google Shape;1173;p20">
                <a:extLst>
                  <a:ext uri="{FF2B5EF4-FFF2-40B4-BE49-F238E27FC236}">
                    <a16:creationId xmlns:a16="http://schemas.microsoft.com/office/drawing/2014/main" id="{259947EB-CA1B-5A60-F01D-D7CCDD0F3FBF}"/>
                  </a:ext>
                </a:extLst>
              </p:cNvPr>
              <p:cNvSpPr/>
              <p:nvPr/>
            </p:nvSpPr>
            <p:spPr>
              <a:xfrm>
                <a:off x="3520425" y="584200"/>
                <a:ext cx="48400" cy="59025"/>
              </a:xfrm>
              <a:custGeom>
                <a:avLst/>
                <a:gdLst/>
                <a:ahLst/>
                <a:cxnLst/>
                <a:rect l="l" t="t" r="r" b="b"/>
                <a:pathLst>
                  <a:path w="1936" h="2361" extrusionOk="0">
                    <a:moveTo>
                      <a:pt x="779" y="1"/>
                    </a:moveTo>
                    <a:cubicBezTo>
                      <a:pt x="628" y="1"/>
                      <a:pt x="398" y="83"/>
                      <a:pt x="367" y="177"/>
                    </a:cubicBezTo>
                    <a:cubicBezTo>
                      <a:pt x="207" y="676"/>
                      <a:pt x="56" y="1189"/>
                      <a:pt x="15" y="1707"/>
                    </a:cubicBezTo>
                    <a:cubicBezTo>
                      <a:pt x="1" y="1890"/>
                      <a:pt x="280" y="2211"/>
                      <a:pt x="487" y="2275"/>
                    </a:cubicBezTo>
                    <a:cubicBezTo>
                      <a:pt x="678" y="2337"/>
                      <a:pt x="887" y="2360"/>
                      <a:pt x="1098" y="2360"/>
                    </a:cubicBezTo>
                    <a:cubicBezTo>
                      <a:pt x="1255" y="2360"/>
                      <a:pt x="1413" y="2347"/>
                      <a:pt x="1564" y="2330"/>
                    </a:cubicBezTo>
                    <a:cubicBezTo>
                      <a:pt x="1701" y="2312"/>
                      <a:pt x="1812" y="2073"/>
                      <a:pt x="1935" y="1936"/>
                    </a:cubicBezTo>
                    <a:cubicBezTo>
                      <a:pt x="1788" y="1826"/>
                      <a:pt x="1651" y="1660"/>
                      <a:pt x="1486" y="1616"/>
                    </a:cubicBezTo>
                    <a:cubicBezTo>
                      <a:pt x="1399" y="1593"/>
                      <a:pt x="1308" y="1587"/>
                      <a:pt x="1210" y="1587"/>
                    </a:cubicBezTo>
                    <a:cubicBezTo>
                      <a:pt x="1066" y="1587"/>
                      <a:pt x="907" y="1601"/>
                      <a:pt x="729" y="1601"/>
                    </a:cubicBezTo>
                    <a:cubicBezTo>
                      <a:pt x="831" y="1143"/>
                      <a:pt x="935" y="772"/>
                      <a:pt x="981" y="400"/>
                    </a:cubicBezTo>
                    <a:cubicBezTo>
                      <a:pt x="1000" y="268"/>
                      <a:pt x="886" y="6"/>
                      <a:pt x="812" y="2"/>
                    </a:cubicBezTo>
                    <a:cubicBezTo>
                      <a:pt x="802" y="1"/>
                      <a:pt x="790" y="1"/>
                      <a:pt x="779" y="1"/>
                    </a:cubicBezTo>
                    <a:close/>
                  </a:path>
                </a:pathLst>
              </a:custGeom>
              <a:solidFill>
                <a:srgbClr val="0000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 name="Google Shape;1174;p20">
                <a:extLst>
                  <a:ext uri="{FF2B5EF4-FFF2-40B4-BE49-F238E27FC236}">
                    <a16:creationId xmlns:a16="http://schemas.microsoft.com/office/drawing/2014/main" id="{035ECA13-8B07-DD7E-0FA1-DCE6A2E8A6C8}"/>
                  </a:ext>
                </a:extLst>
              </p:cNvPr>
              <p:cNvSpPr/>
              <p:nvPr/>
            </p:nvSpPr>
            <p:spPr>
              <a:xfrm>
                <a:off x="3441025" y="514975"/>
                <a:ext cx="50450" cy="68150"/>
              </a:xfrm>
              <a:custGeom>
                <a:avLst/>
                <a:gdLst/>
                <a:ahLst/>
                <a:cxnLst/>
                <a:rect l="l" t="t" r="r" b="b"/>
                <a:pathLst>
                  <a:path w="2018" h="2726" extrusionOk="0">
                    <a:moveTo>
                      <a:pt x="993" y="0"/>
                    </a:moveTo>
                    <a:cubicBezTo>
                      <a:pt x="719" y="0"/>
                      <a:pt x="449" y="162"/>
                      <a:pt x="303" y="479"/>
                    </a:cubicBezTo>
                    <a:cubicBezTo>
                      <a:pt x="28" y="1070"/>
                      <a:pt x="0" y="1712"/>
                      <a:pt x="326" y="2275"/>
                    </a:cubicBezTo>
                    <a:cubicBezTo>
                      <a:pt x="459" y="2509"/>
                      <a:pt x="839" y="2725"/>
                      <a:pt x="1109" y="2725"/>
                    </a:cubicBezTo>
                    <a:cubicBezTo>
                      <a:pt x="1347" y="2725"/>
                      <a:pt x="1641" y="2459"/>
                      <a:pt x="1806" y="2235"/>
                    </a:cubicBezTo>
                    <a:cubicBezTo>
                      <a:pt x="1948" y="2051"/>
                      <a:pt x="1939" y="1753"/>
                      <a:pt x="2017" y="1414"/>
                    </a:cubicBezTo>
                    <a:cubicBezTo>
                      <a:pt x="1916" y="1116"/>
                      <a:pt x="1847" y="727"/>
                      <a:pt x="1659" y="411"/>
                    </a:cubicBezTo>
                    <a:cubicBezTo>
                      <a:pt x="1495" y="135"/>
                      <a:pt x="1242" y="0"/>
                      <a:pt x="993" y="0"/>
                    </a:cubicBezTo>
                    <a:close/>
                  </a:path>
                </a:pathLst>
              </a:custGeom>
              <a:solidFill>
                <a:srgbClr val="0000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 name="Google Shape;1175;p20">
                <a:extLst>
                  <a:ext uri="{FF2B5EF4-FFF2-40B4-BE49-F238E27FC236}">
                    <a16:creationId xmlns:a16="http://schemas.microsoft.com/office/drawing/2014/main" id="{E3366994-EF7A-F21A-D680-F3C4FDDE6416}"/>
                  </a:ext>
                </a:extLst>
              </p:cNvPr>
              <p:cNvSpPr/>
              <p:nvPr/>
            </p:nvSpPr>
            <p:spPr>
              <a:xfrm>
                <a:off x="3380175" y="621125"/>
                <a:ext cx="74825" cy="77150"/>
              </a:xfrm>
              <a:custGeom>
                <a:avLst/>
                <a:gdLst/>
                <a:ahLst/>
                <a:cxnLst/>
                <a:rect l="l" t="t" r="r" b="b"/>
                <a:pathLst>
                  <a:path w="2993" h="3086" extrusionOk="0">
                    <a:moveTo>
                      <a:pt x="1189" y="0"/>
                    </a:moveTo>
                    <a:cubicBezTo>
                      <a:pt x="476" y="0"/>
                      <a:pt x="1" y="666"/>
                      <a:pt x="14" y="1655"/>
                    </a:cubicBezTo>
                    <a:cubicBezTo>
                      <a:pt x="28" y="2499"/>
                      <a:pt x="569" y="3080"/>
                      <a:pt x="1347" y="3086"/>
                    </a:cubicBezTo>
                    <a:cubicBezTo>
                      <a:pt x="2324" y="3086"/>
                      <a:pt x="2993" y="2544"/>
                      <a:pt x="2984" y="1765"/>
                    </a:cubicBezTo>
                    <a:cubicBezTo>
                      <a:pt x="2979" y="885"/>
                      <a:pt x="2104" y="19"/>
                      <a:pt x="1210" y="0"/>
                    </a:cubicBezTo>
                    <a:cubicBezTo>
                      <a:pt x="1203" y="0"/>
                      <a:pt x="1196" y="0"/>
                      <a:pt x="1189" y="0"/>
                    </a:cubicBezTo>
                    <a:close/>
                  </a:path>
                </a:pathLst>
              </a:custGeom>
              <a:solidFill>
                <a:srgbClr val="FEB8B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2" name="Google Shape;1176;p20">
              <a:extLst>
                <a:ext uri="{FF2B5EF4-FFF2-40B4-BE49-F238E27FC236}">
                  <a16:creationId xmlns:a16="http://schemas.microsoft.com/office/drawing/2014/main" id="{90661C59-9C61-EB4C-C3CE-E8F5AE6760B6}"/>
                </a:ext>
              </a:extLst>
            </p:cNvPr>
            <p:cNvSpPr/>
            <p:nvPr/>
          </p:nvSpPr>
          <p:spPr>
            <a:xfrm>
              <a:off x="6335839" y="3509482"/>
              <a:ext cx="105358" cy="60218"/>
            </a:xfrm>
            <a:custGeom>
              <a:avLst/>
              <a:gdLst/>
              <a:ahLst/>
              <a:cxnLst/>
              <a:rect l="l" t="t" r="r" b="b"/>
              <a:pathLst>
                <a:path w="4034" h="2305" extrusionOk="0">
                  <a:moveTo>
                    <a:pt x="3636" y="0"/>
                  </a:moveTo>
                  <a:cubicBezTo>
                    <a:pt x="3636" y="0"/>
                    <a:pt x="3636" y="0"/>
                    <a:pt x="3636" y="0"/>
                  </a:cubicBezTo>
                  <a:cubicBezTo>
                    <a:pt x="3467" y="4"/>
                    <a:pt x="3237" y="91"/>
                    <a:pt x="3145" y="220"/>
                  </a:cubicBezTo>
                  <a:cubicBezTo>
                    <a:pt x="2985" y="439"/>
                    <a:pt x="2907" y="710"/>
                    <a:pt x="2815" y="971"/>
                  </a:cubicBezTo>
                  <a:cubicBezTo>
                    <a:pt x="2707" y="1292"/>
                    <a:pt x="2489" y="1483"/>
                    <a:pt x="2213" y="1483"/>
                  </a:cubicBezTo>
                  <a:cubicBezTo>
                    <a:pt x="2151" y="1483"/>
                    <a:pt x="2085" y="1473"/>
                    <a:pt x="2018" y="1453"/>
                  </a:cubicBezTo>
                  <a:cubicBezTo>
                    <a:pt x="1660" y="1337"/>
                    <a:pt x="1326" y="1108"/>
                    <a:pt x="1019" y="884"/>
                  </a:cubicBezTo>
                  <a:cubicBezTo>
                    <a:pt x="835" y="746"/>
                    <a:pt x="743" y="490"/>
                    <a:pt x="564" y="343"/>
                  </a:cubicBezTo>
                  <a:cubicBezTo>
                    <a:pt x="496" y="284"/>
                    <a:pt x="380" y="254"/>
                    <a:pt x="273" y="254"/>
                  </a:cubicBezTo>
                  <a:cubicBezTo>
                    <a:pt x="223" y="254"/>
                    <a:pt x="174" y="261"/>
                    <a:pt x="135" y="275"/>
                  </a:cubicBezTo>
                  <a:cubicBezTo>
                    <a:pt x="65" y="298"/>
                    <a:pt x="1" y="550"/>
                    <a:pt x="47" y="651"/>
                  </a:cubicBezTo>
                  <a:cubicBezTo>
                    <a:pt x="462" y="1593"/>
                    <a:pt x="970" y="2305"/>
                    <a:pt x="2100" y="2305"/>
                  </a:cubicBezTo>
                  <a:cubicBezTo>
                    <a:pt x="2107" y="2305"/>
                    <a:pt x="2115" y="2305"/>
                    <a:pt x="2123" y="2305"/>
                  </a:cubicBezTo>
                  <a:cubicBezTo>
                    <a:pt x="2125" y="2305"/>
                    <a:pt x="2127" y="2305"/>
                    <a:pt x="2129" y="2305"/>
                  </a:cubicBezTo>
                  <a:cubicBezTo>
                    <a:pt x="3071" y="2305"/>
                    <a:pt x="4033" y="1263"/>
                    <a:pt x="3911" y="338"/>
                  </a:cubicBezTo>
                  <a:cubicBezTo>
                    <a:pt x="3892" y="211"/>
                    <a:pt x="3733" y="0"/>
                    <a:pt x="3636" y="0"/>
                  </a:cubicBezTo>
                  <a:close/>
                </a:path>
              </a:pathLst>
            </a:custGeom>
            <a:solidFill>
              <a:srgbClr val="0000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868"/>
        <p:cNvGrpSpPr/>
        <p:nvPr/>
      </p:nvGrpSpPr>
      <p:grpSpPr>
        <a:xfrm>
          <a:off x="0" y="0"/>
          <a:ext cx="0" cy="0"/>
          <a:chOff x="0" y="0"/>
          <a:chExt cx="0" cy="0"/>
        </a:xfrm>
      </p:grpSpPr>
      <p:sp>
        <p:nvSpPr>
          <p:cNvPr id="4869" name="Google Shape;4869;p34"/>
          <p:cNvSpPr/>
          <p:nvPr/>
        </p:nvSpPr>
        <p:spPr>
          <a:xfrm>
            <a:off x="1358347" y="1432575"/>
            <a:ext cx="673200" cy="673200"/>
          </a:xfrm>
          <a:prstGeom prst="ellipse">
            <a:avLst/>
          </a:prstGeom>
          <a:solidFill>
            <a:srgbClr val="CC9C34">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olos Text" panose="020B0604020202020204" charset="0"/>
              <a:cs typeface="Golos Text" panose="020B0604020202020204" charset="0"/>
            </a:endParaRPr>
          </a:p>
        </p:txBody>
      </p:sp>
      <p:sp>
        <p:nvSpPr>
          <p:cNvPr id="4870" name="Google Shape;4870;p34"/>
          <p:cNvSpPr/>
          <p:nvPr/>
        </p:nvSpPr>
        <p:spPr>
          <a:xfrm>
            <a:off x="1358347" y="2349950"/>
            <a:ext cx="673200" cy="673200"/>
          </a:xfrm>
          <a:prstGeom prst="ellipse">
            <a:avLst/>
          </a:prstGeom>
          <a:solidFill>
            <a:srgbClr val="CC9C34">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olos Text" panose="020B0604020202020204" charset="0"/>
              <a:cs typeface="Golos Text" panose="020B0604020202020204" charset="0"/>
            </a:endParaRPr>
          </a:p>
        </p:txBody>
      </p:sp>
      <p:sp>
        <p:nvSpPr>
          <p:cNvPr id="4871" name="Google Shape;4871;p34"/>
          <p:cNvSpPr/>
          <p:nvPr/>
        </p:nvSpPr>
        <p:spPr>
          <a:xfrm>
            <a:off x="1358347" y="3267325"/>
            <a:ext cx="673200" cy="673200"/>
          </a:xfrm>
          <a:prstGeom prst="ellipse">
            <a:avLst/>
          </a:prstGeom>
          <a:solidFill>
            <a:srgbClr val="CC9C34">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olos Text" panose="020B0604020202020204" charset="0"/>
              <a:cs typeface="Golos Text" panose="020B0604020202020204" charset="0"/>
            </a:endParaRPr>
          </a:p>
        </p:txBody>
      </p:sp>
      <p:sp>
        <p:nvSpPr>
          <p:cNvPr id="4872" name="Google Shape;4872;p34"/>
          <p:cNvSpPr/>
          <p:nvPr/>
        </p:nvSpPr>
        <p:spPr>
          <a:xfrm>
            <a:off x="4724347" y="1432575"/>
            <a:ext cx="673200" cy="673200"/>
          </a:xfrm>
          <a:prstGeom prst="ellipse">
            <a:avLst/>
          </a:prstGeom>
          <a:solidFill>
            <a:srgbClr val="CC9C34">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olos Text" panose="020B0604020202020204" charset="0"/>
              <a:cs typeface="Golos Text" panose="020B0604020202020204" charset="0"/>
            </a:endParaRPr>
          </a:p>
        </p:txBody>
      </p:sp>
      <p:sp>
        <p:nvSpPr>
          <p:cNvPr id="4873" name="Google Shape;4873;p34"/>
          <p:cNvSpPr/>
          <p:nvPr/>
        </p:nvSpPr>
        <p:spPr>
          <a:xfrm>
            <a:off x="4724347" y="2349950"/>
            <a:ext cx="673200" cy="673200"/>
          </a:xfrm>
          <a:prstGeom prst="ellipse">
            <a:avLst/>
          </a:prstGeom>
          <a:solidFill>
            <a:srgbClr val="CC9C34">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olos Text" panose="020B0604020202020204" charset="0"/>
              <a:cs typeface="Golos Text" panose="020B0604020202020204" charset="0"/>
            </a:endParaRPr>
          </a:p>
        </p:txBody>
      </p:sp>
      <p:sp>
        <p:nvSpPr>
          <p:cNvPr id="4874" name="Google Shape;4874;p34"/>
          <p:cNvSpPr/>
          <p:nvPr/>
        </p:nvSpPr>
        <p:spPr>
          <a:xfrm>
            <a:off x="4724347" y="3267325"/>
            <a:ext cx="673200" cy="673200"/>
          </a:xfrm>
          <a:prstGeom prst="ellipse">
            <a:avLst/>
          </a:prstGeom>
          <a:solidFill>
            <a:srgbClr val="CC9C34">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olos Text" panose="020B0604020202020204" charset="0"/>
              <a:cs typeface="Golos Text" panose="020B0604020202020204" charset="0"/>
            </a:endParaRPr>
          </a:p>
        </p:txBody>
      </p:sp>
      <p:sp>
        <p:nvSpPr>
          <p:cNvPr id="4875" name="Google Shape;4875;p34"/>
          <p:cNvSpPr txBox="1">
            <a:spLocks noGrp="1"/>
          </p:cNvSpPr>
          <p:nvPr>
            <p:ph type="title"/>
          </p:nvPr>
        </p:nvSpPr>
        <p:spPr>
          <a:xfrm>
            <a:off x="1358347" y="1508775"/>
            <a:ext cx="673200" cy="520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Golos Text" panose="020B0604020202020204" charset="0"/>
                <a:cs typeface="Golos Text" panose="020B0604020202020204" charset="0"/>
              </a:rPr>
              <a:t>01</a:t>
            </a:r>
            <a:endParaRPr dirty="0">
              <a:latin typeface="Golos Text" panose="020B0604020202020204" charset="0"/>
              <a:cs typeface="Golos Text" panose="020B0604020202020204" charset="0"/>
            </a:endParaRPr>
          </a:p>
        </p:txBody>
      </p:sp>
      <p:sp>
        <p:nvSpPr>
          <p:cNvPr id="4876" name="Google Shape;4876;p34"/>
          <p:cNvSpPr txBox="1">
            <a:spLocks noGrp="1"/>
          </p:cNvSpPr>
          <p:nvPr>
            <p:ph type="subTitle" idx="1"/>
          </p:nvPr>
        </p:nvSpPr>
        <p:spPr>
          <a:xfrm>
            <a:off x="2107753" y="1508774"/>
            <a:ext cx="1240247" cy="52080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Golos Text" panose="020B0604020202020204" charset="0"/>
                <a:cs typeface="Golos Text" panose="020B0604020202020204" charset="0"/>
              </a:rPr>
              <a:t>Reasons</a:t>
            </a:r>
            <a:endParaRPr dirty="0">
              <a:latin typeface="Golos Text" panose="020B0604020202020204" charset="0"/>
              <a:cs typeface="Golos Text" panose="020B0604020202020204" charset="0"/>
            </a:endParaRPr>
          </a:p>
        </p:txBody>
      </p:sp>
      <p:sp>
        <p:nvSpPr>
          <p:cNvPr id="4877" name="Google Shape;4877;p34"/>
          <p:cNvSpPr txBox="1">
            <a:spLocks noGrp="1"/>
          </p:cNvSpPr>
          <p:nvPr>
            <p:ph type="title" idx="2"/>
          </p:nvPr>
        </p:nvSpPr>
        <p:spPr>
          <a:xfrm>
            <a:off x="715100" y="535000"/>
            <a:ext cx="7713900" cy="700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latin typeface="Golos Text" panose="020B0604020202020204" charset="0"/>
                <a:cs typeface="Golos Text" panose="020B0604020202020204" charset="0"/>
              </a:rPr>
              <a:t>Table of contents</a:t>
            </a:r>
            <a:endParaRPr dirty="0">
              <a:latin typeface="Golos Text" panose="020B0604020202020204" charset="0"/>
              <a:cs typeface="Golos Text" panose="020B0604020202020204" charset="0"/>
            </a:endParaRPr>
          </a:p>
        </p:txBody>
      </p:sp>
      <p:sp>
        <p:nvSpPr>
          <p:cNvPr id="4878" name="Google Shape;4878;p34"/>
          <p:cNvSpPr txBox="1">
            <a:spLocks noGrp="1"/>
          </p:cNvSpPr>
          <p:nvPr>
            <p:ph type="title" idx="3"/>
          </p:nvPr>
        </p:nvSpPr>
        <p:spPr>
          <a:xfrm>
            <a:off x="1358347" y="2426150"/>
            <a:ext cx="673200" cy="520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Golos Text" panose="020B0604020202020204" charset="0"/>
                <a:cs typeface="Golos Text" panose="020B0604020202020204" charset="0"/>
              </a:rPr>
              <a:t>02</a:t>
            </a:r>
            <a:endParaRPr dirty="0">
              <a:latin typeface="Golos Text" panose="020B0604020202020204" charset="0"/>
              <a:cs typeface="Golos Text" panose="020B0604020202020204" charset="0"/>
            </a:endParaRPr>
          </a:p>
        </p:txBody>
      </p:sp>
      <p:sp>
        <p:nvSpPr>
          <p:cNvPr id="4879" name="Google Shape;4879;p34"/>
          <p:cNvSpPr txBox="1">
            <a:spLocks noGrp="1"/>
          </p:cNvSpPr>
          <p:nvPr>
            <p:ph type="subTitle" idx="4"/>
          </p:nvPr>
        </p:nvSpPr>
        <p:spPr>
          <a:xfrm>
            <a:off x="2107753" y="2426150"/>
            <a:ext cx="1686647" cy="520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i="0" dirty="0">
                <a:solidFill>
                  <a:srgbClr val="323232"/>
                </a:solidFill>
                <a:effectLst/>
                <a:latin typeface="Golos Text" panose="020B0604020202020204" charset="0"/>
                <a:cs typeface="Golos Text" panose="020B0604020202020204" charset="0"/>
              </a:rPr>
              <a:t>Technology</a:t>
            </a:r>
            <a:endParaRPr dirty="0">
              <a:latin typeface="Golos Text" panose="020B0604020202020204" charset="0"/>
              <a:cs typeface="Golos Text" panose="020B0604020202020204" charset="0"/>
            </a:endParaRPr>
          </a:p>
        </p:txBody>
      </p:sp>
      <p:sp>
        <p:nvSpPr>
          <p:cNvPr id="4880" name="Google Shape;4880;p34"/>
          <p:cNvSpPr txBox="1">
            <a:spLocks noGrp="1"/>
          </p:cNvSpPr>
          <p:nvPr>
            <p:ph type="title" idx="5"/>
          </p:nvPr>
        </p:nvSpPr>
        <p:spPr>
          <a:xfrm>
            <a:off x="1358347" y="3343525"/>
            <a:ext cx="673200" cy="520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los Text" panose="020B0604020202020204" charset="0"/>
                <a:cs typeface="Golos Text" panose="020B0604020202020204" charset="0"/>
              </a:rPr>
              <a:t>03</a:t>
            </a:r>
            <a:endParaRPr>
              <a:latin typeface="Golos Text" panose="020B0604020202020204" charset="0"/>
              <a:cs typeface="Golos Text" panose="020B0604020202020204" charset="0"/>
            </a:endParaRPr>
          </a:p>
        </p:txBody>
      </p:sp>
      <p:sp>
        <p:nvSpPr>
          <p:cNvPr id="4881" name="Google Shape;4881;p34"/>
          <p:cNvSpPr txBox="1">
            <a:spLocks noGrp="1"/>
          </p:cNvSpPr>
          <p:nvPr>
            <p:ph type="subTitle" idx="6"/>
          </p:nvPr>
        </p:nvSpPr>
        <p:spPr>
          <a:xfrm>
            <a:off x="2107753" y="3343525"/>
            <a:ext cx="1578647" cy="520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i="0" dirty="0">
                <a:solidFill>
                  <a:srgbClr val="323232"/>
                </a:solidFill>
                <a:effectLst/>
                <a:latin typeface="Golos Text" panose="020B0604020202020204" charset="0"/>
                <a:cs typeface="Golos Text" panose="020B0604020202020204" charset="0"/>
              </a:rPr>
              <a:t>Tools</a:t>
            </a:r>
            <a:endParaRPr dirty="0">
              <a:latin typeface="Golos Text" panose="020B0604020202020204" charset="0"/>
              <a:cs typeface="Golos Text" panose="020B0604020202020204" charset="0"/>
            </a:endParaRPr>
          </a:p>
        </p:txBody>
      </p:sp>
      <p:sp>
        <p:nvSpPr>
          <p:cNvPr id="4882" name="Google Shape;4882;p34"/>
          <p:cNvSpPr txBox="1">
            <a:spLocks noGrp="1"/>
          </p:cNvSpPr>
          <p:nvPr>
            <p:ph type="title" idx="7"/>
          </p:nvPr>
        </p:nvSpPr>
        <p:spPr>
          <a:xfrm>
            <a:off x="4724347" y="1508775"/>
            <a:ext cx="673200" cy="520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los Text" panose="020B0604020202020204" charset="0"/>
                <a:cs typeface="Golos Text" panose="020B0604020202020204" charset="0"/>
              </a:rPr>
              <a:t>04</a:t>
            </a:r>
            <a:endParaRPr>
              <a:latin typeface="Golos Text" panose="020B0604020202020204" charset="0"/>
              <a:cs typeface="Golos Text" panose="020B0604020202020204" charset="0"/>
            </a:endParaRPr>
          </a:p>
        </p:txBody>
      </p:sp>
      <p:sp>
        <p:nvSpPr>
          <p:cNvPr id="4883" name="Google Shape;4883;p34"/>
          <p:cNvSpPr txBox="1">
            <a:spLocks noGrp="1"/>
          </p:cNvSpPr>
          <p:nvPr>
            <p:ph type="subTitle" idx="8"/>
          </p:nvPr>
        </p:nvSpPr>
        <p:spPr>
          <a:xfrm>
            <a:off x="5473853" y="1449349"/>
            <a:ext cx="2311800" cy="520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i="0" dirty="0">
                <a:solidFill>
                  <a:srgbClr val="323232"/>
                </a:solidFill>
                <a:effectLst/>
                <a:latin typeface="Golos Text" panose="020B0604020202020204" charset="0"/>
                <a:cs typeface="Golos Text" panose="020B0604020202020204" charset="0"/>
              </a:rPr>
              <a:t>System design</a:t>
            </a:r>
            <a:endParaRPr dirty="0">
              <a:latin typeface="Golos Text" panose="020B0604020202020204" charset="0"/>
              <a:cs typeface="Golos Text" panose="020B0604020202020204" charset="0"/>
            </a:endParaRPr>
          </a:p>
        </p:txBody>
      </p:sp>
      <p:sp>
        <p:nvSpPr>
          <p:cNvPr id="4884" name="Google Shape;4884;p34"/>
          <p:cNvSpPr txBox="1">
            <a:spLocks noGrp="1"/>
          </p:cNvSpPr>
          <p:nvPr>
            <p:ph type="title" idx="9"/>
          </p:nvPr>
        </p:nvSpPr>
        <p:spPr>
          <a:xfrm>
            <a:off x="4724347" y="2426150"/>
            <a:ext cx="673200" cy="520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los Text" panose="020B0604020202020204" charset="0"/>
                <a:cs typeface="Golos Text" panose="020B0604020202020204" charset="0"/>
              </a:rPr>
              <a:t>05</a:t>
            </a:r>
            <a:endParaRPr>
              <a:latin typeface="Golos Text" panose="020B0604020202020204" charset="0"/>
              <a:cs typeface="Golos Text" panose="020B0604020202020204" charset="0"/>
            </a:endParaRPr>
          </a:p>
        </p:txBody>
      </p:sp>
      <p:sp>
        <p:nvSpPr>
          <p:cNvPr id="4885" name="Google Shape;4885;p34"/>
          <p:cNvSpPr txBox="1">
            <a:spLocks noGrp="1"/>
          </p:cNvSpPr>
          <p:nvPr>
            <p:ph type="subTitle" idx="13"/>
          </p:nvPr>
        </p:nvSpPr>
        <p:spPr>
          <a:xfrm>
            <a:off x="5473853" y="2397350"/>
            <a:ext cx="1769347" cy="520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i="0" dirty="0">
                <a:solidFill>
                  <a:srgbClr val="323232"/>
                </a:solidFill>
                <a:effectLst/>
                <a:latin typeface="Golos Text" panose="020B0604020202020204" charset="0"/>
                <a:cs typeface="Golos Text" panose="020B0604020202020204" charset="0"/>
              </a:rPr>
              <a:t>Results</a:t>
            </a:r>
            <a:endParaRPr dirty="0">
              <a:latin typeface="Golos Text" panose="020B0604020202020204" charset="0"/>
              <a:cs typeface="Golos Text" panose="020B0604020202020204" charset="0"/>
            </a:endParaRPr>
          </a:p>
        </p:txBody>
      </p:sp>
      <p:sp>
        <p:nvSpPr>
          <p:cNvPr id="4886" name="Google Shape;4886;p34"/>
          <p:cNvSpPr txBox="1">
            <a:spLocks noGrp="1"/>
          </p:cNvSpPr>
          <p:nvPr>
            <p:ph type="title" idx="14"/>
          </p:nvPr>
        </p:nvSpPr>
        <p:spPr>
          <a:xfrm>
            <a:off x="4724348" y="3343525"/>
            <a:ext cx="673200" cy="520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los Text" panose="020B0604020202020204" charset="0"/>
                <a:cs typeface="Golos Text" panose="020B0604020202020204" charset="0"/>
              </a:rPr>
              <a:t>06</a:t>
            </a:r>
            <a:endParaRPr>
              <a:latin typeface="Golos Text" panose="020B0604020202020204" charset="0"/>
              <a:cs typeface="Golos Text" panose="020B0604020202020204" charset="0"/>
            </a:endParaRPr>
          </a:p>
        </p:txBody>
      </p:sp>
      <p:sp>
        <p:nvSpPr>
          <p:cNvPr id="4887" name="Google Shape;4887;p34"/>
          <p:cNvSpPr txBox="1">
            <a:spLocks noGrp="1"/>
          </p:cNvSpPr>
          <p:nvPr>
            <p:ph type="subTitle" idx="15"/>
          </p:nvPr>
        </p:nvSpPr>
        <p:spPr>
          <a:xfrm>
            <a:off x="5473853" y="3317748"/>
            <a:ext cx="2311800" cy="54657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i="0" dirty="0">
                <a:solidFill>
                  <a:srgbClr val="323232"/>
                </a:solidFill>
                <a:effectLst/>
                <a:latin typeface="Golos Text" panose="020B0604020202020204" charset="0"/>
                <a:cs typeface="Golos Text" panose="020B0604020202020204" charset="0"/>
              </a:rPr>
              <a:t>Demo project</a:t>
            </a:r>
            <a:endParaRPr dirty="0">
              <a:latin typeface="Golos Text" panose="020B0604020202020204" charset="0"/>
              <a:cs typeface="Golos Text" panose="020B060402020202020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891"/>
        <p:cNvGrpSpPr/>
        <p:nvPr/>
      </p:nvGrpSpPr>
      <p:grpSpPr>
        <a:xfrm>
          <a:off x="0" y="0"/>
          <a:ext cx="0" cy="0"/>
          <a:chOff x="0" y="0"/>
          <a:chExt cx="0" cy="0"/>
        </a:xfrm>
      </p:grpSpPr>
      <p:sp>
        <p:nvSpPr>
          <p:cNvPr id="4892" name="Google Shape;4892;p35"/>
          <p:cNvSpPr txBox="1">
            <a:spLocks noGrp="1"/>
          </p:cNvSpPr>
          <p:nvPr>
            <p:ph type="title"/>
          </p:nvPr>
        </p:nvSpPr>
        <p:spPr>
          <a:xfrm>
            <a:off x="4108750" y="907425"/>
            <a:ext cx="4055100" cy="1326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latin typeface="Golos Text" panose="020B0604020202020204" charset="0"/>
                <a:cs typeface="Golos Text" panose="020B0604020202020204" charset="0"/>
              </a:rPr>
              <a:t>Reasons</a:t>
            </a:r>
            <a:endParaRPr dirty="0">
              <a:latin typeface="Golos Text" panose="020B0604020202020204" charset="0"/>
              <a:cs typeface="Golos Text" panose="020B0604020202020204" charset="0"/>
            </a:endParaRPr>
          </a:p>
        </p:txBody>
      </p:sp>
      <p:sp>
        <p:nvSpPr>
          <p:cNvPr id="4893" name="Google Shape;4893;p35"/>
          <p:cNvSpPr txBox="1">
            <a:spLocks noGrp="1"/>
          </p:cNvSpPr>
          <p:nvPr>
            <p:ph type="body" idx="1"/>
          </p:nvPr>
        </p:nvSpPr>
        <p:spPr>
          <a:xfrm>
            <a:off x="4108850" y="2059200"/>
            <a:ext cx="4055100" cy="10209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a:t>Building learning applications, buying and selling online courses on multiple platforms</a:t>
            </a:r>
          </a:p>
          <a:p>
            <a:pPr marL="0" lvl="0" indent="0" algn="r" rtl="0">
              <a:spcBef>
                <a:spcPts val="0"/>
              </a:spcBef>
              <a:spcAft>
                <a:spcPts val="0"/>
              </a:spcAft>
              <a:buNone/>
            </a:pPr>
            <a:endParaRPr dirty="0"/>
          </a:p>
        </p:txBody>
      </p:sp>
      <p:sp>
        <p:nvSpPr>
          <p:cNvPr id="4894" name="Google Shape;4894;p35"/>
          <p:cNvSpPr/>
          <p:nvPr/>
        </p:nvSpPr>
        <p:spPr>
          <a:xfrm>
            <a:off x="980525" y="3755321"/>
            <a:ext cx="2835300" cy="402000"/>
          </a:xfrm>
          <a:prstGeom prst="ellipse">
            <a:avLst/>
          </a:prstGeom>
          <a:solidFill>
            <a:srgbClr val="CC9C34">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895" name="Google Shape;4895;p35"/>
          <p:cNvPicPr preferRelativeResize="0"/>
          <p:nvPr/>
        </p:nvPicPr>
        <p:blipFill>
          <a:blip r:embed="rId3">
            <a:alphaModFix/>
          </a:blip>
          <a:stretch>
            <a:fillRect/>
          </a:stretch>
        </p:blipFill>
        <p:spPr>
          <a:xfrm>
            <a:off x="1701874" y="2064948"/>
            <a:ext cx="1392600" cy="1906452"/>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909"/>
        <p:cNvGrpSpPr/>
        <p:nvPr/>
      </p:nvGrpSpPr>
      <p:grpSpPr>
        <a:xfrm>
          <a:off x="0" y="0"/>
          <a:ext cx="0" cy="0"/>
          <a:chOff x="0" y="0"/>
          <a:chExt cx="0" cy="0"/>
        </a:xfrm>
      </p:grpSpPr>
      <p:sp>
        <p:nvSpPr>
          <p:cNvPr id="4910" name="Google Shape;4910;p37"/>
          <p:cNvSpPr txBox="1">
            <a:spLocks noGrp="1"/>
          </p:cNvSpPr>
          <p:nvPr>
            <p:ph type="title"/>
          </p:nvPr>
        </p:nvSpPr>
        <p:spPr>
          <a:xfrm>
            <a:off x="715100" y="535000"/>
            <a:ext cx="7713900" cy="704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latin typeface="Golos Text" panose="020B0604020202020204" charset="0"/>
                <a:cs typeface="Golos Text" panose="020B0604020202020204" charset="0"/>
              </a:rPr>
              <a:t>Apply into reality</a:t>
            </a:r>
            <a:endParaRPr dirty="0">
              <a:latin typeface="Golos Text" panose="020B0604020202020204" charset="0"/>
              <a:cs typeface="Golos Text" panose="020B0604020202020204" charset="0"/>
            </a:endParaRPr>
          </a:p>
        </p:txBody>
      </p:sp>
      <p:sp>
        <p:nvSpPr>
          <p:cNvPr id="4911" name="Google Shape;4911;p37"/>
          <p:cNvSpPr txBox="1">
            <a:spLocks noGrp="1"/>
          </p:cNvSpPr>
          <p:nvPr>
            <p:ph type="body" idx="1"/>
          </p:nvPr>
        </p:nvSpPr>
        <p:spPr>
          <a:xfrm>
            <a:off x="1004100" y="1467700"/>
            <a:ext cx="4074000" cy="25800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2000" dirty="0"/>
              <a:t>The software can be widely applied to almost anyone making learning, acquiring knowledge and access to many online courses guaranteed and fast.</a:t>
            </a:r>
            <a:endParaRPr sz="2000" dirty="0"/>
          </a:p>
        </p:txBody>
      </p:sp>
      <p:sp>
        <p:nvSpPr>
          <p:cNvPr id="4912" name="Google Shape;4912;p37"/>
          <p:cNvSpPr/>
          <p:nvPr/>
        </p:nvSpPr>
        <p:spPr>
          <a:xfrm>
            <a:off x="5328175" y="3755321"/>
            <a:ext cx="2835300" cy="402000"/>
          </a:xfrm>
          <a:prstGeom prst="ellipse">
            <a:avLst/>
          </a:prstGeom>
          <a:solidFill>
            <a:srgbClr val="CC9C34">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913" name="Google Shape;4913;p37"/>
          <p:cNvPicPr preferRelativeResize="0"/>
          <p:nvPr/>
        </p:nvPicPr>
        <p:blipFill>
          <a:blip r:embed="rId3">
            <a:alphaModFix/>
          </a:blip>
          <a:stretch>
            <a:fillRect/>
          </a:stretch>
        </p:blipFill>
        <p:spPr>
          <a:xfrm>
            <a:off x="6116438" y="2386250"/>
            <a:ext cx="1258775" cy="159034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899"/>
        <p:cNvGrpSpPr/>
        <p:nvPr/>
      </p:nvGrpSpPr>
      <p:grpSpPr>
        <a:xfrm>
          <a:off x="0" y="0"/>
          <a:ext cx="0" cy="0"/>
          <a:chOff x="0" y="0"/>
          <a:chExt cx="0" cy="0"/>
        </a:xfrm>
      </p:grpSpPr>
      <p:sp>
        <p:nvSpPr>
          <p:cNvPr id="4900" name="Google Shape;4900;p36"/>
          <p:cNvSpPr txBox="1">
            <a:spLocks noGrp="1"/>
          </p:cNvSpPr>
          <p:nvPr>
            <p:ph type="title"/>
          </p:nvPr>
        </p:nvSpPr>
        <p:spPr>
          <a:xfrm>
            <a:off x="1000346" y="2315104"/>
            <a:ext cx="4327800" cy="926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latin typeface="Golos Text" panose="020B0604020202020204" charset="0"/>
                <a:cs typeface="Golos Text" panose="020B0604020202020204" charset="0"/>
              </a:rPr>
              <a:t>Technology</a:t>
            </a:r>
            <a:endParaRPr dirty="0">
              <a:latin typeface="Golos Text" panose="020B0604020202020204" charset="0"/>
              <a:cs typeface="Golos Text" panose="020B0604020202020204" charset="0"/>
            </a:endParaRPr>
          </a:p>
        </p:txBody>
      </p:sp>
      <p:sp>
        <p:nvSpPr>
          <p:cNvPr id="4901" name="Google Shape;4901;p36"/>
          <p:cNvSpPr txBox="1">
            <a:spLocks noGrp="1"/>
          </p:cNvSpPr>
          <p:nvPr>
            <p:ph type="title" idx="2"/>
          </p:nvPr>
        </p:nvSpPr>
        <p:spPr>
          <a:xfrm>
            <a:off x="1000346" y="1388179"/>
            <a:ext cx="4327800" cy="926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latin typeface="Golos Text" panose="020B0604020202020204" charset="0"/>
                <a:cs typeface="Golos Text" panose="020B0604020202020204" charset="0"/>
              </a:rPr>
              <a:t>02 &gt; </a:t>
            </a:r>
            <a:endParaRPr dirty="0">
              <a:latin typeface="Golos Text" panose="020B0604020202020204" charset="0"/>
              <a:cs typeface="Golos Text" panose="020B0604020202020204" charset="0"/>
            </a:endParaRPr>
          </a:p>
        </p:txBody>
      </p:sp>
      <p:sp>
        <p:nvSpPr>
          <p:cNvPr id="4903" name="Google Shape;4903;p36"/>
          <p:cNvSpPr/>
          <p:nvPr/>
        </p:nvSpPr>
        <p:spPr>
          <a:xfrm>
            <a:off x="5328175" y="3755321"/>
            <a:ext cx="2835300" cy="402000"/>
          </a:xfrm>
          <a:prstGeom prst="ellipse">
            <a:avLst/>
          </a:prstGeom>
          <a:solidFill>
            <a:srgbClr val="CC9C34">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olos Text" panose="020B0604020202020204" charset="0"/>
              <a:cs typeface="Golos Text" panose="020B0604020202020204" charset="0"/>
            </a:endParaRPr>
          </a:p>
        </p:txBody>
      </p:sp>
      <p:pic>
        <p:nvPicPr>
          <p:cNvPr id="4904" name="Google Shape;4904;p36"/>
          <p:cNvPicPr preferRelativeResize="0"/>
          <p:nvPr/>
        </p:nvPicPr>
        <p:blipFill>
          <a:blip r:embed="rId3">
            <a:alphaModFix/>
          </a:blip>
          <a:stretch>
            <a:fillRect/>
          </a:stretch>
        </p:blipFill>
        <p:spPr>
          <a:xfrm>
            <a:off x="5722738" y="1351350"/>
            <a:ext cx="1376773" cy="1144199"/>
          </a:xfrm>
          <a:prstGeom prst="rect">
            <a:avLst/>
          </a:prstGeom>
          <a:noFill/>
          <a:ln>
            <a:noFill/>
          </a:ln>
        </p:spPr>
      </p:pic>
      <p:pic>
        <p:nvPicPr>
          <p:cNvPr id="4905" name="Google Shape;4905;p36"/>
          <p:cNvPicPr preferRelativeResize="0"/>
          <p:nvPr/>
        </p:nvPicPr>
        <p:blipFill>
          <a:blip r:embed="rId4">
            <a:alphaModFix/>
          </a:blip>
          <a:stretch>
            <a:fillRect/>
          </a:stretch>
        </p:blipFill>
        <p:spPr>
          <a:xfrm>
            <a:off x="5722762" y="2571750"/>
            <a:ext cx="2046121" cy="143267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061"/>
        <p:cNvGrpSpPr/>
        <p:nvPr/>
      </p:nvGrpSpPr>
      <p:grpSpPr>
        <a:xfrm>
          <a:off x="0" y="0"/>
          <a:ext cx="0" cy="0"/>
          <a:chOff x="0" y="0"/>
          <a:chExt cx="0" cy="0"/>
        </a:xfrm>
      </p:grpSpPr>
      <p:grpSp>
        <p:nvGrpSpPr>
          <p:cNvPr id="20" name="Google Shape;715;p4">
            <a:extLst>
              <a:ext uri="{FF2B5EF4-FFF2-40B4-BE49-F238E27FC236}">
                <a16:creationId xmlns:a16="http://schemas.microsoft.com/office/drawing/2014/main" id="{6508A513-0474-78DE-652B-37FC2F37F296}"/>
              </a:ext>
            </a:extLst>
          </p:cNvPr>
          <p:cNvGrpSpPr/>
          <p:nvPr/>
        </p:nvGrpSpPr>
        <p:grpSpPr>
          <a:xfrm>
            <a:off x="6802657" y="2611160"/>
            <a:ext cx="1862374" cy="2056519"/>
            <a:chOff x="7281641" y="1136546"/>
            <a:chExt cx="892968" cy="986057"/>
          </a:xfrm>
        </p:grpSpPr>
        <p:sp>
          <p:nvSpPr>
            <p:cNvPr id="21" name="Google Shape;716;p4">
              <a:extLst>
                <a:ext uri="{FF2B5EF4-FFF2-40B4-BE49-F238E27FC236}">
                  <a16:creationId xmlns:a16="http://schemas.microsoft.com/office/drawing/2014/main" id="{878BDBCC-3248-84A8-531D-188912F61780}"/>
                </a:ext>
              </a:extLst>
            </p:cNvPr>
            <p:cNvSpPr/>
            <p:nvPr/>
          </p:nvSpPr>
          <p:spPr>
            <a:xfrm>
              <a:off x="7310663" y="1269842"/>
              <a:ext cx="643583" cy="541095"/>
            </a:xfrm>
            <a:custGeom>
              <a:avLst/>
              <a:gdLst/>
              <a:ahLst/>
              <a:cxnLst/>
              <a:rect l="l" t="t" r="r" b="b"/>
              <a:pathLst>
                <a:path w="19448" h="16351" extrusionOk="0">
                  <a:moveTo>
                    <a:pt x="8254" y="0"/>
                  </a:moveTo>
                  <a:cubicBezTo>
                    <a:pt x="8167" y="0"/>
                    <a:pt x="8077" y="4"/>
                    <a:pt x="7985" y="12"/>
                  </a:cubicBezTo>
                  <a:cubicBezTo>
                    <a:pt x="5271" y="252"/>
                    <a:pt x="3154" y="1864"/>
                    <a:pt x="1601" y="4058"/>
                  </a:cubicBezTo>
                  <a:cubicBezTo>
                    <a:pt x="1" y="6318"/>
                    <a:pt x="157" y="9119"/>
                    <a:pt x="1347" y="11537"/>
                  </a:cubicBezTo>
                  <a:cubicBezTo>
                    <a:pt x="2874" y="14639"/>
                    <a:pt x="6023" y="16351"/>
                    <a:pt x="9233" y="16351"/>
                  </a:cubicBezTo>
                  <a:cubicBezTo>
                    <a:pt x="10273" y="16351"/>
                    <a:pt x="11320" y="16171"/>
                    <a:pt x="12319" y="15801"/>
                  </a:cubicBezTo>
                  <a:cubicBezTo>
                    <a:pt x="12398" y="15809"/>
                    <a:pt x="12476" y="15813"/>
                    <a:pt x="12555" y="15813"/>
                  </a:cubicBezTo>
                  <a:cubicBezTo>
                    <a:pt x="12803" y="15813"/>
                    <a:pt x="13050" y="15775"/>
                    <a:pt x="13287" y="15700"/>
                  </a:cubicBezTo>
                  <a:cubicBezTo>
                    <a:pt x="18796" y="13998"/>
                    <a:pt x="19447" y="6073"/>
                    <a:pt x="15450" y="2524"/>
                  </a:cubicBezTo>
                  <a:cubicBezTo>
                    <a:pt x="14033" y="1266"/>
                    <a:pt x="11742" y="96"/>
                    <a:pt x="9672" y="96"/>
                  </a:cubicBezTo>
                  <a:cubicBezTo>
                    <a:pt x="9470" y="96"/>
                    <a:pt x="9270" y="107"/>
                    <a:pt x="9074" y="130"/>
                  </a:cubicBezTo>
                  <a:cubicBezTo>
                    <a:pt x="8830" y="47"/>
                    <a:pt x="8557" y="0"/>
                    <a:pt x="8254" y="0"/>
                  </a:cubicBezTo>
                  <a:close/>
                </a:path>
              </a:pathLst>
            </a:custGeom>
            <a:solidFill>
              <a:srgbClr val="A6DFDA"/>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olos Text" panose="020B0604020202020204" charset="0"/>
                <a:cs typeface="Golos Text" panose="020B0604020202020204" charset="0"/>
                <a:sym typeface="Arial"/>
              </a:endParaRPr>
            </a:p>
          </p:txBody>
        </p:sp>
        <p:sp>
          <p:nvSpPr>
            <p:cNvPr id="22" name="Google Shape;717;p4">
              <a:extLst>
                <a:ext uri="{FF2B5EF4-FFF2-40B4-BE49-F238E27FC236}">
                  <a16:creationId xmlns:a16="http://schemas.microsoft.com/office/drawing/2014/main" id="{B9F90E9D-93F2-F40C-F083-ED5D625EFF8B}"/>
                </a:ext>
              </a:extLst>
            </p:cNvPr>
            <p:cNvSpPr/>
            <p:nvPr/>
          </p:nvSpPr>
          <p:spPr>
            <a:xfrm>
              <a:off x="7305997" y="1358960"/>
              <a:ext cx="373581" cy="455948"/>
            </a:xfrm>
            <a:custGeom>
              <a:avLst/>
              <a:gdLst/>
              <a:ahLst/>
              <a:cxnLst/>
              <a:rect l="l" t="t" r="r" b="b"/>
              <a:pathLst>
                <a:path w="11289" h="13778" extrusionOk="0">
                  <a:moveTo>
                    <a:pt x="3561" y="0"/>
                  </a:moveTo>
                  <a:cubicBezTo>
                    <a:pt x="3365" y="0"/>
                    <a:pt x="3146" y="69"/>
                    <a:pt x="2900" y="221"/>
                  </a:cubicBezTo>
                  <a:cubicBezTo>
                    <a:pt x="2784" y="238"/>
                    <a:pt x="2678" y="293"/>
                    <a:pt x="2598" y="379"/>
                  </a:cubicBezTo>
                  <a:cubicBezTo>
                    <a:pt x="1699" y="1295"/>
                    <a:pt x="1" y="3850"/>
                    <a:pt x="450" y="5516"/>
                  </a:cubicBezTo>
                  <a:cubicBezTo>
                    <a:pt x="280" y="7058"/>
                    <a:pt x="722" y="8394"/>
                    <a:pt x="1852" y="9506"/>
                  </a:cubicBezTo>
                  <a:cubicBezTo>
                    <a:pt x="2012" y="10077"/>
                    <a:pt x="2258" y="10622"/>
                    <a:pt x="2603" y="11171"/>
                  </a:cubicBezTo>
                  <a:cubicBezTo>
                    <a:pt x="2692" y="11319"/>
                    <a:pt x="2846" y="11414"/>
                    <a:pt x="3020" y="11425"/>
                  </a:cubicBezTo>
                  <a:cubicBezTo>
                    <a:pt x="3252" y="11698"/>
                    <a:pt x="3536" y="11907"/>
                    <a:pt x="3882" y="12016"/>
                  </a:cubicBezTo>
                  <a:cubicBezTo>
                    <a:pt x="4029" y="12062"/>
                    <a:pt x="4181" y="12086"/>
                    <a:pt x="4334" y="12086"/>
                  </a:cubicBezTo>
                  <a:cubicBezTo>
                    <a:pt x="4348" y="12086"/>
                    <a:pt x="4362" y="12085"/>
                    <a:pt x="4377" y="12085"/>
                  </a:cubicBezTo>
                  <a:cubicBezTo>
                    <a:pt x="4395" y="12310"/>
                    <a:pt x="4545" y="12505"/>
                    <a:pt x="4759" y="12580"/>
                  </a:cubicBezTo>
                  <a:cubicBezTo>
                    <a:pt x="6675" y="13274"/>
                    <a:pt x="8611" y="13660"/>
                    <a:pt x="10644" y="13776"/>
                  </a:cubicBezTo>
                  <a:cubicBezTo>
                    <a:pt x="10656" y="13777"/>
                    <a:pt x="10668" y="13777"/>
                    <a:pt x="10680" y="13777"/>
                  </a:cubicBezTo>
                  <a:cubicBezTo>
                    <a:pt x="11168" y="13777"/>
                    <a:pt x="11288" y="13180"/>
                    <a:pt x="11027" y="12854"/>
                  </a:cubicBezTo>
                  <a:cubicBezTo>
                    <a:pt x="10095" y="11685"/>
                    <a:pt x="9031" y="10460"/>
                    <a:pt x="7463" y="10235"/>
                  </a:cubicBezTo>
                  <a:cubicBezTo>
                    <a:pt x="7344" y="10218"/>
                    <a:pt x="7232" y="10210"/>
                    <a:pt x="7124" y="10210"/>
                  </a:cubicBezTo>
                  <a:cubicBezTo>
                    <a:pt x="6694" y="10210"/>
                    <a:pt x="6323" y="10328"/>
                    <a:pt x="5879" y="10434"/>
                  </a:cubicBezTo>
                  <a:cubicBezTo>
                    <a:pt x="5468" y="10532"/>
                    <a:pt x="4823" y="10753"/>
                    <a:pt x="4304" y="10753"/>
                  </a:cubicBezTo>
                  <a:cubicBezTo>
                    <a:pt x="4134" y="10753"/>
                    <a:pt x="3977" y="10730"/>
                    <a:pt x="3847" y="10670"/>
                  </a:cubicBezTo>
                  <a:cubicBezTo>
                    <a:pt x="3759" y="10630"/>
                    <a:pt x="3681" y="10552"/>
                    <a:pt x="3612" y="10452"/>
                  </a:cubicBezTo>
                  <a:cubicBezTo>
                    <a:pt x="3592" y="9768"/>
                    <a:pt x="3465" y="9154"/>
                    <a:pt x="3225" y="8524"/>
                  </a:cubicBezTo>
                  <a:cubicBezTo>
                    <a:pt x="3674" y="7806"/>
                    <a:pt x="4303" y="6850"/>
                    <a:pt x="4242" y="6158"/>
                  </a:cubicBezTo>
                  <a:cubicBezTo>
                    <a:pt x="4778" y="5655"/>
                    <a:pt x="5138" y="4962"/>
                    <a:pt x="5147" y="4236"/>
                  </a:cubicBezTo>
                  <a:cubicBezTo>
                    <a:pt x="5159" y="3376"/>
                    <a:pt x="4942" y="0"/>
                    <a:pt x="3561" y="0"/>
                  </a:cubicBezTo>
                  <a:close/>
                </a:path>
              </a:pathLst>
            </a:custGeom>
            <a:solidFill>
              <a:srgbClr val="FED58A"/>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olos Text" panose="020B0604020202020204" charset="0"/>
                <a:cs typeface="Golos Text" panose="020B0604020202020204" charset="0"/>
                <a:sym typeface="Arial"/>
              </a:endParaRPr>
            </a:p>
          </p:txBody>
        </p:sp>
        <p:sp>
          <p:nvSpPr>
            <p:cNvPr id="23" name="Google Shape;718;p4">
              <a:extLst>
                <a:ext uri="{FF2B5EF4-FFF2-40B4-BE49-F238E27FC236}">
                  <a16:creationId xmlns:a16="http://schemas.microsoft.com/office/drawing/2014/main" id="{3B64C877-9CF9-9FCD-B6B1-0FC0C114A20F}"/>
                </a:ext>
              </a:extLst>
            </p:cNvPr>
            <p:cNvSpPr/>
            <p:nvPr/>
          </p:nvSpPr>
          <p:spPr>
            <a:xfrm>
              <a:off x="7675144" y="1298997"/>
              <a:ext cx="242403" cy="384568"/>
            </a:xfrm>
            <a:custGeom>
              <a:avLst/>
              <a:gdLst/>
              <a:ahLst/>
              <a:cxnLst/>
              <a:rect l="l" t="t" r="r" b="b"/>
              <a:pathLst>
                <a:path w="7325" h="11621" extrusionOk="0">
                  <a:moveTo>
                    <a:pt x="1841" y="1"/>
                  </a:moveTo>
                  <a:cubicBezTo>
                    <a:pt x="1795" y="1"/>
                    <a:pt x="1747" y="7"/>
                    <a:pt x="1696" y="19"/>
                  </a:cubicBezTo>
                  <a:cubicBezTo>
                    <a:pt x="1071" y="179"/>
                    <a:pt x="693" y="402"/>
                    <a:pt x="256" y="874"/>
                  </a:cubicBezTo>
                  <a:cubicBezTo>
                    <a:pt x="0" y="1151"/>
                    <a:pt x="74" y="1698"/>
                    <a:pt x="495" y="1778"/>
                  </a:cubicBezTo>
                  <a:cubicBezTo>
                    <a:pt x="2285" y="2118"/>
                    <a:pt x="1227" y="3972"/>
                    <a:pt x="1100" y="5205"/>
                  </a:cubicBezTo>
                  <a:cubicBezTo>
                    <a:pt x="1005" y="6121"/>
                    <a:pt x="1642" y="6467"/>
                    <a:pt x="1690" y="7271"/>
                  </a:cubicBezTo>
                  <a:cubicBezTo>
                    <a:pt x="1705" y="7547"/>
                    <a:pt x="1935" y="7820"/>
                    <a:pt x="2218" y="7820"/>
                  </a:cubicBezTo>
                  <a:cubicBezTo>
                    <a:pt x="2269" y="7820"/>
                    <a:pt x="2321" y="7811"/>
                    <a:pt x="2374" y="7792"/>
                  </a:cubicBezTo>
                  <a:cubicBezTo>
                    <a:pt x="2797" y="7644"/>
                    <a:pt x="3054" y="7513"/>
                    <a:pt x="3315" y="7129"/>
                  </a:cubicBezTo>
                  <a:cubicBezTo>
                    <a:pt x="3420" y="6973"/>
                    <a:pt x="3615" y="6103"/>
                    <a:pt x="3658" y="6048"/>
                  </a:cubicBezTo>
                  <a:cubicBezTo>
                    <a:pt x="3824" y="5842"/>
                    <a:pt x="3935" y="5769"/>
                    <a:pt x="4032" y="5769"/>
                  </a:cubicBezTo>
                  <a:cubicBezTo>
                    <a:pt x="4183" y="5769"/>
                    <a:pt x="4298" y="5949"/>
                    <a:pt x="4529" y="6083"/>
                  </a:cubicBezTo>
                  <a:cubicBezTo>
                    <a:pt x="6601" y="7279"/>
                    <a:pt x="3595" y="8344"/>
                    <a:pt x="3725" y="9789"/>
                  </a:cubicBezTo>
                  <a:cubicBezTo>
                    <a:pt x="3791" y="10523"/>
                    <a:pt x="4534" y="11129"/>
                    <a:pt x="5269" y="11255"/>
                  </a:cubicBezTo>
                  <a:cubicBezTo>
                    <a:pt x="5337" y="11504"/>
                    <a:pt x="5566" y="11621"/>
                    <a:pt x="5794" y="11621"/>
                  </a:cubicBezTo>
                  <a:cubicBezTo>
                    <a:pt x="6080" y="11621"/>
                    <a:pt x="6365" y="11436"/>
                    <a:pt x="6327" y="11096"/>
                  </a:cubicBezTo>
                  <a:cubicBezTo>
                    <a:pt x="6324" y="11067"/>
                    <a:pt x="6318" y="11027"/>
                    <a:pt x="6310" y="10981"/>
                  </a:cubicBezTo>
                  <a:cubicBezTo>
                    <a:pt x="6701" y="10584"/>
                    <a:pt x="6758" y="9857"/>
                    <a:pt x="6762" y="9220"/>
                  </a:cubicBezTo>
                  <a:cubicBezTo>
                    <a:pt x="6886" y="9134"/>
                    <a:pt x="6978" y="8994"/>
                    <a:pt x="6997" y="8798"/>
                  </a:cubicBezTo>
                  <a:cubicBezTo>
                    <a:pt x="7324" y="5299"/>
                    <a:pt x="5473" y="1957"/>
                    <a:pt x="2334" y="376"/>
                  </a:cubicBezTo>
                  <a:cubicBezTo>
                    <a:pt x="2264" y="171"/>
                    <a:pt x="2088" y="1"/>
                    <a:pt x="1841" y="1"/>
                  </a:cubicBezTo>
                  <a:close/>
                </a:path>
              </a:pathLst>
            </a:custGeom>
            <a:solidFill>
              <a:srgbClr val="FED58A"/>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olos Text" panose="020B0604020202020204" charset="0"/>
                <a:cs typeface="Golos Text" panose="020B0604020202020204" charset="0"/>
                <a:sym typeface="Arial"/>
              </a:endParaRPr>
            </a:p>
          </p:txBody>
        </p:sp>
        <p:sp>
          <p:nvSpPr>
            <p:cNvPr id="24" name="Google Shape;719;p4">
              <a:extLst>
                <a:ext uri="{FF2B5EF4-FFF2-40B4-BE49-F238E27FC236}">
                  <a16:creationId xmlns:a16="http://schemas.microsoft.com/office/drawing/2014/main" id="{CDA8412C-1DC7-AF44-070C-F3A4E2FDEF1B}"/>
                </a:ext>
              </a:extLst>
            </p:cNvPr>
            <p:cNvSpPr/>
            <p:nvPr/>
          </p:nvSpPr>
          <p:spPr>
            <a:xfrm>
              <a:off x="7281641" y="1136546"/>
              <a:ext cx="892968" cy="986057"/>
            </a:xfrm>
            <a:custGeom>
              <a:avLst/>
              <a:gdLst/>
              <a:ahLst/>
              <a:cxnLst/>
              <a:rect l="l" t="t" r="r" b="b"/>
              <a:pathLst>
                <a:path w="26984" h="29797" extrusionOk="0">
                  <a:moveTo>
                    <a:pt x="9510" y="2753"/>
                  </a:moveTo>
                  <a:cubicBezTo>
                    <a:pt x="9651" y="3103"/>
                    <a:pt x="9779" y="3490"/>
                    <a:pt x="9946" y="3841"/>
                  </a:cubicBezTo>
                  <a:cubicBezTo>
                    <a:pt x="9767" y="3833"/>
                    <a:pt x="9587" y="3826"/>
                    <a:pt x="9407" y="3826"/>
                  </a:cubicBezTo>
                  <a:cubicBezTo>
                    <a:pt x="9374" y="3826"/>
                    <a:pt x="9342" y="3827"/>
                    <a:pt x="9309" y="3827"/>
                  </a:cubicBezTo>
                  <a:cubicBezTo>
                    <a:pt x="9124" y="3481"/>
                    <a:pt x="8874" y="3153"/>
                    <a:pt x="8649" y="2839"/>
                  </a:cubicBezTo>
                  <a:cubicBezTo>
                    <a:pt x="8935" y="2799"/>
                    <a:pt x="9223" y="2772"/>
                    <a:pt x="9510" y="2753"/>
                  </a:cubicBezTo>
                  <a:close/>
                  <a:moveTo>
                    <a:pt x="8839" y="4397"/>
                  </a:moveTo>
                  <a:cubicBezTo>
                    <a:pt x="8936" y="4397"/>
                    <a:pt x="9033" y="4398"/>
                    <a:pt x="9130" y="4400"/>
                  </a:cubicBezTo>
                  <a:cubicBezTo>
                    <a:pt x="9167" y="4430"/>
                    <a:pt x="9210" y="4444"/>
                    <a:pt x="9254" y="4444"/>
                  </a:cubicBezTo>
                  <a:cubicBezTo>
                    <a:pt x="9296" y="4444"/>
                    <a:pt x="9338" y="4431"/>
                    <a:pt x="9375" y="4409"/>
                  </a:cubicBezTo>
                  <a:cubicBezTo>
                    <a:pt x="12895" y="4544"/>
                    <a:pt x="16298" y="6054"/>
                    <a:pt x="17998" y="9391"/>
                  </a:cubicBezTo>
                  <a:cubicBezTo>
                    <a:pt x="19284" y="11920"/>
                    <a:pt x="19013" y="14490"/>
                    <a:pt x="17727" y="16492"/>
                  </a:cubicBezTo>
                  <a:cubicBezTo>
                    <a:pt x="17514" y="16087"/>
                    <a:pt x="17203" y="15905"/>
                    <a:pt x="16783" y="15726"/>
                  </a:cubicBezTo>
                  <a:cubicBezTo>
                    <a:pt x="16103" y="15440"/>
                    <a:pt x="14958" y="15283"/>
                    <a:pt x="15956" y="13910"/>
                  </a:cubicBezTo>
                  <a:cubicBezTo>
                    <a:pt x="16171" y="13614"/>
                    <a:pt x="16613" y="13403"/>
                    <a:pt x="16901" y="13170"/>
                  </a:cubicBezTo>
                  <a:cubicBezTo>
                    <a:pt x="17374" y="12787"/>
                    <a:pt x="18358" y="11631"/>
                    <a:pt x="17404" y="11197"/>
                  </a:cubicBezTo>
                  <a:cubicBezTo>
                    <a:pt x="17400" y="11196"/>
                    <a:pt x="17399" y="11196"/>
                    <a:pt x="17396" y="11194"/>
                  </a:cubicBezTo>
                  <a:cubicBezTo>
                    <a:pt x="17400" y="11189"/>
                    <a:pt x="17408" y="11186"/>
                    <a:pt x="17413" y="11180"/>
                  </a:cubicBezTo>
                  <a:cubicBezTo>
                    <a:pt x="17536" y="11040"/>
                    <a:pt x="17422" y="10873"/>
                    <a:pt x="17279" y="10873"/>
                  </a:cubicBezTo>
                  <a:cubicBezTo>
                    <a:pt x="17237" y="10873"/>
                    <a:pt x="17194" y="10887"/>
                    <a:pt x="17152" y="10920"/>
                  </a:cubicBezTo>
                  <a:cubicBezTo>
                    <a:pt x="17076" y="10981"/>
                    <a:pt x="17014" y="11007"/>
                    <a:pt x="16962" y="11007"/>
                  </a:cubicBezTo>
                  <a:cubicBezTo>
                    <a:pt x="16743" y="11007"/>
                    <a:pt x="16715" y="10552"/>
                    <a:pt x="16642" y="10388"/>
                  </a:cubicBezTo>
                  <a:cubicBezTo>
                    <a:pt x="16595" y="10275"/>
                    <a:pt x="16512" y="10180"/>
                    <a:pt x="16408" y="10117"/>
                  </a:cubicBezTo>
                  <a:cubicBezTo>
                    <a:pt x="16319" y="10067"/>
                    <a:pt x="16219" y="10045"/>
                    <a:pt x="16119" y="10045"/>
                  </a:cubicBezTo>
                  <a:cubicBezTo>
                    <a:pt x="15956" y="10045"/>
                    <a:pt x="15790" y="10102"/>
                    <a:pt x="15658" y="10186"/>
                  </a:cubicBezTo>
                  <a:cubicBezTo>
                    <a:pt x="15380" y="10362"/>
                    <a:pt x="15265" y="10653"/>
                    <a:pt x="15250" y="10972"/>
                  </a:cubicBezTo>
                  <a:cubicBezTo>
                    <a:pt x="15227" y="11407"/>
                    <a:pt x="15566" y="12315"/>
                    <a:pt x="14985" y="12537"/>
                  </a:cubicBezTo>
                  <a:cubicBezTo>
                    <a:pt x="14941" y="12553"/>
                    <a:pt x="14906" y="12586"/>
                    <a:pt x="14889" y="12629"/>
                  </a:cubicBezTo>
                  <a:cubicBezTo>
                    <a:pt x="14765" y="12663"/>
                    <a:pt x="14650" y="12679"/>
                    <a:pt x="14544" y="12679"/>
                  </a:cubicBezTo>
                  <a:cubicBezTo>
                    <a:pt x="13417" y="12679"/>
                    <a:pt x="13203" y="10911"/>
                    <a:pt x="13129" y="10044"/>
                  </a:cubicBezTo>
                  <a:cubicBezTo>
                    <a:pt x="13043" y="9031"/>
                    <a:pt x="13167" y="8048"/>
                    <a:pt x="14183" y="7547"/>
                  </a:cubicBezTo>
                  <a:cubicBezTo>
                    <a:pt x="14274" y="7503"/>
                    <a:pt x="14281" y="7402"/>
                    <a:pt x="14242" y="7325"/>
                  </a:cubicBezTo>
                  <a:cubicBezTo>
                    <a:pt x="14288" y="7275"/>
                    <a:pt x="14305" y="7201"/>
                    <a:pt x="14259" y="7119"/>
                  </a:cubicBezTo>
                  <a:cubicBezTo>
                    <a:pt x="14031" y="6710"/>
                    <a:pt x="13572" y="6496"/>
                    <a:pt x="13114" y="6496"/>
                  </a:cubicBezTo>
                  <a:cubicBezTo>
                    <a:pt x="13009" y="6496"/>
                    <a:pt x="12903" y="6507"/>
                    <a:pt x="12801" y="6530"/>
                  </a:cubicBezTo>
                  <a:cubicBezTo>
                    <a:pt x="12655" y="6564"/>
                    <a:pt x="12470" y="6661"/>
                    <a:pt x="12311" y="6661"/>
                  </a:cubicBezTo>
                  <a:cubicBezTo>
                    <a:pt x="12249" y="6661"/>
                    <a:pt x="12191" y="6647"/>
                    <a:pt x="12141" y="6608"/>
                  </a:cubicBezTo>
                  <a:cubicBezTo>
                    <a:pt x="12006" y="6506"/>
                    <a:pt x="12006" y="6276"/>
                    <a:pt x="12054" y="6134"/>
                  </a:cubicBezTo>
                  <a:cubicBezTo>
                    <a:pt x="12178" y="5755"/>
                    <a:pt x="12653" y="5587"/>
                    <a:pt x="12965" y="5400"/>
                  </a:cubicBezTo>
                  <a:cubicBezTo>
                    <a:pt x="13127" y="5303"/>
                    <a:pt x="13041" y="5066"/>
                    <a:pt x="12871" y="5066"/>
                  </a:cubicBezTo>
                  <a:cubicBezTo>
                    <a:pt x="12857" y="5066"/>
                    <a:pt x="12842" y="5067"/>
                    <a:pt x="12827" y="5071"/>
                  </a:cubicBezTo>
                  <a:cubicBezTo>
                    <a:pt x="12097" y="5247"/>
                    <a:pt x="11230" y="5847"/>
                    <a:pt x="11588" y="6708"/>
                  </a:cubicBezTo>
                  <a:cubicBezTo>
                    <a:pt x="11712" y="7007"/>
                    <a:pt x="11970" y="7194"/>
                    <a:pt x="12284" y="7194"/>
                  </a:cubicBezTo>
                  <a:cubicBezTo>
                    <a:pt x="12315" y="7194"/>
                    <a:pt x="12346" y="7193"/>
                    <a:pt x="12378" y="7189"/>
                  </a:cubicBezTo>
                  <a:cubicBezTo>
                    <a:pt x="12653" y="7157"/>
                    <a:pt x="12882" y="6990"/>
                    <a:pt x="13164" y="6990"/>
                  </a:cubicBezTo>
                  <a:cubicBezTo>
                    <a:pt x="13447" y="6991"/>
                    <a:pt x="13683" y="7126"/>
                    <a:pt x="13899" y="7296"/>
                  </a:cubicBezTo>
                  <a:cubicBezTo>
                    <a:pt x="11809" y="8190"/>
                    <a:pt x="12412" y="13071"/>
                    <a:pt x="14510" y="13071"/>
                  </a:cubicBezTo>
                  <a:cubicBezTo>
                    <a:pt x="14688" y="13071"/>
                    <a:pt x="14878" y="13036"/>
                    <a:pt x="15077" y="12960"/>
                  </a:cubicBezTo>
                  <a:cubicBezTo>
                    <a:pt x="15151" y="12934"/>
                    <a:pt x="15200" y="12863"/>
                    <a:pt x="15200" y="12785"/>
                  </a:cubicBezTo>
                  <a:cubicBezTo>
                    <a:pt x="15448" y="12675"/>
                    <a:pt x="15612" y="12459"/>
                    <a:pt x="15690" y="12183"/>
                  </a:cubicBezTo>
                  <a:cubicBezTo>
                    <a:pt x="15811" y="11753"/>
                    <a:pt x="15468" y="10791"/>
                    <a:pt x="15938" y="10565"/>
                  </a:cubicBezTo>
                  <a:cubicBezTo>
                    <a:pt x="15995" y="10537"/>
                    <a:pt x="16042" y="10525"/>
                    <a:pt x="16081" y="10525"/>
                  </a:cubicBezTo>
                  <a:cubicBezTo>
                    <a:pt x="16276" y="10525"/>
                    <a:pt x="16260" y="10831"/>
                    <a:pt x="16333" y="11001"/>
                  </a:cubicBezTo>
                  <a:cubicBezTo>
                    <a:pt x="16391" y="11142"/>
                    <a:pt x="16498" y="11257"/>
                    <a:pt x="16636" y="11324"/>
                  </a:cubicBezTo>
                  <a:cubicBezTo>
                    <a:pt x="16726" y="11368"/>
                    <a:pt x="16824" y="11390"/>
                    <a:pt x="16922" y="11390"/>
                  </a:cubicBezTo>
                  <a:cubicBezTo>
                    <a:pt x="17004" y="11390"/>
                    <a:pt x="17087" y="11374"/>
                    <a:pt x="17166" y="11343"/>
                  </a:cubicBezTo>
                  <a:cubicBezTo>
                    <a:pt x="17166" y="11396"/>
                    <a:pt x="17195" y="11445"/>
                    <a:pt x="17241" y="11473"/>
                  </a:cubicBezTo>
                  <a:cubicBezTo>
                    <a:pt x="18044" y="11994"/>
                    <a:pt x="15910" y="13308"/>
                    <a:pt x="15639" y="13596"/>
                  </a:cubicBezTo>
                  <a:cubicBezTo>
                    <a:pt x="15321" y="13934"/>
                    <a:pt x="15022" y="14380"/>
                    <a:pt x="15082" y="14870"/>
                  </a:cubicBezTo>
                  <a:cubicBezTo>
                    <a:pt x="15235" y="16117"/>
                    <a:pt x="16871" y="15787"/>
                    <a:pt x="17359" y="16723"/>
                  </a:cubicBezTo>
                  <a:cubicBezTo>
                    <a:pt x="17385" y="16778"/>
                    <a:pt x="17436" y="16817"/>
                    <a:pt x="17497" y="16827"/>
                  </a:cubicBezTo>
                  <a:cubicBezTo>
                    <a:pt x="16399" y="18348"/>
                    <a:pt x="14691" y="19498"/>
                    <a:pt x="12633" y="19976"/>
                  </a:cubicBezTo>
                  <a:cubicBezTo>
                    <a:pt x="12619" y="19967"/>
                    <a:pt x="12604" y="19959"/>
                    <a:pt x="12587" y="19953"/>
                  </a:cubicBezTo>
                  <a:cubicBezTo>
                    <a:pt x="11973" y="19794"/>
                    <a:pt x="11807" y="18867"/>
                    <a:pt x="11368" y="18461"/>
                  </a:cubicBezTo>
                  <a:cubicBezTo>
                    <a:pt x="10900" y="18033"/>
                    <a:pt x="10272" y="17766"/>
                    <a:pt x="9776" y="17360"/>
                  </a:cubicBezTo>
                  <a:cubicBezTo>
                    <a:pt x="9231" y="16912"/>
                    <a:pt x="8656" y="16482"/>
                    <a:pt x="8004" y="16482"/>
                  </a:cubicBezTo>
                  <a:cubicBezTo>
                    <a:pt x="7970" y="16482"/>
                    <a:pt x="7935" y="16483"/>
                    <a:pt x="7900" y="16486"/>
                  </a:cubicBezTo>
                  <a:cubicBezTo>
                    <a:pt x="7885" y="16394"/>
                    <a:pt x="7803" y="16307"/>
                    <a:pt x="7698" y="16307"/>
                  </a:cubicBezTo>
                  <a:cubicBezTo>
                    <a:pt x="7685" y="16307"/>
                    <a:pt x="7672" y="16308"/>
                    <a:pt x="7658" y="16311"/>
                  </a:cubicBezTo>
                  <a:cubicBezTo>
                    <a:pt x="7195" y="16408"/>
                    <a:pt x="6773" y="16634"/>
                    <a:pt x="6399" y="16919"/>
                  </a:cubicBezTo>
                  <a:cubicBezTo>
                    <a:pt x="6103" y="17142"/>
                    <a:pt x="5741" y="17589"/>
                    <a:pt x="5415" y="17589"/>
                  </a:cubicBezTo>
                  <a:cubicBezTo>
                    <a:pt x="5251" y="17589"/>
                    <a:pt x="5096" y="17476"/>
                    <a:pt x="4962" y="17164"/>
                  </a:cubicBezTo>
                  <a:cubicBezTo>
                    <a:pt x="4753" y="16668"/>
                    <a:pt x="4766" y="15996"/>
                    <a:pt x="4244" y="15766"/>
                  </a:cubicBezTo>
                  <a:cubicBezTo>
                    <a:pt x="4312" y="14671"/>
                    <a:pt x="4733" y="13905"/>
                    <a:pt x="5486" y="13105"/>
                  </a:cubicBezTo>
                  <a:cubicBezTo>
                    <a:pt x="5831" y="12741"/>
                    <a:pt x="6249" y="12352"/>
                    <a:pt x="6384" y="11842"/>
                  </a:cubicBezTo>
                  <a:cubicBezTo>
                    <a:pt x="6526" y="11301"/>
                    <a:pt x="6333" y="10738"/>
                    <a:pt x="5875" y="10479"/>
                  </a:cubicBezTo>
                  <a:cubicBezTo>
                    <a:pt x="5874" y="10465"/>
                    <a:pt x="5872" y="10453"/>
                    <a:pt x="5869" y="10441"/>
                  </a:cubicBezTo>
                  <a:cubicBezTo>
                    <a:pt x="5670" y="9878"/>
                    <a:pt x="6175" y="9247"/>
                    <a:pt x="6137" y="8647"/>
                  </a:cubicBezTo>
                  <a:cubicBezTo>
                    <a:pt x="6107" y="8181"/>
                    <a:pt x="5921" y="7740"/>
                    <a:pt x="5613" y="7390"/>
                  </a:cubicBezTo>
                  <a:cubicBezTo>
                    <a:pt x="5245" y="6977"/>
                    <a:pt x="4656" y="6728"/>
                    <a:pt x="4085" y="6728"/>
                  </a:cubicBezTo>
                  <a:cubicBezTo>
                    <a:pt x="3980" y="6728"/>
                    <a:pt x="3875" y="6737"/>
                    <a:pt x="3772" y="6754"/>
                  </a:cubicBezTo>
                  <a:cubicBezTo>
                    <a:pt x="4773" y="5830"/>
                    <a:pt x="6031" y="5135"/>
                    <a:pt x="7437" y="4755"/>
                  </a:cubicBezTo>
                  <a:cubicBezTo>
                    <a:pt x="7583" y="4717"/>
                    <a:pt x="7647" y="4579"/>
                    <a:pt x="7641" y="4449"/>
                  </a:cubicBezTo>
                  <a:cubicBezTo>
                    <a:pt x="8039" y="4414"/>
                    <a:pt x="8439" y="4397"/>
                    <a:pt x="8839" y="4397"/>
                  </a:cubicBezTo>
                  <a:close/>
                  <a:moveTo>
                    <a:pt x="4033" y="7188"/>
                  </a:moveTo>
                  <a:cubicBezTo>
                    <a:pt x="4800" y="7188"/>
                    <a:pt x="5484" y="7556"/>
                    <a:pt x="5618" y="8498"/>
                  </a:cubicBezTo>
                  <a:cubicBezTo>
                    <a:pt x="5711" y="9152"/>
                    <a:pt x="5077" y="9880"/>
                    <a:pt x="5361" y="10479"/>
                  </a:cubicBezTo>
                  <a:cubicBezTo>
                    <a:pt x="5330" y="10574"/>
                    <a:pt x="5382" y="10675"/>
                    <a:pt x="5477" y="10704"/>
                  </a:cubicBezTo>
                  <a:cubicBezTo>
                    <a:pt x="6914" y="11206"/>
                    <a:pt x="4691" y="13109"/>
                    <a:pt x="4290" y="13750"/>
                  </a:cubicBezTo>
                  <a:cubicBezTo>
                    <a:pt x="3889" y="14397"/>
                    <a:pt x="3677" y="15092"/>
                    <a:pt x="3821" y="15836"/>
                  </a:cubicBezTo>
                  <a:cubicBezTo>
                    <a:pt x="3817" y="15865"/>
                    <a:pt x="3823" y="15896"/>
                    <a:pt x="3837" y="15922"/>
                  </a:cubicBezTo>
                  <a:cubicBezTo>
                    <a:pt x="3838" y="15930"/>
                    <a:pt x="3838" y="15936"/>
                    <a:pt x="3840" y="15944"/>
                  </a:cubicBezTo>
                  <a:cubicBezTo>
                    <a:pt x="3863" y="16041"/>
                    <a:pt x="3939" y="16084"/>
                    <a:pt x="4019" y="16084"/>
                  </a:cubicBezTo>
                  <a:cubicBezTo>
                    <a:pt x="4040" y="16084"/>
                    <a:pt x="4061" y="16081"/>
                    <a:pt x="4082" y="16075"/>
                  </a:cubicBezTo>
                  <a:cubicBezTo>
                    <a:pt x="4740" y="16522"/>
                    <a:pt x="4259" y="17984"/>
                    <a:pt x="5313" y="18121"/>
                  </a:cubicBezTo>
                  <a:cubicBezTo>
                    <a:pt x="5346" y="18126"/>
                    <a:pt x="5378" y="18128"/>
                    <a:pt x="5410" y="18128"/>
                  </a:cubicBezTo>
                  <a:cubicBezTo>
                    <a:pt x="5724" y="18128"/>
                    <a:pt x="5971" y="17924"/>
                    <a:pt x="6203" y="17723"/>
                  </a:cubicBezTo>
                  <a:cubicBezTo>
                    <a:pt x="6542" y="17429"/>
                    <a:pt x="6909" y="17167"/>
                    <a:pt x="7298" y="16944"/>
                  </a:cubicBezTo>
                  <a:cubicBezTo>
                    <a:pt x="7325" y="16965"/>
                    <a:pt x="7358" y="16976"/>
                    <a:pt x="7392" y="16976"/>
                  </a:cubicBezTo>
                  <a:cubicBezTo>
                    <a:pt x="7408" y="16976"/>
                    <a:pt x="7425" y="16974"/>
                    <a:pt x="7441" y="16968"/>
                  </a:cubicBezTo>
                  <a:cubicBezTo>
                    <a:pt x="7605" y="16909"/>
                    <a:pt x="7761" y="16883"/>
                    <a:pt x="7909" y="16883"/>
                  </a:cubicBezTo>
                  <a:cubicBezTo>
                    <a:pt x="8609" y="16883"/>
                    <a:pt x="9139" y="17472"/>
                    <a:pt x="9674" y="17933"/>
                  </a:cubicBezTo>
                  <a:cubicBezTo>
                    <a:pt x="10032" y="18241"/>
                    <a:pt x="10453" y="18434"/>
                    <a:pt x="10825" y="18716"/>
                  </a:cubicBezTo>
                  <a:cubicBezTo>
                    <a:pt x="11309" y="19082"/>
                    <a:pt x="11496" y="19714"/>
                    <a:pt x="11899" y="20111"/>
                  </a:cubicBezTo>
                  <a:cubicBezTo>
                    <a:pt x="11383" y="20191"/>
                    <a:pt x="10867" y="20230"/>
                    <a:pt x="10356" y="20230"/>
                  </a:cubicBezTo>
                  <a:cubicBezTo>
                    <a:pt x="6531" y="20230"/>
                    <a:pt x="2961" y="18037"/>
                    <a:pt x="1754" y="14162"/>
                  </a:cubicBezTo>
                  <a:cubicBezTo>
                    <a:pt x="937" y="11540"/>
                    <a:pt x="1640" y="9094"/>
                    <a:pt x="3227" y="7311"/>
                  </a:cubicBezTo>
                  <a:cubicBezTo>
                    <a:pt x="3493" y="7232"/>
                    <a:pt x="3768" y="7188"/>
                    <a:pt x="4033" y="7188"/>
                  </a:cubicBezTo>
                  <a:close/>
                  <a:moveTo>
                    <a:pt x="10260" y="2735"/>
                  </a:moveTo>
                  <a:cubicBezTo>
                    <a:pt x="14668" y="2735"/>
                    <a:pt x="18761" y="5251"/>
                    <a:pt x="20136" y="9744"/>
                  </a:cubicBezTo>
                  <a:cubicBezTo>
                    <a:pt x="20888" y="12200"/>
                    <a:pt x="20704" y="15003"/>
                    <a:pt x="19494" y="17285"/>
                  </a:cubicBezTo>
                  <a:cubicBezTo>
                    <a:pt x="18632" y="18907"/>
                    <a:pt x="17341" y="19903"/>
                    <a:pt x="15854" y="20638"/>
                  </a:cubicBezTo>
                  <a:cubicBezTo>
                    <a:pt x="15757" y="20442"/>
                    <a:pt x="15618" y="20269"/>
                    <a:pt x="15497" y="20088"/>
                  </a:cubicBezTo>
                  <a:cubicBezTo>
                    <a:pt x="15416" y="19965"/>
                    <a:pt x="15334" y="19841"/>
                    <a:pt x="15255" y="19717"/>
                  </a:cubicBezTo>
                  <a:cubicBezTo>
                    <a:pt x="18767" y="17774"/>
                    <a:pt x="20657" y="13775"/>
                    <a:pt x="18882" y="9626"/>
                  </a:cubicBezTo>
                  <a:cubicBezTo>
                    <a:pt x="17417" y="6201"/>
                    <a:pt x="14063" y="4222"/>
                    <a:pt x="10513" y="3884"/>
                  </a:cubicBezTo>
                  <a:cubicBezTo>
                    <a:pt x="10364" y="3490"/>
                    <a:pt x="10135" y="3109"/>
                    <a:pt x="9926" y="2740"/>
                  </a:cubicBezTo>
                  <a:cubicBezTo>
                    <a:pt x="10038" y="2737"/>
                    <a:pt x="10149" y="2735"/>
                    <a:pt x="10260" y="2735"/>
                  </a:cubicBezTo>
                  <a:close/>
                  <a:moveTo>
                    <a:pt x="14895" y="19906"/>
                  </a:moveTo>
                  <a:cubicBezTo>
                    <a:pt x="14967" y="20042"/>
                    <a:pt x="15037" y="20178"/>
                    <a:pt x="15108" y="20316"/>
                  </a:cubicBezTo>
                  <a:cubicBezTo>
                    <a:pt x="15198" y="20495"/>
                    <a:pt x="15279" y="20685"/>
                    <a:pt x="15389" y="20855"/>
                  </a:cubicBezTo>
                  <a:cubicBezTo>
                    <a:pt x="15048" y="21008"/>
                    <a:pt x="14700" y="21151"/>
                    <a:pt x="14345" y="21286"/>
                  </a:cubicBezTo>
                  <a:cubicBezTo>
                    <a:pt x="14189" y="20973"/>
                    <a:pt x="13994" y="20667"/>
                    <a:pt x="13800" y="20371"/>
                  </a:cubicBezTo>
                  <a:cubicBezTo>
                    <a:pt x="14173" y="20240"/>
                    <a:pt x="14539" y="20083"/>
                    <a:pt x="14895" y="19906"/>
                  </a:cubicBezTo>
                  <a:close/>
                  <a:moveTo>
                    <a:pt x="10265" y="688"/>
                  </a:moveTo>
                  <a:cubicBezTo>
                    <a:pt x="15862" y="688"/>
                    <a:pt x="21016" y="3945"/>
                    <a:pt x="22415" y="9810"/>
                  </a:cubicBezTo>
                  <a:cubicBezTo>
                    <a:pt x="23959" y="16282"/>
                    <a:pt x="19658" y="22395"/>
                    <a:pt x="13227" y="23588"/>
                  </a:cubicBezTo>
                  <a:cubicBezTo>
                    <a:pt x="13213" y="23592"/>
                    <a:pt x="13199" y="23597"/>
                    <a:pt x="13187" y="23605"/>
                  </a:cubicBezTo>
                  <a:cubicBezTo>
                    <a:pt x="13057" y="23438"/>
                    <a:pt x="12939" y="23271"/>
                    <a:pt x="12859" y="23068"/>
                  </a:cubicBezTo>
                  <a:cubicBezTo>
                    <a:pt x="12797" y="22905"/>
                    <a:pt x="12766" y="22736"/>
                    <a:pt x="12734" y="22568"/>
                  </a:cubicBezTo>
                  <a:lnTo>
                    <a:pt x="12734" y="22568"/>
                  </a:lnTo>
                  <a:cubicBezTo>
                    <a:pt x="12742" y="22568"/>
                    <a:pt x="12750" y="22569"/>
                    <a:pt x="12758" y="22569"/>
                  </a:cubicBezTo>
                  <a:cubicBezTo>
                    <a:pt x="12790" y="22569"/>
                    <a:pt x="12823" y="22564"/>
                    <a:pt x="12853" y="22555"/>
                  </a:cubicBezTo>
                  <a:cubicBezTo>
                    <a:pt x="15791" y="21670"/>
                    <a:pt x="18629" y="20515"/>
                    <a:pt x="20134" y="17660"/>
                  </a:cubicBezTo>
                  <a:cubicBezTo>
                    <a:pt x="21436" y="15193"/>
                    <a:pt x="21651" y="12210"/>
                    <a:pt x="20853" y="9548"/>
                  </a:cubicBezTo>
                  <a:cubicBezTo>
                    <a:pt x="19503" y="5053"/>
                    <a:pt x="15189" y="2046"/>
                    <a:pt x="10652" y="2046"/>
                  </a:cubicBezTo>
                  <a:cubicBezTo>
                    <a:pt x="9684" y="2046"/>
                    <a:pt x="8706" y="2183"/>
                    <a:pt x="7744" y="2472"/>
                  </a:cubicBezTo>
                  <a:cubicBezTo>
                    <a:pt x="7736" y="2452"/>
                    <a:pt x="7727" y="2433"/>
                    <a:pt x="7713" y="2418"/>
                  </a:cubicBezTo>
                  <a:cubicBezTo>
                    <a:pt x="7497" y="2162"/>
                    <a:pt x="7365" y="1856"/>
                    <a:pt x="7350" y="1521"/>
                  </a:cubicBezTo>
                  <a:cubicBezTo>
                    <a:pt x="7339" y="1305"/>
                    <a:pt x="7398" y="1127"/>
                    <a:pt x="7462" y="943"/>
                  </a:cubicBezTo>
                  <a:cubicBezTo>
                    <a:pt x="7476" y="945"/>
                    <a:pt x="7490" y="947"/>
                    <a:pt x="7504" y="947"/>
                  </a:cubicBezTo>
                  <a:cubicBezTo>
                    <a:pt x="7518" y="947"/>
                    <a:pt x="7532" y="945"/>
                    <a:pt x="7546" y="943"/>
                  </a:cubicBezTo>
                  <a:cubicBezTo>
                    <a:pt x="8455" y="772"/>
                    <a:pt x="9366" y="688"/>
                    <a:pt x="10265" y="688"/>
                  </a:cubicBezTo>
                  <a:close/>
                  <a:moveTo>
                    <a:pt x="19150" y="21652"/>
                  </a:moveTo>
                  <a:cubicBezTo>
                    <a:pt x="19771" y="22902"/>
                    <a:pt x="20886" y="24294"/>
                    <a:pt x="22095" y="24954"/>
                  </a:cubicBezTo>
                  <a:cubicBezTo>
                    <a:pt x="21804" y="25326"/>
                    <a:pt x="21525" y="25654"/>
                    <a:pt x="21081" y="25876"/>
                  </a:cubicBezTo>
                  <a:cubicBezTo>
                    <a:pt x="20670" y="26083"/>
                    <a:pt x="20238" y="26142"/>
                    <a:pt x="19791" y="26152"/>
                  </a:cubicBezTo>
                  <a:cubicBezTo>
                    <a:pt x="19631" y="24770"/>
                    <a:pt x="19185" y="23403"/>
                    <a:pt x="18313" y="22305"/>
                  </a:cubicBezTo>
                  <a:lnTo>
                    <a:pt x="18313" y="22305"/>
                  </a:lnTo>
                  <a:cubicBezTo>
                    <a:pt x="18603" y="22100"/>
                    <a:pt x="18880" y="21880"/>
                    <a:pt x="19150" y="21652"/>
                  </a:cubicBezTo>
                  <a:close/>
                  <a:moveTo>
                    <a:pt x="23765" y="24179"/>
                  </a:moveTo>
                  <a:cubicBezTo>
                    <a:pt x="24566" y="24179"/>
                    <a:pt x="25362" y="24264"/>
                    <a:pt x="26189" y="24441"/>
                  </a:cubicBezTo>
                  <a:cubicBezTo>
                    <a:pt x="24049" y="27432"/>
                    <a:pt x="20785" y="29059"/>
                    <a:pt x="17178" y="29339"/>
                  </a:cubicBezTo>
                  <a:cubicBezTo>
                    <a:pt x="17423" y="28656"/>
                    <a:pt x="17592" y="27976"/>
                    <a:pt x="17958" y="27325"/>
                  </a:cubicBezTo>
                  <a:cubicBezTo>
                    <a:pt x="18286" y="26743"/>
                    <a:pt x="18693" y="26231"/>
                    <a:pt x="19116" y="25723"/>
                  </a:cubicBezTo>
                  <a:cubicBezTo>
                    <a:pt x="19150" y="25928"/>
                    <a:pt x="19180" y="26133"/>
                    <a:pt x="19199" y="26346"/>
                  </a:cubicBezTo>
                  <a:cubicBezTo>
                    <a:pt x="19216" y="26543"/>
                    <a:pt x="19379" y="26641"/>
                    <a:pt x="19533" y="26641"/>
                  </a:cubicBezTo>
                  <a:cubicBezTo>
                    <a:pt x="19607" y="26641"/>
                    <a:pt x="19679" y="26619"/>
                    <a:pt x="19732" y="26574"/>
                  </a:cubicBezTo>
                  <a:cubicBezTo>
                    <a:pt x="19894" y="26613"/>
                    <a:pt x="20061" y="26631"/>
                    <a:pt x="20230" y="26631"/>
                  </a:cubicBezTo>
                  <a:cubicBezTo>
                    <a:pt x="21224" y="26631"/>
                    <a:pt x="22272" y="26000"/>
                    <a:pt x="22637" y="25099"/>
                  </a:cubicBezTo>
                  <a:cubicBezTo>
                    <a:pt x="22677" y="25000"/>
                    <a:pt x="22634" y="24905"/>
                    <a:pt x="22560" y="24839"/>
                  </a:cubicBezTo>
                  <a:cubicBezTo>
                    <a:pt x="22614" y="24732"/>
                    <a:pt x="22591" y="24600"/>
                    <a:pt x="22502" y="24519"/>
                  </a:cubicBezTo>
                  <a:cubicBezTo>
                    <a:pt x="22419" y="24435"/>
                    <a:pt x="22331" y="24357"/>
                    <a:pt x="22243" y="24277"/>
                  </a:cubicBezTo>
                  <a:cubicBezTo>
                    <a:pt x="22759" y="24213"/>
                    <a:pt x="23263" y="24179"/>
                    <a:pt x="23765" y="24179"/>
                  </a:cubicBezTo>
                  <a:close/>
                  <a:moveTo>
                    <a:pt x="10748" y="1"/>
                  </a:moveTo>
                  <a:cubicBezTo>
                    <a:pt x="9671" y="1"/>
                    <a:pt x="8582" y="142"/>
                    <a:pt x="7506" y="439"/>
                  </a:cubicBezTo>
                  <a:cubicBezTo>
                    <a:pt x="7457" y="382"/>
                    <a:pt x="7381" y="348"/>
                    <a:pt x="7303" y="348"/>
                  </a:cubicBezTo>
                  <a:cubicBezTo>
                    <a:pt x="7242" y="348"/>
                    <a:pt x="7181" y="368"/>
                    <a:pt x="7130" y="415"/>
                  </a:cubicBezTo>
                  <a:cubicBezTo>
                    <a:pt x="6448" y="1035"/>
                    <a:pt x="6817" y="2263"/>
                    <a:pt x="7457" y="2749"/>
                  </a:cubicBezTo>
                  <a:cubicBezTo>
                    <a:pt x="7486" y="2772"/>
                    <a:pt x="7525" y="2786"/>
                    <a:pt x="7563" y="2786"/>
                  </a:cubicBezTo>
                  <a:cubicBezTo>
                    <a:pt x="7565" y="2786"/>
                    <a:pt x="7567" y="2786"/>
                    <a:pt x="7569" y="2786"/>
                  </a:cubicBezTo>
                  <a:cubicBezTo>
                    <a:pt x="7600" y="2889"/>
                    <a:pt x="7688" y="2976"/>
                    <a:pt x="7816" y="2976"/>
                  </a:cubicBezTo>
                  <a:cubicBezTo>
                    <a:pt x="7836" y="2976"/>
                    <a:pt x="7857" y="2974"/>
                    <a:pt x="7879" y="2969"/>
                  </a:cubicBezTo>
                  <a:cubicBezTo>
                    <a:pt x="8001" y="2943"/>
                    <a:pt x="8125" y="2922"/>
                    <a:pt x="8249" y="2901"/>
                  </a:cubicBezTo>
                  <a:cubicBezTo>
                    <a:pt x="8402" y="3202"/>
                    <a:pt x="8556" y="3536"/>
                    <a:pt x="8735" y="3846"/>
                  </a:cubicBezTo>
                  <a:cubicBezTo>
                    <a:pt x="8084" y="3882"/>
                    <a:pt x="7437" y="3977"/>
                    <a:pt x="6802" y="4127"/>
                  </a:cubicBezTo>
                  <a:cubicBezTo>
                    <a:pt x="6705" y="4150"/>
                    <a:pt x="6661" y="4215"/>
                    <a:pt x="6653" y="4285"/>
                  </a:cubicBezTo>
                  <a:cubicBezTo>
                    <a:pt x="2510" y="5127"/>
                    <a:pt x="0" y="9832"/>
                    <a:pt x="948" y="13848"/>
                  </a:cubicBezTo>
                  <a:cubicBezTo>
                    <a:pt x="1995" y="18271"/>
                    <a:pt x="6091" y="20943"/>
                    <a:pt x="10407" y="20943"/>
                  </a:cubicBezTo>
                  <a:cubicBezTo>
                    <a:pt x="11066" y="20943"/>
                    <a:pt x="11731" y="20881"/>
                    <a:pt x="12391" y="20753"/>
                  </a:cubicBezTo>
                  <a:cubicBezTo>
                    <a:pt x="12732" y="20687"/>
                    <a:pt x="13069" y="20601"/>
                    <a:pt x="13401" y="20500"/>
                  </a:cubicBezTo>
                  <a:cubicBezTo>
                    <a:pt x="13552" y="20820"/>
                    <a:pt x="13711" y="21148"/>
                    <a:pt x="13893" y="21451"/>
                  </a:cubicBezTo>
                  <a:cubicBezTo>
                    <a:pt x="13487" y="21597"/>
                    <a:pt x="13078" y="21736"/>
                    <a:pt x="12665" y="21872"/>
                  </a:cubicBezTo>
                  <a:cubicBezTo>
                    <a:pt x="12489" y="21930"/>
                    <a:pt x="12418" y="22079"/>
                    <a:pt x="12424" y="22223"/>
                  </a:cubicBezTo>
                  <a:cubicBezTo>
                    <a:pt x="12378" y="22243"/>
                    <a:pt x="12343" y="22281"/>
                    <a:pt x="12328" y="22329"/>
                  </a:cubicBezTo>
                  <a:cubicBezTo>
                    <a:pt x="12156" y="22920"/>
                    <a:pt x="12466" y="23738"/>
                    <a:pt x="12930" y="24127"/>
                  </a:cubicBezTo>
                  <a:cubicBezTo>
                    <a:pt x="12981" y="24173"/>
                    <a:pt x="13048" y="24198"/>
                    <a:pt x="13117" y="24198"/>
                  </a:cubicBezTo>
                  <a:cubicBezTo>
                    <a:pt x="13123" y="24198"/>
                    <a:pt x="13129" y="24198"/>
                    <a:pt x="13135" y="24197"/>
                  </a:cubicBezTo>
                  <a:cubicBezTo>
                    <a:pt x="13199" y="24244"/>
                    <a:pt x="13277" y="24269"/>
                    <a:pt x="13355" y="24269"/>
                  </a:cubicBezTo>
                  <a:cubicBezTo>
                    <a:pt x="13374" y="24269"/>
                    <a:pt x="13393" y="24268"/>
                    <a:pt x="13412" y="24265"/>
                  </a:cubicBezTo>
                  <a:cubicBezTo>
                    <a:pt x="15034" y="24024"/>
                    <a:pt x="16586" y="23436"/>
                    <a:pt x="17959" y="22543"/>
                  </a:cubicBezTo>
                  <a:cubicBezTo>
                    <a:pt x="18416" y="23422"/>
                    <a:pt x="18791" y="24286"/>
                    <a:pt x="19012" y="25220"/>
                  </a:cubicBezTo>
                  <a:cubicBezTo>
                    <a:pt x="17774" y="26130"/>
                    <a:pt x="16690" y="27832"/>
                    <a:pt x="16589" y="29376"/>
                  </a:cubicBezTo>
                  <a:cubicBezTo>
                    <a:pt x="16344" y="29392"/>
                    <a:pt x="16351" y="29743"/>
                    <a:pt x="16596" y="29763"/>
                  </a:cubicBezTo>
                  <a:cubicBezTo>
                    <a:pt x="16880" y="29786"/>
                    <a:pt x="17162" y="29797"/>
                    <a:pt x="17442" y="29797"/>
                  </a:cubicBezTo>
                  <a:cubicBezTo>
                    <a:pt x="21217" y="29797"/>
                    <a:pt x="24683" y="27788"/>
                    <a:pt x="26852" y="24700"/>
                  </a:cubicBezTo>
                  <a:cubicBezTo>
                    <a:pt x="26984" y="24513"/>
                    <a:pt x="26889" y="24332"/>
                    <a:pt x="26731" y="24248"/>
                  </a:cubicBezTo>
                  <a:cubicBezTo>
                    <a:pt x="26760" y="24115"/>
                    <a:pt x="26706" y="23966"/>
                    <a:pt x="26533" y="23915"/>
                  </a:cubicBezTo>
                  <a:cubicBezTo>
                    <a:pt x="25761" y="23688"/>
                    <a:pt x="24954" y="23571"/>
                    <a:pt x="24146" y="23571"/>
                  </a:cubicBezTo>
                  <a:cubicBezTo>
                    <a:pt x="23362" y="23571"/>
                    <a:pt x="22578" y="23681"/>
                    <a:pt x="21827" y="23906"/>
                  </a:cubicBezTo>
                  <a:cubicBezTo>
                    <a:pt x="21501" y="23629"/>
                    <a:pt x="21170" y="23355"/>
                    <a:pt x="20870" y="23044"/>
                  </a:cubicBezTo>
                  <a:cubicBezTo>
                    <a:pt x="20361" y="22514"/>
                    <a:pt x="19937" y="21926"/>
                    <a:pt x="19502" y="21336"/>
                  </a:cubicBezTo>
                  <a:cubicBezTo>
                    <a:pt x="22623" y="18471"/>
                    <a:pt x="24170" y="13985"/>
                    <a:pt x="23119" y="9613"/>
                  </a:cubicBezTo>
                  <a:cubicBezTo>
                    <a:pt x="21749" y="3911"/>
                    <a:pt x="16413" y="1"/>
                    <a:pt x="10748" y="1"/>
                  </a:cubicBezTo>
                  <a:close/>
                </a:path>
              </a:pathLst>
            </a:custGeom>
            <a:solidFill>
              <a:srgbClr val="0000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olos Text" panose="020B0604020202020204" charset="0"/>
                <a:cs typeface="Golos Text" panose="020B0604020202020204" charset="0"/>
                <a:sym typeface="Arial"/>
              </a:endParaRPr>
            </a:p>
          </p:txBody>
        </p:sp>
      </p:grpSp>
      <p:sp>
        <p:nvSpPr>
          <p:cNvPr id="5063" name="Google Shape;5063;p43"/>
          <p:cNvSpPr txBox="1">
            <a:spLocks noGrp="1"/>
          </p:cNvSpPr>
          <p:nvPr>
            <p:ph type="subTitle" idx="1"/>
          </p:nvPr>
        </p:nvSpPr>
        <p:spPr>
          <a:xfrm>
            <a:off x="2107750" y="999946"/>
            <a:ext cx="2311800" cy="486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latin typeface="Golos Text" panose="020B0604020202020204" charset="0"/>
                <a:cs typeface="Golos Text" panose="020B0604020202020204" charset="0"/>
              </a:rPr>
              <a:t>JavaScript</a:t>
            </a:r>
            <a:endParaRPr dirty="0">
              <a:latin typeface="Golos Text" panose="020B0604020202020204" charset="0"/>
              <a:cs typeface="Golos Text" panose="020B0604020202020204" charset="0"/>
            </a:endParaRPr>
          </a:p>
        </p:txBody>
      </p:sp>
      <p:sp>
        <p:nvSpPr>
          <p:cNvPr id="5065" name="Google Shape;5065;p43"/>
          <p:cNvSpPr txBox="1">
            <a:spLocks noGrp="1"/>
          </p:cNvSpPr>
          <p:nvPr>
            <p:ph type="subTitle" idx="3"/>
          </p:nvPr>
        </p:nvSpPr>
        <p:spPr>
          <a:xfrm>
            <a:off x="1899669" y="3401645"/>
            <a:ext cx="2311800" cy="486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latin typeface="Golos Text" panose="020B0604020202020204" charset="0"/>
                <a:cs typeface="Golos Text" panose="020B0604020202020204" charset="0"/>
              </a:rPr>
              <a:t>Nest JS</a:t>
            </a:r>
            <a:endParaRPr dirty="0">
              <a:latin typeface="Golos Text" panose="020B0604020202020204" charset="0"/>
              <a:cs typeface="Golos Text" panose="020B0604020202020204" charset="0"/>
            </a:endParaRPr>
          </a:p>
        </p:txBody>
      </p:sp>
      <p:sp>
        <p:nvSpPr>
          <p:cNvPr id="5067" name="Google Shape;5067;p43"/>
          <p:cNvSpPr txBox="1">
            <a:spLocks noGrp="1"/>
          </p:cNvSpPr>
          <p:nvPr>
            <p:ph type="subTitle" idx="5"/>
          </p:nvPr>
        </p:nvSpPr>
        <p:spPr>
          <a:xfrm>
            <a:off x="6897166" y="1053305"/>
            <a:ext cx="1323513" cy="486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latin typeface="Golos Text" panose="020B0604020202020204" charset="0"/>
                <a:cs typeface="Golos Text" panose="020B0604020202020204" charset="0"/>
              </a:rPr>
              <a:t>React JS</a:t>
            </a:r>
            <a:endParaRPr dirty="0">
              <a:latin typeface="Golos Text" panose="020B0604020202020204" charset="0"/>
              <a:cs typeface="Golos Text" panose="020B0604020202020204" charset="0"/>
            </a:endParaRPr>
          </a:p>
        </p:txBody>
      </p:sp>
      <p:sp>
        <p:nvSpPr>
          <p:cNvPr id="5069" name="Google Shape;5069;p43"/>
          <p:cNvSpPr txBox="1">
            <a:spLocks noGrp="1"/>
          </p:cNvSpPr>
          <p:nvPr>
            <p:ph type="subTitle" idx="7"/>
          </p:nvPr>
        </p:nvSpPr>
        <p:spPr>
          <a:xfrm>
            <a:off x="4355148" y="1326805"/>
            <a:ext cx="1562500" cy="486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latin typeface="Golos Text" panose="020B0604020202020204" charset="0"/>
                <a:cs typeface="Golos Text" panose="020B0604020202020204" charset="0"/>
              </a:rPr>
              <a:t>TypeScript</a:t>
            </a:r>
            <a:endParaRPr dirty="0">
              <a:latin typeface="Golos Text" panose="020B0604020202020204" charset="0"/>
              <a:cs typeface="Golos Text" panose="020B0604020202020204" charset="0"/>
            </a:endParaRPr>
          </a:p>
        </p:txBody>
      </p:sp>
      <p:sp>
        <p:nvSpPr>
          <p:cNvPr id="5071" name="Google Shape;5071;p43"/>
          <p:cNvSpPr txBox="1">
            <a:spLocks noGrp="1"/>
          </p:cNvSpPr>
          <p:nvPr>
            <p:ph type="subTitle" idx="9"/>
          </p:nvPr>
        </p:nvSpPr>
        <p:spPr>
          <a:xfrm>
            <a:off x="6687138" y="2179750"/>
            <a:ext cx="1741862" cy="390094"/>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latin typeface="Golos Text" panose="020B0604020202020204" charset="0"/>
                <a:cs typeface="Golos Text" panose="020B0604020202020204" charset="0"/>
              </a:rPr>
              <a:t>React Native</a:t>
            </a:r>
            <a:endParaRPr dirty="0">
              <a:latin typeface="Golos Text" panose="020B0604020202020204" charset="0"/>
              <a:cs typeface="Golos Text" panose="020B0604020202020204" charset="0"/>
            </a:endParaRPr>
          </a:p>
        </p:txBody>
      </p:sp>
      <p:sp>
        <p:nvSpPr>
          <p:cNvPr id="5073" name="Google Shape;5073;p43"/>
          <p:cNvSpPr txBox="1">
            <a:spLocks noGrp="1"/>
          </p:cNvSpPr>
          <p:nvPr>
            <p:ph type="subTitle" idx="14"/>
          </p:nvPr>
        </p:nvSpPr>
        <p:spPr>
          <a:xfrm>
            <a:off x="5193420" y="3674877"/>
            <a:ext cx="1933619" cy="476131"/>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latin typeface="Golos Text" panose="020B0604020202020204" charset="0"/>
                <a:cs typeface="Golos Text" panose="020B0604020202020204" charset="0"/>
              </a:rPr>
              <a:t>Postgresql</a:t>
            </a:r>
            <a:endParaRPr dirty="0">
              <a:latin typeface="Golos Text" panose="020B0604020202020204" charset="0"/>
              <a:cs typeface="Golos Text" panose="020B0604020202020204" charset="0"/>
            </a:endParaRPr>
          </a:p>
        </p:txBody>
      </p:sp>
      <p:sp>
        <p:nvSpPr>
          <p:cNvPr id="5079" name="Google Shape;5079;p43"/>
          <p:cNvSpPr/>
          <p:nvPr/>
        </p:nvSpPr>
        <p:spPr>
          <a:xfrm>
            <a:off x="5934661" y="2054772"/>
            <a:ext cx="673200" cy="673200"/>
          </a:xfrm>
          <a:prstGeom prst="ellipse">
            <a:avLst/>
          </a:prstGeom>
          <a:solidFill>
            <a:srgbClr val="CC9C34">
              <a:alpha val="2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700" b="1" dirty="0">
              <a:solidFill>
                <a:schemeClr val="dk1"/>
              </a:solidFill>
              <a:latin typeface="Golos Text" panose="020B0604020202020204" charset="0"/>
              <a:ea typeface="Alexandria"/>
              <a:cs typeface="Golos Text" panose="020B0604020202020204" charset="0"/>
              <a:sym typeface="Alexandria"/>
            </a:endParaRPr>
          </a:p>
        </p:txBody>
      </p:sp>
      <p:pic>
        <p:nvPicPr>
          <p:cNvPr id="2050" name="Picture 2" descr="How to Upload Files with JavaScript">
            <a:extLst>
              <a:ext uri="{FF2B5EF4-FFF2-40B4-BE49-F238E27FC236}">
                <a16:creationId xmlns:a16="http://schemas.microsoft.com/office/drawing/2014/main" id="{38AA467A-2AC5-F3EF-B790-1069B06BDE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8725" y="952351"/>
            <a:ext cx="1137389" cy="58118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Multicolor Typescript Logo SVG Vectors and Icons - PNG Repo Free PNG Icons">
            <a:extLst>
              <a:ext uri="{FF2B5EF4-FFF2-40B4-BE49-F238E27FC236}">
                <a16:creationId xmlns:a16="http://schemas.microsoft.com/office/drawing/2014/main" id="{E0EB3431-3ACC-DEFE-7DE0-2B20D7FB700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75630" y="1222188"/>
            <a:ext cx="979518" cy="789992"/>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React - Free interface icons">
            <a:extLst>
              <a:ext uri="{FF2B5EF4-FFF2-40B4-BE49-F238E27FC236}">
                <a16:creationId xmlns:a16="http://schemas.microsoft.com/office/drawing/2014/main" id="{B33113E0-E6FA-6A59-D5E6-3C3E5F6B706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69284" y="985208"/>
            <a:ext cx="776427" cy="776427"/>
          </a:xfrm>
          <a:prstGeom prst="rect">
            <a:avLst/>
          </a:prstGeom>
          <a:noFill/>
          <a:extLst>
            <a:ext uri="{909E8E84-426E-40DD-AFC4-6F175D3DCCD1}">
              <a14:hiddenFill xmlns:a14="http://schemas.microsoft.com/office/drawing/2010/main">
                <a:solidFill>
                  <a:srgbClr val="FFFFFF"/>
                </a:solidFill>
              </a14:hiddenFill>
            </a:ext>
          </a:extLst>
        </p:spPr>
      </p:pic>
      <p:pic>
        <p:nvPicPr>
          <p:cNvPr id="2066" name="Picture 18">
            <a:extLst>
              <a:ext uri="{FF2B5EF4-FFF2-40B4-BE49-F238E27FC236}">
                <a16:creationId xmlns:a16="http://schemas.microsoft.com/office/drawing/2014/main" id="{07C2E160-00C7-E62E-D21A-7A39E35243C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31583" y="2098676"/>
            <a:ext cx="673200" cy="585391"/>
          </a:xfrm>
          <a:prstGeom prst="rect">
            <a:avLst/>
          </a:prstGeom>
          <a:noFill/>
          <a:extLst>
            <a:ext uri="{909E8E84-426E-40DD-AFC4-6F175D3DCCD1}">
              <a14:hiddenFill xmlns:a14="http://schemas.microsoft.com/office/drawing/2010/main">
                <a:solidFill>
                  <a:srgbClr val="FFFFFF"/>
                </a:solidFill>
              </a14:hiddenFill>
            </a:ext>
          </a:extLst>
        </p:spPr>
      </p:pic>
      <p:pic>
        <p:nvPicPr>
          <p:cNvPr id="2068" name="Picture 20" descr="NestJS Logo PNG Vector (SVG) Free Download">
            <a:extLst>
              <a:ext uri="{FF2B5EF4-FFF2-40B4-BE49-F238E27FC236}">
                <a16:creationId xmlns:a16="http://schemas.microsoft.com/office/drawing/2014/main" id="{7F8CC872-3EE0-31D3-1AA8-A6590471605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53550" y="3312367"/>
            <a:ext cx="766842" cy="764286"/>
          </a:xfrm>
          <a:prstGeom prst="rect">
            <a:avLst/>
          </a:prstGeom>
          <a:noFill/>
          <a:extLst>
            <a:ext uri="{909E8E84-426E-40DD-AFC4-6F175D3DCCD1}">
              <a14:hiddenFill xmlns:a14="http://schemas.microsoft.com/office/drawing/2010/main">
                <a:solidFill>
                  <a:srgbClr val="FFFFFF"/>
                </a:solidFill>
              </a14:hiddenFill>
            </a:ext>
          </a:extLst>
        </p:spPr>
      </p:pic>
      <p:pic>
        <p:nvPicPr>
          <p:cNvPr id="2070" name="Picture 22">
            <a:extLst>
              <a:ext uri="{FF2B5EF4-FFF2-40B4-BE49-F238E27FC236}">
                <a16:creationId xmlns:a16="http://schemas.microsoft.com/office/drawing/2014/main" id="{90146519-1772-2692-8027-DC590E1AFEA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370300" y="3639419"/>
            <a:ext cx="766098" cy="789992"/>
          </a:xfrm>
          <a:prstGeom prst="rect">
            <a:avLst/>
          </a:prstGeom>
          <a:noFill/>
          <a:extLst>
            <a:ext uri="{909E8E84-426E-40DD-AFC4-6F175D3DCCD1}">
              <a14:hiddenFill xmlns:a14="http://schemas.microsoft.com/office/drawing/2010/main">
                <a:solidFill>
                  <a:srgbClr val="FFFFFF"/>
                </a:solidFill>
              </a14:hiddenFill>
            </a:ext>
          </a:extLst>
        </p:spPr>
      </p:pic>
      <p:pic>
        <p:nvPicPr>
          <p:cNvPr id="2072" name="Picture 24" descr="Press and Media Resources - Docker">
            <a:extLst>
              <a:ext uri="{FF2B5EF4-FFF2-40B4-BE49-F238E27FC236}">
                <a16:creationId xmlns:a16="http://schemas.microsoft.com/office/drawing/2014/main" id="{D588EC60-34AC-2850-F81B-E2717EB57DE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532767" y="1868666"/>
            <a:ext cx="1354764" cy="1159080"/>
          </a:xfrm>
          <a:prstGeom prst="rect">
            <a:avLst/>
          </a:prstGeom>
          <a:noFill/>
          <a:extLst>
            <a:ext uri="{909E8E84-426E-40DD-AFC4-6F175D3DCCD1}">
              <a14:hiddenFill xmlns:a14="http://schemas.microsoft.com/office/drawing/2010/main">
                <a:solidFill>
                  <a:srgbClr val="FFFFFF"/>
                </a:solidFill>
              </a14:hiddenFill>
            </a:ext>
          </a:extLst>
        </p:spPr>
      </p:pic>
      <p:pic>
        <p:nvPicPr>
          <p:cNvPr id="2074" name="Picture 26" descr="Neural - Free computer icons">
            <a:extLst>
              <a:ext uri="{FF2B5EF4-FFF2-40B4-BE49-F238E27FC236}">
                <a16:creationId xmlns:a16="http://schemas.microsoft.com/office/drawing/2014/main" id="{FDD57089-26A7-F717-2D68-A18E442AF5D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461536" y="2628220"/>
            <a:ext cx="893612" cy="893612"/>
          </a:xfrm>
          <a:prstGeom prst="rect">
            <a:avLst/>
          </a:prstGeom>
          <a:noFill/>
          <a:extLst>
            <a:ext uri="{909E8E84-426E-40DD-AFC4-6F175D3DCCD1}">
              <a14:hiddenFill xmlns:a14="http://schemas.microsoft.com/office/drawing/2010/main">
                <a:solidFill>
                  <a:srgbClr val="FFFFFF"/>
                </a:solidFill>
              </a14:hiddenFill>
            </a:ext>
          </a:extLst>
        </p:spPr>
      </p:pic>
      <p:sp>
        <p:nvSpPr>
          <p:cNvPr id="15" name="Google Shape;5073;p43">
            <a:extLst>
              <a:ext uri="{FF2B5EF4-FFF2-40B4-BE49-F238E27FC236}">
                <a16:creationId xmlns:a16="http://schemas.microsoft.com/office/drawing/2014/main" id="{CEE81DFD-A538-CC1F-2ACD-AA75E14BA28D}"/>
              </a:ext>
            </a:extLst>
          </p:cNvPr>
          <p:cNvSpPr txBox="1">
            <a:spLocks/>
          </p:cNvSpPr>
          <p:nvPr/>
        </p:nvSpPr>
        <p:spPr>
          <a:xfrm>
            <a:off x="4334564" y="2755796"/>
            <a:ext cx="1933619" cy="67319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2400"/>
              <a:buFont typeface="Bebas Neue"/>
              <a:buNone/>
              <a:defRPr sz="1700" b="1" i="0" u="none" strike="noStrike" cap="none">
                <a:solidFill>
                  <a:schemeClr val="dk1"/>
                </a:solidFill>
                <a:latin typeface="Alexandria"/>
                <a:ea typeface="Alexandria"/>
                <a:cs typeface="Alexandria"/>
                <a:sym typeface="Alexandria"/>
              </a:defRPr>
            </a:lvl1pPr>
            <a:lvl2pPr marL="914400" marR="0" lvl="1"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dirty="0">
                <a:latin typeface="Golos Text" panose="020B0604020202020204" charset="0"/>
                <a:cs typeface="Golos Text" panose="020B0604020202020204" charset="0"/>
              </a:rPr>
              <a:t>Deep neural network</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140"/>
        <p:cNvGrpSpPr/>
        <p:nvPr/>
      </p:nvGrpSpPr>
      <p:grpSpPr>
        <a:xfrm>
          <a:off x="0" y="0"/>
          <a:ext cx="0" cy="0"/>
          <a:chOff x="0" y="0"/>
          <a:chExt cx="0" cy="0"/>
        </a:xfrm>
      </p:grpSpPr>
      <p:sp>
        <p:nvSpPr>
          <p:cNvPr id="5141" name="Google Shape;5141;p44"/>
          <p:cNvSpPr txBox="1">
            <a:spLocks noGrp="1"/>
          </p:cNvSpPr>
          <p:nvPr>
            <p:ph type="title"/>
          </p:nvPr>
        </p:nvSpPr>
        <p:spPr>
          <a:xfrm>
            <a:off x="4572000" y="890275"/>
            <a:ext cx="3591600" cy="2648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latin typeface="Golos Text" panose="020B0604020202020204" charset="0"/>
                <a:cs typeface="Golos Text" panose="020B0604020202020204" charset="0"/>
              </a:rPr>
              <a:t>System design</a:t>
            </a:r>
            <a:endParaRPr dirty="0">
              <a:latin typeface="Golos Text" panose="020B0604020202020204" charset="0"/>
              <a:cs typeface="Golos Text" panose="020B0604020202020204" charset="0"/>
            </a:endParaRPr>
          </a:p>
        </p:txBody>
      </p:sp>
      <p:sp>
        <p:nvSpPr>
          <p:cNvPr id="5142" name="Google Shape;5142;p44"/>
          <p:cNvSpPr/>
          <p:nvPr/>
        </p:nvSpPr>
        <p:spPr>
          <a:xfrm>
            <a:off x="980525" y="3755321"/>
            <a:ext cx="2835300" cy="402000"/>
          </a:xfrm>
          <a:prstGeom prst="ellipse">
            <a:avLst/>
          </a:prstGeom>
          <a:solidFill>
            <a:srgbClr val="CC9C34">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143" name="Google Shape;5143;p44"/>
          <p:cNvPicPr preferRelativeResize="0"/>
          <p:nvPr/>
        </p:nvPicPr>
        <p:blipFill>
          <a:blip r:embed="rId3">
            <a:alphaModFix/>
          </a:blip>
          <a:stretch>
            <a:fillRect/>
          </a:stretch>
        </p:blipFill>
        <p:spPr>
          <a:xfrm>
            <a:off x="1266279" y="2069274"/>
            <a:ext cx="2263788" cy="1959817"/>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917"/>
        <p:cNvGrpSpPr/>
        <p:nvPr/>
      </p:nvGrpSpPr>
      <p:grpSpPr>
        <a:xfrm>
          <a:off x="0" y="0"/>
          <a:ext cx="0" cy="0"/>
          <a:chOff x="0" y="0"/>
          <a:chExt cx="0" cy="0"/>
        </a:xfrm>
      </p:grpSpPr>
      <p:pic>
        <p:nvPicPr>
          <p:cNvPr id="8" name="Picture 7">
            <a:extLst>
              <a:ext uri="{FF2B5EF4-FFF2-40B4-BE49-F238E27FC236}">
                <a16:creationId xmlns:a16="http://schemas.microsoft.com/office/drawing/2014/main" id="{95AA016A-50D7-6D03-0835-3E1552B23AF8}"/>
              </a:ext>
            </a:extLst>
          </p:cNvPr>
          <p:cNvPicPr>
            <a:picLocks noChangeAspect="1"/>
          </p:cNvPicPr>
          <p:nvPr/>
        </p:nvPicPr>
        <p:blipFill>
          <a:blip r:embed="rId3"/>
          <a:stretch>
            <a:fillRect/>
          </a:stretch>
        </p:blipFill>
        <p:spPr>
          <a:xfrm>
            <a:off x="705840" y="1335194"/>
            <a:ext cx="5115537" cy="3725348"/>
          </a:xfrm>
          <a:prstGeom prst="rect">
            <a:avLst/>
          </a:prstGeom>
        </p:spPr>
      </p:pic>
      <p:sp>
        <p:nvSpPr>
          <p:cNvPr id="4921" name="Google Shape;4921;p38"/>
          <p:cNvSpPr/>
          <p:nvPr/>
        </p:nvSpPr>
        <p:spPr>
          <a:xfrm>
            <a:off x="6025292" y="2169750"/>
            <a:ext cx="2835300" cy="402000"/>
          </a:xfrm>
          <a:prstGeom prst="ellipse">
            <a:avLst/>
          </a:prstGeom>
          <a:solidFill>
            <a:srgbClr val="CC9C34">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074" name="Picture 2">
            <a:extLst>
              <a:ext uri="{FF2B5EF4-FFF2-40B4-BE49-F238E27FC236}">
                <a16:creationId xmlns:a16="http://schemas.microsoft.com/office/drawing/2014/main" id="{977AF28D-3C1A-3C22-91EC-3A55B25B3D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1314" y="1412341"/>
            <a:ext cx="4977635" cy="3086602"/>
          </a:xfrm>
          <a:prstGeom prst="rect">
            <a:avLst/>
          </a:prstGeom>
          <a:noFill/>
          <a:extLst>
            <a:ext uri="{909E8E84-426E-40DD-AFC4-6F175D3DCCD1}">
              <a14:hiddenFill xmlns:a14="http://schemas.microsoft.com/office/drawing/2010/main">
                <a:solidFill>
                  <a:srgbClr val="FFFFFF"/>
                </a:solidFill>
              </a14:hiddenFill>
            </a:ext>
          </a:extLst>
        </p:spPr>
      </p:pic>
      <p:pic>
        <p:nvPicPr>
          <p:cNvPr id="11" name="Google Shape;5495;p67">
            <a:extLst>
              <a:ext uri="{FF2B5EF4-FFF2-40B4-BE49-F238E27FC236}">
                <a16:creationId xmlns:a16="http://schemas.microsoft.com/office/drawing/2014/main" id="{68F5F98E-2649-5B04-6A0A-65A7CA5BEE20}"/>
              </a:ext>
            </a:extLst>
          </p:cNvPr>
          <p:cNvPicPr preferRelativeResize="0"/>
          <p:nvPr/>
        </p:nvPicPr>
        <p:blipFill>
          <a:blip r:embed="rId5">
            <a:alphaModFix/>
          </a:blip>
          <a:stretch>
            <a:fillRect/>
          </a:stretch>
        </p:blipFill>
        <p:spPr>
          <a:xfrm>
            <a:off x="6522537" y="600114"/>
            <a:ext cx="1393300" cy="189977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992"/>
        <p:cNvGrpSpPr/>
        <p:nvPr/>
      </p:nvGrpSpPr>
      <p:grpSpPr>
        <a:xfrm>
          <a:off x="0" y="0"/>
          <a:ext cx="0" cy="0"/>
          <a:chOff x="0" y="0"/>
          <a:chExt cx="0" cy="0"/>
        </a:xfrm>
      </p:grpSpPr>
      <p:sp>
        <p:nvSpPr>
          <p:cNvPr id="4993" name="Google Shape;4993;p41"/>
          <p:cNvSpPr txBox="1">
            <a:spLocks noGrp="1"/>
          </p:cNvSpPr>
          <p:nvPr>
            <p:ph type="title"/>
          </p:nvPr>
        </p:nvSpPr>
        <p:spPr>
          <a:xfrm>
            <a:off x="715100" y="535000"/>
            <a:ext cx="7713900" cy="704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latin typeface="Golos Text" panose="020B0604020202020204" charset="0"/>
                <a:cs typeface="Golos Text" panose="020B0604020202020204" charset="0"/>
              </a:rPr>
              <a:t>Main Function</a:t>
            </a:r>
            <a:endParaRPr dirty="0">
              <a:latin typeface="Golos Text" panose="020B0604020202020204" charset="0"/>
              <a:cs typeface="Golos Text" panose="020B0604020202020204" charset="0"/>
            </a:endParaRPr>
          </a:p>
        </p:txBody>
      </p:sp>
      <p:grpSp>
        <p:nvGrpSpPr>
          <p:cNvPr id="17" name="Google Shape;811;p8">
            <a:extLst>
              <a:ext uri="{FF2B5EF4-FFF2-40B4-BE49-F238E27FC236}">
                <a16:creationId xmlns:a16="http://schemas.microsoft.com/office/drawing/2014/main" id="{8FF73BC5-2AE1-D2F7-59A1-25C34EF35AE8}"/>
              </a:ext>
            </a:extLst>
          </p:cNvPr>
          <p:cNvGrpSpPr/>
          <p:nvPr/>
        </p:nvGrpSpPr>
        <p:grpSpPr>
          <a:xfrm>
            <a:off x="1118575" y="1535374"/>
            <a:ext cx="1901098" cy="2324526"/>
            <a:chOff x="1146625" y="2025923"/>
            <a:chExt cx="1901098" cy="2324526"/>
          </a:xfrm>
        </p:grpSpPr>
        <p:sp>
          <p:nvSpPr>
            <p:cNvPr id="30" name="Google Shape;812;p8">
              <a:extLst>
                <a:ext uri="{FF2B5EF4-FFF2-40B4-BE49-F238E27FC236}">
                  <a16:creationId xmlns:a16="http://schemas.microsoft.com/office/drawing/2014/main" id="{098580B9-ED98-4268-F9F2-5E2CC8E6D83D}"/>
                </a:ext>
              </a:extLst>
            </p:cNvPr>
            <p:cNvSpPr/>
            <p:nvPr/>
          </p:nvSpPr>
          <p:spPr>
            <a:xfrm>
              <a:off x="1146625" y="2025923"/>
              <a:ext cx="1901098" cy="2324526"/>
            </a:xfrm>
            <a:custGeom>
              <a:avLst/>
              <a:gdLst/>
              <a:ahLst/>
              <a:cxnLst/>
              <a:rect l="l" t="t" r="r" b="b"/>
              <a:pathLst>
                <a:path w="56030" h="81334" extrusionOk="0">
                  <a:moveTo>
                    <a:pt x="33260" y="1336"/>
                  </a:moveTo>
                  <a:cubicBezTo>
                    <a:pt x="33539" y="1336"/>
                    <a:pt x="33817" y="1370"/>
                    <a:pt x="34076" y="1387"/>
                  </a:cubicBezTo>
                  <a:cubicBezTo>
                    <a:pt x="34442" y="1411"/>
                    <a:pt x="34814" y="1418"/>
                    <a:pt x="35183" y="1418"/>
                  </a:cubicBezTo>
                  <a:cubicBezTo>
                    <a:pt x="35544" y="1418"/>
                    <a:pt x="35901" y="1411"/>
                    <a:pt x="36248" y="1409"/>
                  </a:cubicBezTo>
                  <a:cubicBezTo>
                    <a:pt x="36252" y="1409"/>
                    <a:pt x="36255" y="1409"/>
                    <a:pt x="36258" y="1409"/>
                  </a:cubicBezTo>
                  <a:cubicBezTo>
                    <a:pt x="36642" y="1409"/>
                    <a:pt x="37019" y="1563"/>
                    <a:pt x="37424" y="1563"/>
                  </a:cubicBezTo>
                  <a:cubicBezTo>
                    <a:pt x="37593" y="1563"/>
                    <a:pt x="37768" y="1536"/>
                    <a:pt x="37950" y="1460"/>
                  </a:cubicBezTo>
                  <a:cubicBezTo>
                    <a:pt x="38099" y="1398"/>
                    <a:pt x="38283" y="1367"/>
                    <a:pt x="38479" y="1367"/>
                  </a:cubicBezTo>
                  <a:cubicBezTo>
                    <a:pt x="38804" y="1367"/>
                    <a:pt x="39162" y="1454"/>
                    <a:pt x="39449" y="1632"/>
                  </a:cubicBezTo>
                  <a:cubicBezTo>
                    <a:pt x="39511" y="1671"/>
                    <a:pt x="39567" y="1684"/>
                    <a:pt x="39622" y="1684"/>
                  </a:cubicBezTo>
                  <a:cubicBezTo>
                    <a:pt x="39751" y="1684"/>
                    <a:pt x="39866" y="1608"/>
                    <a:pt x="39999" y="1608"/>
                  </a:cubicBezTo>
                  <a:cubicBezTo>
                    <a:pt x="40013" y="1608"/>
                    <a:pt x="40027" y="1609"/>
                    <a:pt x="40041" y="1610"/>
                  </a:cubicBezTo>
                  <a:cubicBezTo>
                    <a:pt x="41406" y="1781"/>
                    <a:pt x="42770" y="1956"/>
                    <a:pt x="44123" y="2195"/>
                  </a:cubicBezTo>
                  <a:cubicBezTo>
                    <a:pt x="44885" y="2330"/>
                    <a:pt x="45647" y="2473"/>
                    <a:pt x="46409" y="2603"/>
                  </a:cubicBezTo>
                  <a:cubicBezTo>
                    <a:pt x="47120" y="2725"/>
                    <a:pt x="47905" y="2785"/>
                    <a:pt x="48484" y="3303"/>
                  </a:cubicBezTo>
                  <a:cubicBezTo>
                    <a:pt x="48751" y="3541"/>
                    <a:pt x="49171" y="3490"/>
                    <a:pt x="49483" y="3737"/>
                  </a:cubicBezTo>
                  <a:cubicBezTo>
                    <a:pt x="50081" y="4210"/>
                    <a:pt x="50396" y="4821"/>
                    <a:pt x="50790" y="5416"/>
                  </a:cubicBezTo>
                  <a:cubicBezTo>
                    <a:pt x="51012" y="5750"/>
                    <a:pt x="51030" y="6218"/>
                    <a:pt x="51476" y="6445"/>
                  </a:cubicBezTo>
                  <a:cubicBezTo>
                    <a:pt x="51593" y="6505"/>
                    <a:pt x="51531" y="6690"/>
                    <a:pt x="51541" y="6821"/>
                  </a:cubicBezTo>
                  <a:cubicBezTo>
                    <a:pt x="51569" y="7195"/>
                    <a:pt x="51588" y="7555"/>
                    <a:pt x="51778" y="7924"/>
                  </a:cubicBezTo>
                  <a:cubicBezTo>
                    <a:pt x="51972" y="8300"/>
                    <a:pt x="51771" y="8758"/>
                    <a:pt x="51889" y="9199"/>
                  </a:cubicBezTo>
                  <a:cubicBezTo>
                    <a:pt x="52021" y="9696"/>
                    <a:pt x="52105" y="10221"/>
                    <a:pt x="52166" y="10743"/>
                  </a:cubicBezTo>
                  <a:cubicBezTo>
                    <a:pt x="52256" y="11520"/>
                    <a:pt x="52309" y="12297"/>
                    <a:pt x="52381" y="13074"/>
                  </a:cubicBezTo>
                  <a:cubicBezTo>
                    <a:pt x="52432" y="13630"/>
                    <a:pt x="52491" y="14190"/>
                    <a:pt x="52540" y="14742"/>
                  </a:cubicBezTo>
                  <a:cubicBezTo>
                    <a:pt x="52585" y="15263"/>
                    <a:pt x="52581" y="15798"/>
                    <a:pt x="52618" y="16329"/>
                  </a:cubicBezTo>
                  <a:cubicBezTo>
                    <a:pt x="52633" y="16551"/>
                    <a:pt x="52401" y="16651"/>
                    <a:pt x="52176" y="16651"/>
                  </a:cubicBezTo>
                  <a:cubicBezTo>
                    <a:pt x="52129" y="16651"/>
                    <a:pt x="52082" y="16646"/>
                    <a:pt x="52038" y="16638"/>
                  </a:cubicBezTo>
                  <a:cubicBezTo>
                    <a:pt x="51774" y="16586"/>
                    <a:pt x="51512" y="16568"/>
                    <a:pt x="51250" y="16568"/>
                  </a:cubicBezTo>
                  <a:cubicBezTo>
                    <a:pt x="50637" y="16568"/>
                    <a:pt x="50026" y="16667"/>
                    <a:pt x="49413" y="16667"/>
                  </a:cubicBezTo>
                  <a:cubicBezTo>
                    <a:pt x="49315" y="16667"/>
                    <a:pt x="49217" y="16664"/>
                    <a:pt x="49119" y="16659"/>
                  </a:cubicBezTo>
                  <a:cubicBezTo>
                    <a:pt x="49042" y="16654"/>
                    <a:pt x="48943" y="16635"/>
                    <a:pt x="48847" y="16635"/>
                  </a:cubicBezTo>
                  <a:cubicBezTo>
                    <a:pt x="48699" y="16635"/>
                    <a:pt x="48559" y="16680"/>
                    <a:pt x="48517" y="16893"/>
                  </a:cubicBezTo>
                  <a:cubicBezTo>
                    <a:pt x="48511" y="16918"/>
                    <a:pt x="48452" y="16955"/>
                    <a:pt x="48425" y="16955"/>
                  </a:cubicBezTo>
                  <a:cubicBezTo>
                    <a:pt x="48422" y="16955"/>
                    <a:pt x="48420" y="16955"/>
                    <a:pt x="48418" y="16954"/>
                  </a:cubicBezTo>
                  <a:cubicBezTo>
                    <a:pt x="48197" y="16876"/>
                    <a:pt x="47979" y="16846"/>
                    <a:pt x="47762" y="16846"/>
                  </a:cubicBezTo>
                  <a:cubicBezTo>
                    <a:pt x="47095" y="16846"/>
                    <a:pt x="46445" y="17131"/>
                    <a:pt x="45778" y="17162"/>
                  </a:cubicBezTo>
                  <a:cubicBezTo>
                    <a:pt x="44389" y="17225"/>
                    <a:pt x="42988" y="17165"/>
                    <a:pt x="41595" y="17309"/>
                  </a:cubicBezTo>
                  <a:cubicBezTo>
                    <a:pt x="41142" y="17356"/>
                    <a:pt x="40684" y="17371"/>
                    <a:pt x="40225" y="17371"/>
                  </a:cubicBezTo>
                  <a:cubicBezTo>
                    <a:pt x="39458" y="17371"/>
                    <a:pt x="38686" y="17330"/>
                    <a:pt x="37919" y="17330"/>
                  </a:cubicBezTo>
                  <a:cubicBezTo>
                    <a:pt x="37912" y="17330"/>
                    <a:pt x="37905" y="17330"/>
                    <a:pt x="37898" y="17330"/>
                  </a:cubicBezTo>
                  <a:cubicBezTo>
                    <a:pt x="37461" y="17330"/>
                    <a:pt x="37025" y="17351"/>
                    <a:pt x="36589" y="17352"/>
                  </a:cubicBezTo>
                  <a:cubicBezTo>
                    <a:pt x="36558" y="17352"/>
                    <a:pt x="36527" y="17352"/>
                    <a:pt x="36495" y="17352"/>
                  </a:cubicBezTo>
                  <a:cubicBezTo>
                    <a:pt x="35771" y="17352"/>
                    <a:pt x="35047" y="17344"/>
                    <a:pt x="34323" y="17344"/>
                  </a:cubicBezTo>
                  <a:cubicBezTo>
                    <a:pt x="33940" y="17344"/>
                    <a:pt x="33557" y="17346"/>
                    <a:pt x="33174" y="17353"/>
                  </a:cubicBezTo>
                  <a:cubicBezTo>
                    <a:pt x="32847" y="17360"/>
                    <a:pt x="32520" y="17362"/>
                    <a:pt x="32193" y="17362"/>
                  </a:cubicBezTo>
                  <a:cubicBezTo>
                    <a:pt x="31767" y="17362"/>
                    <a:pt x="31340" y="17359"/>
                    <a:pt x="30915" y="17359"/>
                  </a:cubicBezTo>
                  <a:cubicBezTo>
                    <a:pt x="30386" y="17359"/>
                    <a:pt x="29859" y="17364"/>
                    <a:pt x="29334" y="17385"/>
                  </a:cubicBezTo>
                  <a:cubicBezTo>
                    <a:pt x="28763" y="17409"/>
                    <a:pt x="28193" y="17416"/>
                    <a:pt x="27622" y="17416"/>
                  </a:cubicBezTo>
                  <a:cubicBezTo>
                    <a:pt x="26980" y="17416"/>
                    <a:pt x="26338" y="17407"/>
                    <a:pt x="25696" y="17407"/>
                  </a:cubicBezTo>
                  <a:cubicBezTo>
                    <a:pt x="24935" y="17407"/>
                    <a:pt x="24175" y="17419"/>
                    <a:pt x="23414" y="17468"/>
                  </a:cubicBezTo>
                  <a:cubicBezTo>
                    <a:pt x="22490" y="17528"/>
                    <a:pt x="21548" y="17571"/>
                    <a:pt x="20641" y="17658"/>
                  </a:cubicBezTo>
                  <a:cubicBezTo>
                    <a:pt x="19529" y="17765"/>
                    <a:pt x="18414" y="17819"/>
                    <a:pt x="17298" y="17819"/>
                  </a:cubicBezTo>
                  <a:cubicBezTo>
                    <a:pt x="17123" y="17819"/>
                    <a:pt x="16948" y="17818"/>
                    <a:pt x="16773" y="17815"/>
                  </a:cubicBezTo>
                  <a:cubicBezTo>
                    <a:pt x="15443" y="17794"/>
                    <a:pt x="14109" y="17701"/>
                    <a:pt x="12781" y="17701"/>
                  </a:cubicBezTo>
                  <a:cubicBezTo>
                    <a:pt x="12411" y="17701"/>
                    <a:pt x="12041" y="17708"/>
                    <a:pt x="11672" y="17726"/>
                  </a:cubicBezTo>
                  <a:cubicBezTo>
                    <a:pt x="10711" y="17772"/>
                    <a:pt x="9751" y="17802"/>
                    <a:pt x="8791" y="17802"/>
                  </a:cubicBezTo>
                  <a:cubicBezTo>
                    <a:pt x="8616" y="17802"/>
                    <a:pt x="8440" y="17801"/>
                    <a:pt x="8265" y="17799"/>
                  </a:cubicBezTo>
                  <a:cubicBezTo>
                    <a:pt x="7532" y="17792"/>
                    <a:pt x="6796" y="17677"/>
                    <a:pt x="6068" y="17677"/>
                  </a:cubicBezTo>
                  <a:cubicBezTo>
                    <a:pt x="5945" y="17677"/>
                    <a:pt x="5823" y="17680"/>
                    <a:pt x="5700" y="17688"/>
                  </a:cubicBezTo>
                  <a:cubicBezTo>
                    <a:pt x="5591" y="17695"/>
                    <a:pt x="5480" y="17698"/>
                    <a:pt x="5370" y="17698"/>
                  </a:cubicBezTo>
                  <a:cubicBezTo>
                    <a:pt x="4898" y="17698"/>
                    <a:pt x="4422" y="17647"/>
                    <a:pt x="3949" y="17647"/>
                  </a:cubicBezTo>
                  <a:cubicBezTo>
                    <a:pt x="3497" y="17647"/>
                    <a:pt x="3048" y="17693"/>
                    <a:pt x="2609" y="17874"/>
                  </a:cubicBezTo>
                  <a:cubicBezTo>
                    <a:pt x="2568" y="17891"/>
                    <a:pt x="2510" y="17902"/>
                    <a:pt x="2454" y="17902"/>
                  </a:cubicBezTo>
                  <a:cubicBezTo>
                    <a:pt x="2349" y="17902"/>
                    <a:pt x="2251" y="17862"/>
                    <a:pt x="2270" y="17741"/>
                  </a:cubicBezTo>
                  <a:cubicBezTo>
                    <a:pt x="2309" y="17489"/>
                    <a:pt x="2122" y="17195"/>
                    <a:pt x="2169" y="17082"/>
                  </a:cubicBezTo>
                  <a:cubicBezTo>
                    <a:pt x="2457" y="16370"/>
                    <a:pt x="2382" y="15627"/>
                    <a:pt x="2476" y="14904"/>
                  </a:cubicBezTo>
                  <a:cubicBezTo>
                    <a:pt x="2530" y="14496"/>
                    <a:pt x="3015" y="14120"/>
                    <a:pt x="2677" y="13702"/>
                  </a:cubicBezTo>
                  <a:cubicBezTo>
                    <a:pt x="2463" y="13437"/>
                    <a:pt x="2680" y="13108"/>
                    <a:pt x="2634" y="13042"/>
                  </a:cubicBezTo>
                  <a:cubicBezTo>
                    <a:pt x="2321" y="12594"/>
                    <a:pt x="3155" y="12197"/>
                    <a:pt x="2648" y="11777"/>
                  </a:cubicBezTo>
                  <a:cubicBezTo>
                    <a:pt x="2432" y="11598"/>
                    <a:pt x="2873" y="11604"/>
                    <a:pt x="2843" y="11335"/>
                  </a:cubicBezTo>
                  <a:cubicBezTo>
                    <a:pt x="2782" y="10801"/>
                    <a:pt x="2868" y="10238"/>
                    <a:pt x="2951" y="9684"/>
                  </a:cubicBezTo>
                  <a:cubicBezTo>
                    <a:pt x="3058" y="8966"/>
                    <a:pt x="3045" y="8228"/>
                    <a:pt x="3216" y="7507"/>
                  </a:cubicBezTo>
                  <a:cubicBezTo>
                    <a:pt x="3313" y="7102"/>
                    <a:pt x="3723" y="6837"/>
                    <a:pt x="3723" y="6389"/>
                  </a:cubicBezTo>
                  <a:cubicBezTo>
                    <a:pt x="3723" y="5842"/>
                    <a:pt x="4105" y="5400"/>
                    <a:pt x="4303" y="4916"/>
                  </a:cubicBezTo>
                  <a:cubicBezTo>
                    <a:pt x="4695" y="3955"/>
                    <a:pt x="5709" y="3783"/>
                    <a:pt x="6433" y="3277"/>
                  </a:cubicBezTo>
                  <a:cubicBezTo>
                    <a:pt x="6906" y="2948"/>
                    <a:pt x="7630" y="2927"/>
                    <a:pt x="8157" y="2579"/>
                  </a:cubicBezTo>
                  <a:cubicBezTo>
                    <a:pt x="8173" y="2569"/>
                    <a:pt x="8193" y="2565"/>
                    <a:pt x="8216" y="2565"/>
                  </a:cubicBezTo>
                  <a:cubicBezTo>
                    <a:pt x="8297" y="2565"/>
                    <a:pt x="8415" y="2614"/>
                    <a:pt x="8499" y="2628"/>
                  </a:cubicBezTo>
                  <a:cubicBezTo>
                    <a:pt x="8855" y="2583"/>
                    <a:pt x="9186" y="2651"/>
                    <a:pt x="9459" y="2287"/>
                  </a:cubicBezTo>
                  <a:cubicBezTo>
                    <a:pt x="9569" y="2142"/>
                    <a:pt x="9881" y="2088"/>
                    <a:pt x="10194" y="2088"/>
                  </a:cubicBezTo>
                  <a:cubicBezTo>
                    <a:pt x="10283" y="2088"/>
                    <a:pt x="10372" y="2092"/>
                    <a:pt x="10457" y="2100"/>
                  </a:cubicBezTo>
                  <a:cubicBezTo>
                    <a:pt x="10563" y="2110"/>
                    <a:pt x="10668" y="2115"/>
                    <a:pt x="10774" y="2115"/>
                  </a:cubicBezTo>
                  <a:cubicBezTo>
                    <a:pt x="11375" y="2115"/>
                    <a:pt x="11966" y="1966"/>
                    <a:pt x="12561" y="1868"/>
                  </a:cubicBezTo>
                  <a:cubicBezTo>
                    <a:pt x="12825" y="1825"/>
                    <a:pt x="13096" y="1813"/>
                    <a:pt x="13369" y="1813"/>
                  </a:cubicBezTo>
                  <a:cubicBezTo>
                    <a:pt x="13687" y="1813"/>
                    <a:pt x="14009" y="1829"/>
                    <a:pt x="14327" y="1829"/>
                  </a:cubicBezTo>
                  <a:cubicBezTo>
                    <a:pt x="14444" y="1829"/>
                    <a:pt x="14563" y="1841"/>
                    <a:pt x="14678" y="1841"/>
                  </a:cubicBezTo>
                  <a:cubicBezTo>
                    <a:pt x="14864" y="1841"/>
                    <a:pt x="15043" y="1811"/>
                    <a:pt x="15197" y="1656"/>
                  </a:cubicBezTo>
                  <a:cubicBezTo>
                    <a:pt x="15249" y="1603"/>
                    <a:pt x="15302" y="1583"/>
                    <a:pt x="15358" y="1583"/>
                  </a:cubicBezTo>
                  <a:cubicBezTo>
                    <a:pt x="15432" y="1583"/>
                    <a:pt x="15510" y="1619"/>
                    <a:pt x="15592" y="1664"/>
                  </a:cubicBezTo>
                  <a:cubicBezTo>
                    <a:pt x="15777" y="1765"/>
                    <a:pt x="15960" y="1800"/>
                    <a:pt x="16144" y="1800"/>
                  </a:cubicBezTo>
                  <a:cubicBezTo>
                    <a:pt x="16386" y="1800"/>
                    <a:pt x="16632" y="1739"/>
                    <a:pt x="16892" y="1682"/>
                  </a:cubicBezTo>
                  <a:cubicBezTo>
                    <a:pt x="17145" y="1628"/>
                    <a:pt x="17422" y="1418"/>
                    <a:pt x="17701" y="1418"/>
                  </a:cubicBezTo>
                  <a:cubicBezTo>
                    <a:pt x="17852" y="1418"/>
                    <a:pt x="18003" y="1480"/>
                    <a:pt x="18151" y="1660"/>
                  </a:cubicBezTo>
                  <a:cubicBezTo>
                    <a:pt x="18307" y="1555"/>
                    <a:pt x="18475" y="1536"/>
                    <a:pt x="18646" y="1536"/>
                  </a:cubicBezTo>
                  <a:cubicBezTo>
                    <a:pt x="18738" y="1536"/>
                    <a:pt x="18830" y="1542"/>
                    <a:pt x="18922" y="1542"/>
                  </a:cubicBezTo>
                  <a:cubicBezTo>
                    <a:pt x="18981" y="1542"/>
                    <a:pt x="19039" y="1539"/>
                    <a:pt x="19096" y="1532"/>
                  </a:cubicBezTo>
                  <a:cubicBezTo>
                    <a:pt x="19202" y="1520"/>
                    <a:pt x="19287" y="1481"/>
                    <a:pt x="19377" y="1481"/>
                  </a:cubicBezTo>
                  <a:cubicBezTo>
                    <a:pt x="19437" y="1481"/>
                    <a:pt x="19499" y="1499"/>
                    <a:pt x="19571" y="1554"/>
                  </a:cubicBezTo>
                  <a:cubicBezTo>
                    <a:pt x="19647" y="1614"/>
                    <a:pt x="19740" y="1638"/>
                    <a:pt x="19832" y="1638"/>
                  </a:cubicBezTo>
                  <a:cubicBezTo>
                    <a:pt x="19960" y="1638"/>
                    <a:pt x="20084" y="1591"/>
                    <a:pt x="20155" y="1527"/>
                  </a:cubicBezTo>
                  <a:cubicBezTo>
                    <a:pt x="20223" y="1465"/>
                    <a:pt x="20280" y="1445"/>
                    <a:pt x="20331" y="1445"/>
                  </a:cubicBezTo>
                  <a:cubicBezTo>
                    <a:pt x="20423" y="1445"/>
                    <a:pt x="20495" y="1512"/>
                    <a:pt x="20578" y="1512"/>
                  </a:cubicBezTo>
                  <a:cubicBezTo>
                    <a:pt x="20579" y="1512"/>
                    <a:pt x="20581" y="1512"/>
                    <a:pt x="20582" y="1512"/>
                  </a:cubicBezTo>
                  <a:cubicBezTo>
                    <a:pt x="20585" y="1511"/>
                    <a:pt x="20587" y="1511"/>
                    <a:pt x="20590" y="1511"/>
                  </a:cubicBezTo>
                  <a:cubicBezTo>
                    <a:pt x="20787" y="1511"/>
                    <a:pt x="21017" y="1683"/>
                    <a:pt x="21222" y="1683"/>
                  </a:cubicBezTo>
                  <a:cubicBezTo>
                    <a:pt x="21345" y="1683"/>
                    <a:pt x="21460" y="1620"/>
                    <a:pt x="21552" y="1420"/>
                  </a:cubicBezTo>
                  <a:cubicBezTo>
                    <a:pt x="21592" y="1456"/>
                    <a:pt x="21636" y="1469"/>
                    <a:pt x="21684" y="1469"/>
                  </a:cubicBezTo>
                  <a:cubicBezTo>
                    <a:pt x="21794" y="1469"/>
                    <a:pt x="21920" y="1403"/>
                    <a:pt x="22037" y="1403"/>
                  </a:cubicBezTo>
                  <a:cubicBezTo>
                    <a:pt x="22130" y="1403"/>
                    <a:pt x="22218" y="1444"/>
                    <a:pt x="22288" y="1588"/>
                  </a:cubicBezTo>
                  <a:cubicBezTo>
                    <a:pt x="22313" y="1640"/>
                    <a:pt x="22330" y="1660"/>
                    <a:pt x="22343" y="1660"/>
                  </a:cubicBezTo>
                  <a:cubicBezTo>
                    <a:pt x="22388" y="1660"/>
                    <a:pt x="22390" y="1428"/>
                    <a:pt x="22527" y="1428"/>
                  </a:cubicBezTo>
                  <a:cubicBezTo>
                    <a:pt x="22552" y="1428"/>
                    <a:pt x="22581" y="1435"/>
                    <a:pt x="22616" y="1453"/>
                  </a:cubicBezTo>
                  <a:cubicBezTo>
                    <a:pt x="22704" y="1499"/>
                    <a:pt x="22800" y="1515"/>
                    <a:pt x="22898" y="1515"/>
                  </a:cubicBezTo>
                  <a:cubicBezTo>
                    <a:pt x="23131" y="1515"/>
                    <a:pt x="23381" y="1424"/>
                    <a:pt x="23597" y="1424"/>
                  </a:cubicBezTo>
                  <a:cubicBezTo>
                    <a:pt x="23620" y="1424"/>
                    <a:pt x="23642" y="1425"/>
                    <a:pt x="23665" y="1427"/>
                  </a:cubicBezTo>
                  <a:cubicBezTo>
                    <a:pt x="23715" y="1432"/>
                    <a:pt x="23766" y="1434"/>
                    <a:pt x="23818" y="1434"/>
                  </a:cubicBezTo>
                  <a:cubicBezTo>
                    <a:pt x="24044" y="1434"/>
                    <a:pt x="24276" y="1394"/>
                    <a:pt x="24503" y="1394"/>
                  </a:cubicBezTo>
                  <a:cubicBezTo>
                    <a:pt x="24704" y="1394"/>
                    <a:pt x="24902" y="1426"/>
                    <a:pt x="25090" y="1546"/>
                  </a:cubicBezTo>
                  <a:cubicBezTo>
                    <a:pt x="25134" y="1573"/>
                    <a:pt x="25174" y="1584"/>
                    <a:pt x="25212" y="1584"/>
                  </a:cubicBezTo>
                  <a:cubicBezTo>
                    <a:pt x="25358" y="1584"/>
                    <a:pt x="25475" y="1428"/>
                    <a:pt x="25631" y="1428"/>
                  </a:cubicBezTo>
                  <a:cubicBezTo>
                    <a:pt x="25645" y="1428"/>
                    <a:pt x="25659" y="1429"/>
                    <a:pt x="25674" y="1432"/>
                  </a:cubicBezTo>
                  <a:cubicBezTo>
                    <a:pt x="25909" y="1477"/>
                    <a:pt x="26151" y="1485"/>
                    <a:pt x="26390" y="1485"/>
                  </a:cubicBezTo>
                  <a:cubicBezTo>
                    <a:pt x="26536" y="1485"/>
                    <a:pt x="26681" y="1482"/>
                    <a:pt x="26824" y="1482"/>
                  </a:cubicBezTo>
                  <a:cubicBezTo>
                    <a:pt x="26985" y="1482"/>
                    <a:pt x="27143" y="1486"/>
                    <a:pt x="27297" y="1503"/>
                  </a:cubicBezTo>
                  <a:cubicBezTo>
                    <a:pt x="27369" y="1511"/>
                    <a:pt x="27441" y="1514"/>
                    <a:pt x="27512" y="1514"/>
                  </a:cubicBezTo>
                  <a:cubicBezTo>
                    <a:pt x="27866" y="1514"/>
                    <a:pt x="28214" y="1434"/>
                    <a:pt x="28513" y="1434"/>
                  </a:cubicBezTo>
                  <a:cubicBezTo>
                    <a:pt x="28606" y="1434"/>
                    <a:pt x="28695" y="1442"/>
                    <a:pt x="28778" y="1463"/>
                  </a:cubicBezTo>
                  <a:cubicBezTo>
                    <a:pt x="28892" y="1491"/>
                    <a:pt x="29003" y="1502"/>
                    <a:pt x="29111" y="1502"/>
                  </a:cubicBezTo>
                  <a:cubicBezTo>
                    <a:pt x="29456" y="1502"/>
                    <a:pt x="29772" y="1393"/>
                    <a:pt x="30062" y="1393"/>
                  </a:cubicBezTo>
                  <a:cubicBezTo>
                    <a:pt x="30143" y="1393"/>
                    <a:pt x="30223" y="1401"/>
                    <a:pt x="30300" y="1424"/>
                  </a:cubicBezTo>
                  <a:cubicBezTo>
                    <a:pt x="30418" y="1458"/>
                    <a:pt x="30538" y="1471"/>
                    <a:pt x="30657" y="1471"/>
                  </a:cubicBezTo>
                  <a:cubicBezTo>
                    <a:pt x="30997" y="1471"/>
                    <a:pt x="31336" y="1368"/>
                    <a:pt x="31664" y="1368"/>
                  </a:cubicBezTo>
                  <a:cubicBezTo>
                    <a:pt x="31882" y="1368"/>
                    <a:pt x="32094" y="1413"/>
                    <a:pt x="32298" y="1563"/>
                  </a:cubicBezTo>
                  <a:cubicBezTo>
                    <a:pt x="32599" y="1383"/>
                    <a:pt x="32930" y="1336"/>
                    <a:pt x="33260" y="1336"/>
                  </a:cubicBezTo>
                  <a:close/>
                  <a:moveTo>
                    <a:pt x="51948" y="17784"/>
                  </a:moveTo>
                  <a:cubicBezTo>
                    <a:pt x="52101" y="17784"/>
                    <a:pt x="52269" y="18068"/>
                    <a:pt x="52499" y="18068"/>
                  </a:cubicBezTo>
                  <a:cubicBezTo>
                    <a:pt x="52526" y="18068"/>
                    <a:pt x="52554" y="18064"/>
                    <a:pt x="52582" y="18056"/>
                  </a:cubicBezTo>
                  <a:cubicBezTo>
                    <a:pt x="52584" y="18055"/>
                    <a:pt x="52586" y="18055"/>
                    <a:pt x="52588" y="18055"/>
                  </a:cubicBezTo>
                  <a:cubicBezTo>
                    <a:pt x="52699" y="18055"/>
                    <a:pt x="53016" y="18893"/>
                    <a:pt x="52913" y="18980"/>
                  </a:cubicBezTo>
                  <a:cubicBezTo>
                    <a:pt x="52700" y="19161"/>
                    <a:pt x="52860" y="19350"/>
                    <a:pt x="52897" y="19513"/>
                  </a:cubicBezTo>
                  <a:cubicBezTo>
                    <a:pt x="52984" y="19881"/>
                    <a:pt x="52764" y="20320"/>
                    <a:pt x="53181" y="20621"/>
                  </a:cubicBezTo>
                  <a:cubicBezTo>
                    <a:pt x="53210" y="20642"/>
                    <a:pt x="53206" y="20731"/>
                    <a:pt x="53183" y="20773"/>
                  </a:cubicBezTo>
                  <a:cubicBezTo>
                    <a:pt x="52946" y="21205"/>
                    <a:pt x="53086" y="21651"/>
                    <a:pt x="53126" y="22091"/>
                  </a:cubicBezTo>
                  <a:cubicBezTo>
                    <a:pt x="53181" y="22684"/>
                    <a:pt x="53293" y="23275"/>
                    <a:pt x="53202" y="23875"/>
                  </a:cubicBezTo>
                  <a:cubicBezTo>
                    <a:pt x="53149" y="24223"/>
                    <a:pt x="53457" y="24401"/>
                    <a:pt x="53703" y="24601"/>
                  </a:cubicBezTo>
                  <a:cubicBezTo>
                    <a:pt x="53661" y="24663"/>
                    <a:pt x="53602" y="24681"/>
                    <a:pt x="53543" y="24681"/>
                  </a:cubicBezTo>
                  <a:cubicBezTo>
                    <a:pt x="53464" y="24681"/>
                    <a:pt x="53386" y="24650"/>
                    <a:pt x="53350" y="24650"/>
                  </a:cubicBezTo>
                  <a:cubicBezTo>
                    <a:pt x="53324" y="24650"/>
                    <a:pt x="53320" y="24666"/>
                    <a:pt x="53354" y="24721"/>
                  </a:cubicBezTo>
                  <a:cubicBezTo>
                    <a:pt x="53553" y="25052"/>
                    <a:pt x="53250" y="25425"/>
                    <a:pt x="53460" y="25641"/>
                  </a:cubicBezTo>
                  <a:cubicBezTo>
                    <a:pt x="54164" y="26364"/>
                    <a:pt x="53415" y="27140"/>
                    <a:pt x="53638" y="27901"/>
                  </a:cubicBezTo>
                  <a:cubicBezTo>
                    <a:pt x="53851" y="28633"/>
                    <a:pt x="53824" y="29445"/>
                    <a:pt x="53767" y="30213"/>
                  </a:cubicBezTo>
                  <a:cubicBezTo>
                    <a:pt x="53716" y="30890"/>
                    <a:pt x="53701" y="31599"/>
                    <a:pt x="53883" y="32201"/>
                  </a:cubicBezTo>
                  <a:cubicBezTo>
                    <a:pt x="54116" y="32972"/>
                    <a:pt x="53554" y="33773"/>
                    <a:pt x="54121" y="34478"/>
                  </a:cubicBezTo>
                  <a:cubicBezTo>
                    <a:pt x="53553" y="34914"/>
                    <a:pt x="53872" y="35468"/>
                    <a:pt x="53944" y="35950"/>
                  </a:cubicBezTo>
                  <a:cubicBezTo>
                    <a:pt x="54064" y="36756"/>
                    <a:pt x="53788" y="37598"/>
                    <a:pt x="54209" y="38373"/>
                  </a:cubicBezTo>
                  <a:cubicBezTo>
                    <a:pt x="53768" y="38675"/>
                    <a:pt x="54019" y="39098"/>
                    <a:pt x="54005" y="39459"/>
                  </a:cubicBezTo>
                  <a:cubicBezTo>
                    <a:pt x="53965" y="40541"/>
                    <a:pt x="53920" y="41629"/>
                    <a:pt x="53992" y="42709"/>
                  </a:cubicBezTo>
                  <a:cubicBezTo>
                    <a:pt x="54026" y="43220"/>
                    <a:pt x="53950" y="43725"/>
                    <a:pt x="54004" y="44238"/>
                  </a:cubicBezTo>
                  <a:cubicBezTo>
                    <a:pt x="54053" y="44708"/>
                    <a:pt x="54284" y="45275"/>
                    <a:pt x="54127" y="45624"/>
                  </a:cubicBezTo>
                  <a:cubicBezTo>
                    <a:pt x="53848" y="46250"/>
                    <a:pt x="54077" y="46806"/>
                    <a:pt x="54066" y="47386"/>
                  </a:cubicBezTo>
                  <a:cubicBezTo>
                    <a:pt x="54045" y="48554"/>
                    <a:pt x="54058" y="49722"/>
                    <a:pt x="54058" y="50890"/>
                  </a:cubicBezTo>
                  <a:cubicBezTo>
                    <a:pt x="54058" y="51791"/>
                    <a:pt x="54155" y="52705"/>
                    <a:pt x="54027" y="53590"/>
                  </a:cubicBezTo>
                  <a:cubicBezTo>
                    <a:pt x="53901" y="54452"/>
                    <a:pt x="53989" y="55302"/>
                    <a:pt x="53979" y="56155"/>
                  </a:cubicBezTo>
                  <a:cubicBezTo>
                    <a:pt x="53968" y="56968"/>
                    <a:pt x="53882" y="57779"/>
                    <a:pt x="53907" y="58592"/>
                  </a:cubicBezTo>
                  <a:cubicBezTo>
                    <a:pt x="53929" y="59332"/>
                    <a:pt x="54080" y="60089"/>
                    <a:pt x="53827" y="60810"/>
                  </a:cubicBezTo>
                  <a:cubicBezTo>
                    <a:pt x="53394" y="62037"/>
                    <a:pt x="53887" y="63234"/>
                    <a:pt x="53887" y="64443"/>
                  </a:cubicBezTo>
                  <a:cubicBezTo>
                    <a:pt x="53887" y="65810"/>
                    <a:pt x="53898" y="67181"/>
                    <a:pt x="53713" y="68548"/>
                  </a:cubicBezTo>
                  <a:cubicBezTo>
                    <a:pt x="53576" y="69555"/>
                    <a:pt x="53475" y="70575"/>
                    <a:pt x="53343" y="71578"/>
                  </a:cubicBezTo>
                  <a:cubicBezTo>
                    <a:pt x="53136" y="73170"/>
                    <a:pt x="52770" y="74779"/>
                    <a:pt x="51752" y="76172"/>
                  </a:cubicBezTo>
                  <a:cubicBezTo>
                    <a:pt x="51200" y="76929"/>
                    <a:pt x="50495" y="77574"/>
                    <a:pt x="49722" y="78105"/>
                  </a:cubicBezTo>
                  <a:cubicBezTo>
                    <a:pt x="49362" y="78353"/>
                    <a:pt x="48766" y="78445"/>
                    <a:pt x="48273" y="78594"/>
                  </a:cubicBezTo>
                  <a:cubicBezTo>
                    <a:pt x="47260" y="78899"/>
                    <a:pt x="46209" y="78765"/>
                    <a:pt x="45178" y="78837"/>
                  </a:cubicBezTo>
                  <a:cubicBezTo>
                    <a:pt x="43691" y="78939"/>
                    <a:pt x="42184" y="78872"/>
                    <a:pt x="40707" y="79038"/>
                  </a:cubicBezTo>
                  <a:cubicBezTo>
                    <a:pt x="39974" y="79120"/>
                    <a:pt x="39234" y="79275"/>
                    <a:pt x="38493" y="79337"/>
                  </a:cubicBezTo>
                  <a:cubicBezTo>
                    <a:pt x="37299" y="79439"/>
                    <a:pt x="36097" y="79451"/>
                    <a:pt x="34903" y="79544"/>
                  </a:cubicBezTo>
                  <a:cubicBezTo>
                    <a:pt x="34492" y="79575"/>
                    <a:pt x="34056" y="79608"/>
                    <a:pt x="33656" y="79608"/>
                  </a:cubicBezTo>
                  <a:cubicBezTo>
                    <a:pt x="33546" y="79608"/>
                    <a:pt x="33440" y="79605"/>
                    <a:pt x="33337" y="79600"/>
                  </a:cubicBezTo>
                  <a:cubicBezTo>
                    <a:pt x="33269" y="79596"/>
                    <a:pt x="33201" y="79595"/>
                    <a:pt x="33133" y="79595"/>
                  </a:cubicBezTo>
                  <a:cubicBezTo>
                    <a:pt x="32688" y="79595"/>
                    <a:pt x="32251" y="79665"/>
                    <a:pt x="31818" y="79665"/>
                  </a:cubicBezTo>
                  <a:cubicBezTo>
                    <a:pt x="31675" y="79665"/>
                    <a:pt x="31532" y="79657"/>
                    <a:pt x="31390" y="79637"/>
                  </a:cubicBezTo>
                  <a:cubicBezTo>
                    <a:pt x="31197" y="79609"/>
                    <a:pt x="31003" y="79598"/>
                    <a:pt x="30810" y="79598"/>
                  </a:cubicBezTo>
                  <a:cubicBezTo>
                    <a:pt x="30306" y="79598"/>
                    <a:pt x="29809" y="79675"/>
                    <a:pt x="29341" y="79740"/>
                  </a:cubicBezTo>
                  <a:cubicBezTo>
                    <a:pt x="28149" y="79905"/>
                    <a:pt x="26952" y="79894"/>
                    <a:pt x="25765" y="80021"/>
                  </a:cubicBezTo>
                  <a:cubicBezTo>
                    <a:pt x="25329" y="80068"/>
                    <a:pt x="24892" y="80082"/>
                    <a:pt x="24454" y="80082"/>
                  </a:cubicBezTo>
                  <a:cubicBezTo>
                    <a:pt x="23808" y="80082"/>
                    <a:pt x="23161" y="80052"/>
                    <a:pt x="22514" y="80052"/>
                  </a:cubicBezTo>
                  <a:cubicBezTo>
                    <a:pt x="22301" y="80052"/>
                    <a:pt x="22087" y="80055"/>
                    <a:pt x="21873" y="80064"/>
                  </a:cubicBezTo>
                  <a:cubicBezTo>
                    <a:pt x="21808" y="80067"/>
                    <a:pt x="21743" y="80068"/>
                    <a:pt x="21677" y="80068"/>
                  </a:cubicBezTo>
                  <a:cubicBezTo>
                    <a:pt x="21032" y="80068"/>
                    <a:pt x="20358" y="79947"/>
                    <a:pt x="19709" y="79904"/>
                  </a:cubicBezTo>
                  <a:cubicBezTo>
                    <a:pt x="18790" y="79844"/>
                    <a:pt x="17883" y="79671"/>
                    <a:pt x="16953" y="79660"/>
                  </a:cubicBezTo>
                  <a:cubicBezTo>
                    <a:pt x="16393" y="79654"/>
                    <a:pt x="15816" y="79504"/>
                    <a:pt x="15244" y="79425"/>
                  </a:cubicBezTo>
                  <a:cubicBezTo>
                    <a:pt x="13561" y="79191"/>
                    <a:pt x="11870" y="79143"/>
                    <a:pt x="10177" y="79120"/>
                  </a:cubicBezTo>
                  <a:cubicBezTo>
                    <a:pt x="9131" y="79105"/>
                    <a:pt x="8171" y="78904"/>
                    <a:pt x="7345" y="78331"/>
                  </a:cubicBezTo>
                  <a:cubicBezTo>
                    <a:pt x="6830" y="77973"/>
                    <a:pt x="6223" y="77760"/>
                    <a:pt x="5676" y="77469"/>
                  </a:cubicBezTo>
                  <a:cubicBezTo>
                    <a:pt x="5130" y="77179"/>
                    <a:pt x="4888" y="76747"/>
                    <a:pt x="4528" y="76378"/>
                  </a:cubicBezTo>
                  <a:cubicBezTo>
                    <a:pt x="4324" y="76170"/>
                    <a:pt x="4434" y="75732"/>
                    <a:pt x="3977" y="75646"/>
                  </a:cubicBezTo>
                  <a:cubicBezTo>
                    <a:pt x="4253" y="75114"/>
                    <a:pt x="3599" y="74685"/>
                    <a:pt x="3752" y="74219"/>
                  </a:cubicBezTo>
                  <a:cubicBezTo>
                    <a:pt x="3849" y="73927"/>
                    <a:pt x="3574" y="73921"/>
                    <a:pt x="3572" y="73838"/>
                  </a:cubicBezTo>
                  <a:cubicBezTo>
                    <a:pt x="3552" y="73201"/>
                    <a:pt x="3367" y="72638"/>
                    <a:pt x="3108" y="72034"/>
                  </a:cubicBezTo>
                  <a:cubicBezTo>
                    <a:pt x="2939" y="71640"/>
                    <a:pt x="2956" y="71049"/>
                    <a:pt x="2915" y="70546"/>
                  </a:cubicBezTo>
                  <a:cubicBezTo>
                    <a:pt x="2887" y="70203"/>
                    <a:pt x="2881" y="69856"/>
                    <a:pt x="2509" y="69632"/>
                  </a:cubicBezTo>
                  <a:cubicBezTo>
                    <a:pt x="2462" y="69603"/>
                    <a:pt x="2440" y="69442"/>
                    <a:pt x="2465" y="69427"/>
                  </a:cubicBezTo>
                  <a:cubicBezTo>
                    <a:pt x="2890" y="69180"/>
                    <a:pt x="2274" y="68699"/>
                    <a:pt x="2732" y="68470"/>
                  </a:cubicBezTo>
                  <a:cubicBezTo>
                    <a:pt x="2315" y="67847"/>
                    <a:pt x="2664" y="67104"/>
                    <a:pt x="2321" y="66446"/>
                  </a:cubicBezTo>
                  <a:cubicBezTo>
                    <a:pt x="2099" y="66019"/>
                    <a:pt x="2501" y="65508"/>
                    <a:pt x="2297" y="65015"/>
                  </a:cubicBezTo>
                  <a:cubicBezTo>
                    <a:pt x="2187" y="64750"/>
                    <a:pt x="2227" y="64435"/>
                    <a:pt x="2203" y="64142"/>
                  </a:cubicBezTo>
                  <a:cubicBezTo>
                    <a:pt x="2199" y="64089"/>
                    <a:pt x="2193" y="64030"/>
                    <a:pt x="2212" y="63982"/>
                  </a:cubicBezTo>
                  <a:cubicBezTo>
                    <a:pt x="2524" y="63156"/>
                    <a:pt x="2144" y="62308"/>
                    <a:pt x="2293" y="61489"/>
                  </a:cubicBezTo>
                  <a:cubicBezTo>
                    <a:pt x="2501" y="60352"/>
                    <a:pt x="2045" y="59227"/>
                    <a:pt x="2332" y="58077"/>
                  </a:cubicBezTo>
                  <a:cubicBezTo>
                    <a:pt x="2445" y="57629"/>
                    <a:pt x="2429" y="57046"/>
                    <a:pt x="2144" y="56567"/>
                  </a:cubicBezTo>
                  <a:cubicBezTo>
                    <a:pt x="2068" y="56440"/>
                    <a:pt x="2180" y="56406"/>
                    <a:pt x="2256" y="56348"/>
                  </a:cubicBezTo>
                  <a:cubicBezTo>
                    <a:pt x="2357" y="56269"/>
                    <a:pt x="2464" y="56160"/>
                    <a:pt x="2371" y="56051"/>
                  </a:cubicBezTo>
                  <a:cubicBezTo>
                    <a:pt x="1783" y="55362"/>
                    <a:pt x="2512" y="54645"/>
                    <a:pt x="2302" y="53939"/>
                  </a:cubicBezTo>
                  <a:cubicBezTo>
                    <a:pt x="2200" y="53600"/>
                    <a:pt x="2309" y="53215"/>
                    <a:pt x="2112" y="52878"/>
                  </a:cubicBezTo>
                  <a:cubicBezTo>
                    <a:pt x="2093" y="52845"/>
                    <a:pt x="2054" y="52789"/>
                    <a:pt x="2066" y="52777"/>
                  </a:cubicBezTo>
                  <a:cubicBezTo>
                    <a:pt x="2625" y="52189"/>
                    <a:pt x="1990" y="51483"/>
                    <a:pt x="2292" y="50835"/>
                  </a:cubicBezTo>
                  <a:cubicBezTo>
                    <a:pt x="2381" y="50642"/>
                    <a:pt x="2353" y="50177"/>
                    <a:pt x="2192" y="49835"/>
                  </a:cubicBezTo>
                  <a:cubicBezTo>
                    <a:pt x="2106" y="49653"/>
                    <a:pt x="2136" y="49344"/>
                    <a:pt x="2184" y="49156"/>
                  </a:cubicBezTo>
                  <a:cubicBezTo>
                    <a:pt x="2332" y="48581"/>
                    <a:pt x="2140" y="48064"/>
                    <a:pt x="2028" y="47529"/>
                  </a:cubicBezTo>
                  <a:cubicBezTo>
                    <a:pt x="2000" y="47400"/>
                    <a:pt x="2002" y="47312"/>
                    <a:pt x="2167" y="47260"/>
                  </a:cubicBezTo>
                  <a:cubicBezTo>
                    <a:pt x="2231" y="47240"/>
                    <a:pt x="2319" y="47106"/>
                    <a:pt x="2311" y="47099"/>
                  </a:cubicBezTo>
                  <a:cubicBezTo>
                    <a:pt x="1680" y="46504"/>
                    <a:pt x="2512" y="45773"/>
                    <a:pt x="2085" y="45140"/>
                  </a:cubicBezTo>
                  <a:cubicBezTo>
                    <a:pt x="1952" y="44944"/>
                    <a:pt x="1965" y="44619"/>
                    <a:pt x="2021" y="44375"/>
                  </a:cubicBezTo>
                  <a:cubicBezTo>
                    <a:pt x="2150" y="43812"/>
                    <a:pt x="2140" y="43311"/>
                    <a:pt x="1958" y="42728"/>
                  </a:cubicBezTo>
                  <a:cubicBezTo>
                    <a:pt x="1838" y="42341"/>
                    <a:pt x="2115" y="41834"/>
                    <a:pt x="1735" y="41402"/>
                  </a:cubicBezTo>
                  <a:cubicBezTo>
                    <a:pt x="1551" y="41193"/>
                    <a:pt x="1949" y="41055"/>
                    <a:pt x="1934" y="40739"/>
                  </a:cubicBezTo>
                  <a:cubicBezTo>
                    <a:pt x="1902" y="40094"/>
                    <a:pt x="1645" y="39414"/>
                    <a:pt x="1960" y="38765"/>
                  </a:cubicBezTo>
                  <a:cubicBezTo>
                    <a:pt x="1381" y="38559"/>
                    <a:pt x="2255" y="37950"/>
                    <a:pt x="1625" y="37738"/>
                  </a:cubicBezTo>
                  <a:cubicBezTo>
                    <a:pt x="1612" y="37733"/>
                    <a:pt x="1766" y="37432"/>
                    <a:pt x="1761" y="37272"/>
                  </a:cubicBezTo>
                  <a:cubicBezTo>
                    <a:pt x="1750" y="36871"/>
                    <a:pt x="1774" y="36447"/>
                    <a:pt x="1635" y="36079"/>
                  </a:cubicBezTo>
                  <a:cubicBezTo>
                    <a:pt x="1358" y="35342"/>
                    <a:pt x="1763" y="34650"/>
                    <a:pt x="1687" y="33942"/>
                  </a:cubicBezTo>
                  <a:cubicBezTo>
                    <a:pt x="1653" y="33629"/>
                    <a:pt x="1477" y="33331"/>
                    <a:pt x="1812" y="33073"/>
                  </a:cubicBezTo>
                  <a:cubicBezTo>
                    <a:pt x="1405" y="32813"/>
                    <a:pt x="1741" y="32452"/>
                    <a:pt x="1659" y="32146"/>
                  </a:cubicBezTo>
                  <a:cubicBezTo>
                    <a:pt x="1592" y="31897"/>
                    <a:pt x="1421" y="31648"/>
                    <a:pt x="1766" y="31417"/>
                  </a:cubicBezTo>
                  <a:cubicBezTo>
                    <a:pt x="1809" y="31388"/>
                    <a:pt x="1701" y="30965"/>
                    <a:pt x="1674" y="30727"/>
                  </a:cubicBezTo>
                  <a:cubicBezTo>
                    <a:pt x="1592" y="30014"/>
                    <a:pt x="2216" y="29301"/>
                    <a:pt x="1682" y="28577"/>
                  </a:cubicBezTo>
                  <a:cubicBezTo>
                    <a:pt x="1654" y="28540"/>
                    <a:pt x="1634" y="28182"/>
                    <a:pt x="1601" y="27975"/>
                  </a:cubicBezTo>
                  <a:cubicBezTo>
                    <a:pt x="1584" y="27867"/>
                    <a:pt x="1531" y="27748"/>
                    <a:pt x="1730" y="27748"/>
                  </a:cubicBezTo>
                  <a:cubicBezTo>
                    <a:pt x="1736" y="27748"/>
                    <a:pt x="1743" y="27748"/>
                    <a:pt x="1751" y="27749"/>
                  </a:cubicBezTo>
                  <a:cubicBezTo>
                    <a:pt x="1753" y="27749"/>
                    <a:pt x="1755" y="27749"/>
                    <a:pt x="1757" y="27749"/>
                  </a:cubicBezTo>
                  <a:cubicBezTo>
                    <a:pt x="1875" y="27749"/>
                    <a:pt x="1979" y="27642"/>
                    <a:pt x="1945" y="27564"/>
                  </a:cubicBezTo>
                  <a:cubicBezTo>
                    <a:pt x="1679" y="26935"/>
                    <a:pt x="1858" y="26323"/>
                    <a:pt x="2005" y="25709"/>
                  </a:cubicBezTo>
                  <a:cubicBezTo>
                    <a:pt x="2034" y="25582"/>
                    <a:pt x="1901" y="25414"/>
                    <a:pt x="1922" y="25395"/>
                  </a:cubicBezTo>
                  <a:cubicBezTo>
                    <a:pt x="2075" y="25265"/>
                    <a:pt x="1444" y="24906"/>
                    <a:pt x="1965" y="24906"/>
                  </a:cubicBezTo>
                  <a:cubicBezTo>
                    <a:pt x="2001" y="24906"/>
                    <a:pt x="2043" y="24908"/>
                    <a:pt x="2090" y="24912"/>
                  </a:cubicBezTo>
                  <a:cubicBezTo>
                    <a:pt x="2098" y="24759"/>
                    <a:pt x="2126" y="24604"/>
                    <a:pt x="2110" y="24454"/>
                  </a:cubicBezTo>
                  <a:cubicBezTo>
                    <a:pt x="2018" y="23535"/>
                    <a:pt x="1924" y="22633"/>
                    <a:pt x="2182" y="21705"/>
                  </a:cubicBezTo>
                  <a:cubicBezTo>
                    <a:pt x="2315" y="21230"/>
                    <a:pt x="2016" y="20661"/>
                    <a:pt x="2125" y="20173"/>
                  </a:cubicBezTo>
                  <a:cubicBezTo>
                    <a:pt x="2192" y="19866"/>
                    <a:pt x="2034" y="19655"/>
                    <a:pt x="2046" y="19401"/>
                  </a:cubicBezTo>
                  <a:cubicBezTo>
                    <a:pt x="2063" y="19105"/>
                    <a:pt x="2299" y="18955"/>
                    <a:pt x="2551" y="18955"/>
                  </a:cubicBezTo>
                  <a:cubicBezTo>
                    <a:pt x="2582" y="18955"/>
                    <a:pt x="2614" y="18957"/>
                    <a:pt x="2646" y="18962"/>
                  </a:cubicBezTo>
                  <a:cubicBezTo>
                    <a:pt x="2739" y="18976"/>
                    <a:pt x="2829" y="18982"/>
                    <a:pt x="2917" y="18982"/>
                  </a:cubicBezTo>
                  <a:cubicBezTo>
                    <a:pt x="3225" y="18982"/>
                    <a:pt x="3513" y="18909"/>
                    <a:pt x="3806" y="18847"/>
                  </a:cubicBezTo>
                  <a:cubicBezTo>
                    <a:pt x="3870" y="18834"/>
                    <a:pt x="3933" y="18828"/>
                    <a:pt x="3994" y="18828"/>
                  </a:cubicBezTo>
                  <a:cubicBezTo>
                    <a:pt x="4259" y="18828"/>
                    <a:pt x="4507" y="18927"/>
                    <a:pt x="4778" y="18927"/>
                  </a:cubicBezTo>
                  <a:cubicBezTo>
                    <a:pt x="4815" y="18927"/>
                    <a:pt x="4852" y="18926"/>
                    <a:pt x="4889" y="18921"/>
                  </a:cubicBezTo>
                  <a:cubicBezTo>
                    <a:pt x="5113" y="18897"/>
                    <a:pt x="5337" y="18887"/>
                    <a:pt x="5561" y="18887"/>
                  </a:cubicBezTo>
                  <a:cubicBezTo>
                    <a:pt x="6194" y="18887"/>
                    <a:pt x="6827" y="18969"/>
                    <a:pt x="7463" y="19050"/>
                  </a:cubicBezTo>
                  <a:cubicBezTo>
                    <a:pt x="8039" y="19123"/>
                    <a:pt x="8619" y="19159"/>
                    <a:pt x="9201" y="19159"/>
                  </a:cubicBezTo>
                  <a:cubicBezTo>
                    <a:pt x="9722" y="19159"/>
                    <a:pt x="10246" y="19130"/>
                    <a:pt x="10770" y="19074"/>
                  </a:cubicBezTo>
                  <a:cubicBezTo>
                    <a:pt x="10860" y="19064"/>
                    <a:pt x="10952" y="19063"/>
                    <a:pt x="11044" y="19063"/>
                  </a:cubicBezTo>
                  <a:cubicBezTo>
                    <a:pt x="11103" y="19063"/>
                    <a:pt x="11162" y="19063"/>
                    <a:pt x="11221" y="19063"/>
                  </a:cubicBezTo>
                  <a:cubicBezTo>
                    <a:pt x="11494" y="19063"/>
                    <a:pt x="11761" y="19046"/>
                    <a:pt x="11995" y="18853"/>
                  </a:cubicBezTo>
                  <a:cubicBezTo>
                    <a:pt x="12151" y="19009"/>
                    <a:pt x="12323" y="19054"/>
                    <a:pt x="12498" y="19054"/>
                  </a:cubicBezTo>
                  <a:cubicBezTo>
                    <a:pt x="12747" y="19054"/>
                    <a:pt x="13005" y="18963"/>
                    <a:pt x="13244" y="18963"/>
                  </a:cubicBezTo>
                  <a:cubicBezTo>
                    <a:pt x="13324" y="18963"/>
                    <a:pt x="13402" y="18973"/>
                    <a:pt x="13477" y="19001"/>
                  </a:cubicBezTo>
                  <a:cubicBezTo>
                    <a:pt x="13722" y="19091"/>
                    <a:pt x="13965" y="19115"/>
                    <a:pt x="14207" y="19115"/>
                  </a:cubicBezTo>
                  <a:cubicBezTo>
                    <a:pt x="14479" y="19115"/>
                    <a:pt x="14750" y="19085"/>
                    <a:pt x="15021" y="19085"/>
                  </a:cubicBezTo>
                  <a:cubicBezTo>
                    <a:pt x="15124" y="19085"/>
                    <a:pt x="15228" y="19089"/>
                    <a:pt x="15331" y="19101"/>
                  </a:cubicBezTo>
                  <a:cubicBezTo>
                    <a:pt x="15613" y="19134"/>
                    <a:pt x="15899" y="19138"/>
                    <a:pt x="16184" y="19138"/>
                  </a:cubicBezTo>
                  <a:cubicBezTo>
                    <a:pt x="16266" y="19138"/>
                    <a:pt x="16349" y="19137"/>
                    <a:pt x="16431" y="19137"/>
                  </a:cubicBezTo>
                  <a:cubicBezTo>
                    <a:pt x="16720" y="19137"/>
                    <a:pt x="17007" y="19141"/>
                    <a:pt x="17286" y="19176"/>
                  </a:cubicBezTo>
                  <a:cubicBezTo>
                    <a:pt x="17385" y="19188"/>
                    <a:pt x="17483" y="19192"/>
                    <a:pt x="17579" y="19192"/>
                  </a:cubicBezTo>
                  <a:cubicBezTo>
                    <a:pt x="17978" y="19192"/>
                    <a:pt x="18355" y="19108"/>
                    <a:pt x="18747" y="19108"/>
                  </a:cubicBezTo>
                  <a:cubicBezTo>
                    <a:pt x="18756" y="19108"/>
                    <a:pt x="18765" y="19108"/>
                    <a:pt x="18774" y="19108"/>
                  </a:cubicBezTo>
                  <a:cubicBezTo>
                    <a:pt x="18848" y="19109"/>
                    <a:pt x="18922" y="19109"/>
                    <a:pt x="18996" y="19109"/>
                  </a:cubicBezTo>
                  <a:cubicBezTo>
                    <a:pt x="20344" y="19109"/>
                    <a:pt x="21692" y="18988"/>
                    <a:pt x="23039" y="18903"/>
                  </a:cubicBezTo>
                  <a:cubicBezTo>
                    <a:pt x="23749" y="18859"/>
                    <a:pt x="24455" y="18766"/>
                    <a:pt x="25164" y="18724"/>
                  </a:cubicBezTo>
                  <a:cubicBezTo>
                    <a:pt x="25182" y="18723"/>
                    <a:pt x="25199" y="18722"/>
                    <a:pt x="25217" y="18722"/>
                  </a:cubicBezTo>
                  <a:cubicBezTo>
                    <a:pt x="25427" y="18722"/>
                    <a:pt x="25629" y="18791"/>
                    <a:pt x="25860" y="18791"/>
                  </a:cubicBezTo>
                  <a:cubicBezTo>
                    <a:pt x="25886" y="18791"/>
                    <a:pt x="25913" y="18790"/>
                    <a:pt x="25940" y="18788"/>
                  </a:cubicBezTo>
                  <a:cubicBezTo>
                    <a:pt x="26465" y="18749"/>
                    <a:pt x="26988" y="18658"/>
                    <a:pt x="27507" y="18652"/>
                  </a:cubicBezTo>
                  <a:cubicBezTo>
                    <a:pt x="27511" y="18652"/>
                    <a:pt x="27516" y="18652"/>
                    <a:pt x="27520" y="18652"/>
                  </a:cubicBezTo>
                  <a:cubicBezTo>
                    <a:pt x="27834" y="18652"/>
                    <a:pt x="28138" y="18770"/>
                    <a:pt x="28492" y="18770"/>
                  </a:cubicBezTo>
                  <a:cubicBezTo>
                    <a:pt x="28510" y="18770"/>
                    <a:pt x="28528" y="18769"/>
                    <a:pt x="28546" y="18769"/>
                  </a:cubicBezTo>
                  <a:cubicBezTo>
                    <a:pt x="28614" y="18766"/>
                    <a:pt x="28683" y="18765"/>
                    <a:pt x="28751" y="18765"/>
                  </a:cubicBezTo>
                  <a:cubicBezTo>
                    <a:pt x="29115" y="18765"/>
                    <a:pt x="29480" y="18794"/>
                    <a:pt x="29844" y="18794"/>
                  </a:cubicBezTo>
                  <a:cubicBezTo>
                    <a:pt x="30144" y="18794"/>
                    <a:pt x="30444" y="18775"/>
                    <a:pt x="30742" y="18704"/>
                  </a:cubicBezTo>
                  <a:cubicBezTo>
                    <a:pt x="30779" y="18695"/>
                    <a:pt x="30815" y="18691"/>
                    <a:pt x="30849" y="18691"/>
                  </a:cubicBezTo>
                  <a:cubicBezTo>
                    <a:pt x="31031" y="18691"/>
                    <a:pt x="31170" y="18802"/>
                    <a:pt x="31335" y="18840"/>
                  </a:cubicBezTo>
                  <a:cubicBezTo>
                    <a:pt x="31364" y="18846"/>
                    <a:pt x="31385" y="18852"/>
                    <a:pt x="31401" y="18852"/>
                  </a:cubicBezTo>
                  <a:cubicBezTo>
                    <a:pt x="31443" y="18852"/>
                    <a:pt x="31459" y="18818"/>
                    <a:pt x="31498" y="18689"/>
                  </a:cubicBezTo>
                  <a:cubicBezTo>
                    <a:pt x="31518" y="18620"/>
                    <a:pt x="31565" y="18599"/>
                    <a:pt x="31609" y="18599"/>
                  </a:cubicBezTo>
                  <a:cubicBezTo>
                    <a:pt x="31637" y="18599"/>
                    <a:pt x="31664" y="18608"/>
                    <a:pt x="31682" y="18617"/>
                  </a:cubicBezTo>
                  <a:cubicBezTo>
                    <a:pt x="31878" y="18718"/>
                    <a:pt x="32076" y="18747"/>
                    <a:pt x="32276" y="18747"/>
                  </a:cubicBezTo>
                  <a:cubicBezTo>
                    <a:pt x="32560" y="18747"/>
                    <a:pt x="32845" y="18688"/>
                    <a:pt x="33124" y="18688"/>
                  </a:cubicBezTo>
                  <a:cubicBezTo>
                    <a:pt x="33194" y="18688"/>
                    <a:pt x="33262" y="18691"/>
                    <a:pt x="33331" y="18700"/>
                  </a:cubicBezTo>
                  <a:cubicBezTo>
                    <a:pt x="33509" y="18725"/>
                    <a:pt x="33679" y="18728"/>
                    <a:pt x="33849" y="18728"/>
                  </a:cubicBezTo>
                  <a:cubicBezTo>
                    <a:pt x="33917" y="18728"/>
                    <a:pt x="33985" y="18728"/>
                    <a:pt x="34053" y="18728"/>
                  </a:cubicBezTo>
                  <a:cubicBezTo>
                    <a:pt x="34115" y="18728"/>
                    <a:pt x="34177" y="18728"/>
                    <a:pt x="34239" y="18730"/>
                  </a:cubicBezTo>
                  <a:cubicBezTo>
                    <a:pt x="34258" y="18730"/>
                    <a:pt x="34277" y="18731"/>
                    <a:pt x="34296" y="18731"/>
                  </a:cubicBezTo>
                  <a:cubicBezTo>
                    <a:pt x="34656" y="18731"/>
                    <a:pt x="35041" y="18630"/>
                    <a:pt x="35359" y="18630"/>
                  </a:cubicBezTo>
                  <a:cubicBezTo>
                    <a:pt x="35440" y="18630"/>
                    <a:pt x="35516" y="18636"/>
                    <a:pt x="35586" y="18653"/>
                  </a:cubicBezTo>
                  <a:cubicBezTo>
                    <a:pt x="35740" y="18689"/>
                    <a:pt x="35891" y="18702"/>
                    <a:pt x="36039" y="18702"/>
                  </a:cubicBezTo>
                  <a:cubicBezTo>
                    <a:pt x="36403" y="18702"/>
                    <a:pt x="36754" y="18626"/>
                    <a:pt x="37103" y="18626"/>
                  </a:cubicBezTo>
                  <a:cubicBezTo>
                    <a:pt x="37242" y="18626"/>
                    <a:pt x="37381" y="18638"/>
                    <a:pt x="37520" y="18671"/>
                  </a:cubicBezTo>
                  <a:cubicBezTo>
                    <a:pt x="37608" y="18692"/>
                    <a:pt x="37684" y="18705"/>
                    <a:pt x="37757" y="18705"/>
                  </a:cubicBezTo>
                  <a:cubicBezTo>
                    <a:pt x="37877" y="18705"/>
                    <a:pt x="37989" y="18672"/>
                    <a:pt x="38129" y="18593"/>
                  </a:cubicBezTo>
                  <a:cubicBezTo>
                    <a:pt x="38207" y="18549"/>
                    <a:pt x="38285" y="18532"/>
                    <a:pt x="38364" y="18532"/>
                  </a:cubicBezTo>
                  <a:cubicBezTo>
                    <a:pt x="38623" y="18532"/>
                    <a:pt x="38886" y="18718"/>
                    <a:pt x="39168" y="18718"/>
                  </a:cubicBezTo>
                  <a:cubicBezTo>
                    <a:pt x="39216" y="18718"/>
                    <a:pt x="39264" y="18713"/>
                    <a:pt x="39312" y="18700"/>
                  </a:cubicBezTo>
                  <a:cubicBezTo>
                    <a:pt x="39408" y="18676"/>
                    <a:pt x="39504" y="18667"/>
                    <a:pt x="39600" y="18667"/>
                  </a:cubicBezTo>
                  <a:cubicBezTo>
                    <a:pt x="39860" y="18667"/>
                    <a:pt x="40123" y="18732"/>
                    <a:pt x="40389" y="18732"/>
                  </a:cubicBezTo>
                  <a:cubicBezTo>
                    <a:pt x="40520" y="18732"/>
                    <a:pt x="40652" y="18716"/>
                    <a:pt x="40785" y="18669"/>
                  </a:cubicBezTo>
                  <a:cubicBezTo>
                    <a:pt x="40975" y="18601"/>
                    <a:pt x="41169" y="18580"/>
                    <a:pt x="41364" y="18580"/>
                  </a:cubicBezTo>
                  <a:cubicBezTo>
                    <a:pt x="41678" y="18580"/>
                    <a:pt x="41999" y="18634"/>
                    <a:pt x="42322" y="18634"/>
                  </a:cubicBezTo>
                  <a:cubicBezTo>
                    <a:pt x="42448" y="18634"/>
                    <a:pt x="42574" y="18626"/>
                    <a:pt x="42701" y="18603"/>
                  </a:cubicBezTo>
                  <a:cubicBezTo>
                    <a:pt x="43044" y="18541"/>
                    <a:pt x="43393" y="18530"/>
                    <a:pt x="43744" y="18530"/>
                  </a:cubicBezTo>
                  <a:cubicBezTo>
                    <a:pt x="43917" y="18530"/>
                    <a:pt x="44090" y="18533"/>
                    <a:pt x="44262" y="18533"/>
                  </a:cubicBezTo>
                  <a:cubicBezTo>
                    <a:pt x="44740" y="18533"/>
                    <a:pt x="45218" y="18514"/>
                    <a:pt x="45684" y="18372"/>
                  </a:cubicBezTo>
                  <a:cubicBezTo>
                    <a:pt x="45718" y="18362"/>
                    <a:pt x="45761" y="18335"/>
                    <a:pt x="45789" y="18335"/>
                  </a:cubicBezTo>
                  <a:cubicBezTo>
                    <a:pt x="45794" y="18335"/>
                    <a:pt x="45798" y="18336"/>
                    <a:pt x="45802" y="18338"/>
                  </a:cubicBezTo>
                  <a:cubicBezTo>
                    <a:pt x="46010" y="18446"/>
                    <a:pt x="46219" y="18486"/>
                    <a:pt x="46426" y="18486"/>
                  </a:cubicBezTo>
                  <a:cubicBezTo>
                    <a:pt x="46760" y="18486"/>
                    <a:pt x="47088" y="18382"/>
                    <a:pt x="47396" y="18288"/>
                  </a:cubicBezTo>
                  <a:cubicBezTo>
                    <a:pt x="47574" y="18233"/>
                    <a:pt x="47757" y="18219"/>
                    <a:pt x="47941" y="18219"/>
                  </a:cubicBezTo>
                  <a:cubicBezTo>
                    <a:pt x="48136" y="18219"/>
                    <a:pt x="48332" y="18235"/>
                    <a:pt x="48520" y="18235"/>
                  </a:cubicBezTo>
                  <a:cubicBezTo>
                    <a:pt x="48744" y="18235"/>
                    <a:pt x="48958" y="18213"/>
                    <a:pt x="49149" y="18114"/>
                  </a:cubicBezTo>
                  <a:cubicBezTo>
                    <a:pt x="49366" y="18002"/>
                    <a:pt x="49590" y="17979"/>
                    <a:pt x="49814" y="17979"/>
                  </a:cubicBezTo>
                  <a:cubicBezTo>
                    <a:pt x="49973" y="17979"/>
                    <a:pt x="50132" y="17991"/>
                    <a:pt x="50288" y="17991"/>
                  </a:cubicBezTo>
                  <a:cubicBezTo>
                    <a:pt x="50512" y="17991"/>
                    <a:pt x="50731" y="17967"/>
                    <a:pt x="50937" y="17852"/>
                  </a:cubicBezTo>
                  <a:cubicBezTo>
                    <a:pt x="50972" y="17832"/>
                    <a:pt x="51020" y="17824"/>
                    <a:pt x="51074" y="17824"/>
                  </a:cubicBezTo>
                  <a:cubicBezTo>
                    <a:pt x="51187" y="17824"/>
                    <a:pt x="51323" y="17861"/>
                    <a:pt x="51401" y="17913"/>
                  </a:cubicBezTo>
                  <a:cubicBezTo>
                    <a:pt x="51503" y="17978"/>
                    <a:pt x="51560" y="18031"/>
                    <a:pt x="51618" y="18031"/>
                  </a:cubicBezTo>
                  <a:cubicBezTo>
                    <a:pt x="51674" y="18031"/>
                    <a:pt x="51731" y="17983"/>
                    <a:pt x="51829" y="17855"/>
                  </a:cubicBezTo>
                  <a:cubicBezTo>
                    <a:pt x="51868" y="17804"/>
                    <a:pt x="51908" y="17784"/>
                    <a:pt x="51948" y="17784"/>
                  </a:cubicBezTo>
                  <a:close/>
                  <a:moveTo>
                    <a:pt x="34717" y="0"/>
                  </a:moveTo>
                  <a:cubicBezTo>
                    <a:pt x="34341" y="0"/>
                    <a:pt x="33964" y="8"/>
                    <a:pt x="33590" y="25"/>
                  </a:cubicBezTo>
                  <a:cubicBezTo>
                    <a:pt x="33064" y="50"/>
                    <a:pt x="32506" y="233"/>
                    <a:pt x="32002" y="233"/>
                  </a:cubicBezTo>
                  <a:cubicBezTo>
                    <a:pt x="31868" y="233"/>
                    <a:pt x="31738" y="220"/>
                    <a:pt x="31614" y="188"/>
                  </a:cubicBezTo>
                  <a:cubicBezTo>
                    <a:pt x="31378" y="127"/>
                    <a:pt x="31148" y="109"/>
                    <a:pt x="30921" y="109"/>
                  </a:cubicBezTo>
                  <a:cubicBezTo>
                    <a:pt x="30567" y="109"/>
                    <a:pt x="30220" y="154"/>
                    <a:pt x="29868" y="154"/>
                  </a:cubicBezTo>
                  <a:cubicBezTo>
                    <a:pt x="29755" y="154"/>
                    <a:pt x="29640" y="149"/>
                    <a:pt x="29525" y="136"/>
                  </a:cubicBezTo>
                  <a:cubicBezTo>
                    <a:pt x="29330" y="115"/>
                    <a:pt x="29133" y="107"/>
                    <a:pt x="28935" y="107"/>
                  </a:cubicBezTo>
                  <a:cubicBezTo>
                    <a:pt x="28215" y="107"/>
                    <a:pt x="27482" y="218"/>
                    <a:pt x="26756" y="227"/>
                  </a:cubicBezTo>
                  <a:cubicBezTo>
                    <a:pt x="26736" y="227"/>
                    <a:pt x="26717" y="227"/>
                    <a:pt x="26698" y="227"/>
                  </a:cubicBezTo>
                  <a:cubicBezTo>
                    <a:pt x="26002" y="227"/>
                    <a:pt x="25314" y="86"/>
                    <a:pt x="24612" y="86"/>
                  </a:cubicBezTo>
                  <a:cubicBezTo>
                    <a:pt x="24482" y="86"/>
                    <a:pt x="24352" y="91"/>
                    <a:pt x="24222" y="102"/>
                  </a:cubicBezTo>
                  <a:cubicBezTo>
                    <a:pt x="23971" y="124"/>
                    <a:pt x="23719" y="167"/>
                    <a:pt x="23457" y="167"/>
                  </a:cubicBezTo>
                  <a:cubicBezTo>
                    <a:pt x="23328" y="167"/>
                    <a:pt x="23197" y="157"/>
                    <a:pt x="23063" y="129"/>
                  </a:cubicBezTo>
                  <a:cubicBezTo>
                    <a:pt x="22736" y="62"/>
                    <a:pt x="22332" y="7"/>
                    <a:pt x="21992" y="7"/>
                  </a:cubicBezTo>
                  <a:cubicBezTo>
                    <a:pt x="21806" y="7"/>
                    <a:pt x="21639" y="23"/>
                    <a:pt x="21514" y="63"/>
                  </a:cubicBezTo>
                  <a:cubicBezTo>
                    <a:pt x="21219" y="157"/>
                    <a:pt x="20932" y="186"/>
                    <a:pt x="20649" y="186"/>
                  </a:cubicBezTo>
                  <a:cubicBezTo>
                    <a:pt x="20188" y="186"/>
                    <a:pt x="19739" y="109"/>
                    <a:pt x="19287" y="109"/>
                  </a:cubicBezTo>
                  <a:cubicBezTo>
                    <a:pt x="19184" y="109"/>
                    <a:pt x="19081" y="113"/>
                    <a:pt x="18978" y="123"/>
                  </a:cubicBezTo>
                  <a:cubicBezTo>
                    <a:pt x="18879" y="132"/>
                    <a:pt x="18778" y="136"/>
                    <a:pt x="18676" y="136"/>
                  </a:cubicBezTo>
                  <a:cubicBezTo>
                    <a:pt x="18396" y="136"/>
                    <a:pt x="18106" y="110"/>
                    <a:pt x="17837" y="110"/>
                  </a:cubicBezTo>
                  <a:cubicBezTo>
                    <a:pt x="17670" y="110"/>
                    <a:pt x="17511" y="120"/>
                    <a:pt x="17367" y="151"/>
                  </a:cubicBezTo>
                  <a:cubicBezTo>
                    <a:pt x="17049" y="220"/>
                    <a:pt x="16733" y="239"/>
                    <a:pt x="16418" y="239"/>
                  </a:cubicBezTo>
                  <a:cubicBezTo>
                    <a:pt x="16005" y="239"/>
                    <a:pt x="15594" y="206"/>
                    <a:pt x="15186" y="206"/>
                  </a:cubicBezTo>
                  <a:cubicBezTo>
                    <a:pt x="14902" y="206"/>
                    <a:pt x="14620" y="222"/>
                    <a:pt x="14338" y="277"/>
                  </a:cubicBezTo>
                  <a:cubicBezTo>
                    <a:pt x="13903" y="361"/>
                    <a:pt x="13467" y="279"/>
                    <a:pt x="13019" y="360"/>
                  </a:cubicBezTo>
                  <a:cubicBezTo>
                    <a:pt x="12334" y="483"/>
                    <a:pt x="11669" y="712"/>
                    <a:pt x="10979" y="771"/>
                  </a:cubicBezTo>
                  <a:cubicBezTo>
                    <a:pt x="9788" y="873"/>
                    <a:pt x="8569" y="818"/>
                    <a:pt x="7513" y="1469"/>
                  </a:cubicBezTo>
                  <a:cubicBezTo>
                    <a:pt x="7458" y="1503"/>
                    <a:pt x="7376" y="1516"/>
                    <a:pt x="7298" y="1516"/>
                  </a:cubicBezTo>
                  <a:cubicBezTo>
                    <a:pt x="7266" y="1516"/>
                    <a:pt x="7236" y="1514"/>
                    <a:pt x="7207" y="1510"/>
                  </a:cubicBezTo>
                  <a:cubicBezTo>
                    <a:pt x="7131" y="1500"/>
                    <a:pt x="7056" y="1495"/>
                    <a:pt x="6983" y="1495"/>
                  </a:cubicBezTo>
                  <a:cubicBezTo>
                    <a:pt x="6292" y="1495"/>
                    <a:pt x="5732" y="1919"/>
                    <a:pt x="5117" y="2111"/>
                  </a:cubicBezTo>
                  <a:cubicBezTo>
                    <a:pt x="4440" y="2322"/>
                    <a:pt x="3801" y="2845"/>
                    <a:pt x="3342" y="3371"/>
                  </a:cubicBezTo>
                  <a:cubicBezTo>
                    <a:pt x="2669" y="4140"/>
                    <a:pt x="2222" y="5042"/>
                    <a:pt x="1824" y="5980"/>
                  </a:cubicBezTo>
                  <a:cubicBezTo>
                    <a:pt x="1229" y="7380"/>
                    <a:pt x="1090" y="8812"/>
                    <a:pt x="1024" y="10273"/>
                  </a:cubicBezTo>
                  <a:cubicBezTo>
                    <a:pt x="1010" y="10591"/>
                    <a:pt x="1010" y="10913"/>
                    <a:pt x="969" y="11229"/>
                  </a:cubicBezTo>
                  <a:cubicBezTo>
                    <a:pt x="879" y="11935"/>
                    <a:pt x="832" y="12637"/>
                    <a:pt x="911" y="13349"/>
                  </a:cubicBezTo>
                  <a:cubicBezTo>
                    <a:pt x="969" y="13868"/>
                    <a:pt x="1079" y="14432"/>
                    <a:pt x="924" y="14912"/>
                  </a:cubicBezTo>
                  <a:cubicBezTo>
                    <a:pt x="543" y="16092"/>
                    <a:pt x="707" y="17286"/>
                    <a:pt x="682" y="18468"/>
                  </a:cubicBezTo>
                  <a:cubicBezTo>
                    <a:pt x="669" y="19089"/>
                    <a:pt x="727" y="19764"/>
                    <a:pt x="647" y="20341"/>
                  </a:cubicBezTo>
                  <a:cubicBezTo>
                    <a:pt x="517" y="21282"/>
                    <a:pt x="575" y="22225"/>
                    <a:pt x="473" y="23162"/>
                  </a:cubicBezTo>
                  <a:cubicBezTo>
                    <a:pt x="416" y="23688"/>
                    <a:pt x="150" y="24225"/>
                    <a:pt x="274" y="24721"/>
                  </a:cubicBezTo>
                  <a:cubicBezTo>
                    <a:pt x="384" y="25156"/>
                    <a:pt x="399" y="25585"/>
                    <a:pt x="305" y="25968"/>
                  </a:cubicBezTo>
                  <a:cubicBezTo>
                    <a:pt x="101" y="26802"/>
                    <a:pt x="190" y="27648"/>
                    <a:pt x="204" y="28465"/>
                  </a:cubicBezTo>
                  <a:cubicBezTo>
                    <a:pt x="221" y="29595"/>
                    <a:pt x="136" y="30722"/>
                    <a:pt x="131" y="31848"/>
                  </a:cubicBezTo>
                  <a:cubicBezTo>
                    <a:pt x="127" y="32945"/>
                    <a:pt x="1" y="34066"/>
                    <a:pt x="6" y="35159"/>
                  </a:cubicBezTo>
                  <a:cubicBezTo>
                    <a:pt x="11" y="36406"/>
                    <a:pt x="22" y="37672"/>
                    <a:pt x="157" y="38919"/>
                  </a:cubicBezTo>
                  <a:cubicBezTo>
                    <a:pt x="321" y="40432"/>
                    <a:pt x="280" y="41950"/>
                    <a:pt x="417" y="43461"/>
                  </a:cubicBezTo>
                  <a:cubicBezTo>
                    <a:pt x="481" y="44156"/>
                    <a:pt x="354" y="44845"/>
                    <a:pt x="453" y="45552"/>
                  </a:cubicBezTo>
                  <a:cubicBezTo>
                    <a:pt x="514" y="45990"/>
                    <a:pt x="651" y="46479"/>
                    <a:pt x="545" y="46934"/>
                  </a:cubicBezTo>
                  <a:cubicBezTo>
                    <a:pt x="350" y="47776"/>
                    <a:pt x="622" y="48604"/>
                    <a:pt x="575" y="49444"/>
                  </a:cubicBezTo>
                  <a:cubicBezTo>
                    <a:pt x="525" y="50326"/>
                    <a:pt x="734" y="51220"/>
                    <a:pt x="688" y="52103"/>
                  </a:cubicBezTo>
                  <a:cubicBezTo>
                    <a:pt x="658" y="52721"/>
                    <a:pt x="633" y="53359"/>
                    <a:pt x="621" y="53966"/>
                  </a:cubicBezTo>
                  <a:cubicBezTo>
                    <a:pt x="607" y="54643"/>
                    <a:pt x="760" y="55364"/>
                    <a:pt x="741" y="56061"/>
                  </a:cubicBezTo>
                  <a:cubicBezTo>
                    <a:pt x="710" y="57093"/>
                    <a:pt x="618" y="58122"/>
                    <a:pt x="770" y="59153"/>
                  </a:cubicBezTo>
                  <a:cubicBezTo>
                    <a:pt x="789" y="59285"/>
                    <a:pt x="763" y="59421"/>
                    <a:pt x="754" y="59556"/>
                  </a:cubicBezTo>
                  <a:cubicBezTo>
                    <a:pt x="712" y="60212"/>
                    <a:pt x="749" y="60870"/>
                    <a:pt x="740" y="61524"/>
                  </a:cubicBezTo>
                  <a:cubicBezTo>
                    <a:pt x="727" y="62262"/>
                    <a:pt x="870" y="62994"/>
                    <a:pt x="785" y="63737"/>
                  </a:cubicBezTo>
                  <a:cubicBezTo>
                    <a:pt x="756" y="63993"/>
                    <a:pt x="506" y="64161"/>
                    <a:pt x="615" y="64481"/>
                  </a:cubicBezTo>
                  <a:cubicBezTo>
                    <a:pt x="789" y="64988"/>
                    <a:pt x="825" y="65537"/>
                    <a:pt x="879" y="66072"/>
                  </a:cubicBezTo>
                  <a:cubicBezTo>
                    <a:pt x="942" y="66721"/>
                    <a:pt x="806" y="67389"/>
                    <a:pt x="881" y="68018"/>
                  </a:cubicBezTo>
                  <a:cubicBezTo>
                    <a:pt x="977" y="68818"/>
                    <a:pt x="1128" y="69646"/>
                    <a:pt x="1170" y="70426"/>
                  </a:cubicBezTo>
                  <a:cubicBezTo>
                    <a:pt x="1215" y="71254"/>
                    <a:pt x="1651" y="71954"/>
                    <a:pt x="1687" y="72761"/>
                  </a:cubicBezTo>
                  <a:cubicBezTo>
                    <a:pt x="1718" y="73423"/>
                    <a:pt x="1978" y="74082"/>
                    <a:pt x="2181" y="74731"/>
                  </a:cubicBezTo>
                  <a:cubicBezTo>
                    <a:pt x="2429" y="75527"/>
                    <a:pt x="2645" y="76339"/>
                    <a:pt x="3110" y="77063"/>
                  </a:cubicBezTo>
                  <a:cubicBezTo>
                    <a:pt x="3365" y="77460"/>
                    <a:pt x="3754" y="77739"/>
                    <a:pt x="4120" y="78049"/>
                  </a:cubicBezTo>
                  <a:cubicBezTo>
                    <a:pt x="4511" y="78380"/>
                    <a:pt x="4971" y="78671"/>
                    <a:pt x="5383" y="78811"/>
                  </a:cubicBezTo>
                  <a:cubicBezTo>
                    <a:pt x="6246" y="79107"/>
                    <a:pt x="7029" y="79556"/>
                    <a:pt x="7785" y="79965"/>
                  </a:cubicBezTo>
                  <a:cubicBezTo>
                    <a:pt x="8352" y="80272"/>
                    <a:pt x="8910" y="80312"/>
                    <a:pt x="9465" y="80312"/>
                  </a:cubicBezTo>
                  <a:cubicBezTo>
                    <a:pt x="9662" y="80312"/>
                    <a:pt x="9859" y="80307"/>
                    <a:pt x="10057" y="80307"/>
                  </a:cubicBezTo>
                  <a:cubicBezTo>
                    <a:pt x="10219" y="80307"/>
                    <a:pt x="10381" y="80310"/>
                    <a:pt x="10543" y="80323"/>
                  </a:cubicBezTo>
                  <a:cubicBezTo>
                    <a:pt x="10865" y="80348"/>
                    <a:pt x="11208" y="80433"/>
                    <a:pt x="11547" y="80433"/>
                  </a:cubicBezTo>
                  <a:cubicBezTo>
                    <a:pt x="11802" y="80433"/>
                    <a:pt x="12054" y="80385"/>
                    <a:pt x="12293" y="80229"/>
                  </a:cubicBezTo>
                  <a:cubicBezTo>
                    <a:pt x="13259" y="80681"/>
                    <a:pt x="14343" y="80517"/>
                    <a:pt x="15363" y="80649"/>
                  </a:cubicBezTo>
                  <a:cubicBezTo>
                    <a:pt x="16475" y="80793"/>
                    <a:pt x="17610" y="80918"/>
                    <a:pt x="18731" y="81036"/>
                  </a:cubicBezTo>
                  <a:cubicBezTo>
                    <a:pt x="19730" y="81141"/>
                    <a:pt x="20745" y="81158"/>
                    <a:pt x="21747" y="81304"/>
                  </a:cubicBezTo>
                  <a:cubicBezTo>
                    <a:pt x="21893" y="81325"/>
                    <a:pt x="22044" y="81333"/>
                    <a:pt x="22197" y="81333"/>
                  </a:cubicBezTo>
                  <a:cubicBezTo>
                    <a:pt x="22753" y="81333"/>
                    <a:pt x="23348" y="81223"/>
                    <a:pt x="23903" y="81216"/>
                  </a:cubicBezTo>
                  <a:cubicBezTo>
                    <a:pt x="23937" y="81215"/>
                    <a:pt x="23971" y="81215"/>
                    <a:pt x="24005" y="81215"/>
                  </a:cubicBezTo>
                  <a:cubicBezTo>
                    <a:pt x="24604" y="81215"/>
                    <a:pt x="25204" y="81278"/>
                    <a:pt x="25802" y="81278"/>
                  </a:cubicBezTo>
                  <a:cubicBezTo>
                    <a:pt x="26234" y="81278"/>
                    <a:pt x="26665" y="81245"/>
                    <a:pt x="27094" y="81133"/>
                  </a:cubicBezTo>
                  <a:cubicBezTo>
                    <a:pt x="27287" y="81082"/>
                    <a:pt x="27482" y="81067"/>
                    <a:pt x="27677" y="81067"/>
                  </a:cubicBezTo>
                  <a:cubicBezTo>
                    <a:pt x="27995" y="81067"/>
                    <a:pt x="28314" y="81108"/>
                    <a:pt x="28623" y="81108"/>
                  </a:cubicBezTo>
                  <a:cubicBezTo>
                    <a:pt x="28626" y="81108"/>
                    <a:pt x="28629" y="81108"/>
                    <a:pt x="28631" y="81108"/>
                  </a:cubicBezTo>
                  <a:cubicBezTo>
                    <a:pt x="29070" y="81107"/>
                    <a:pt x="29499" y="80875"/>
                    <a:pt x="29876" y="80875"/>
                  </a:cubicBezTo>
                  <a:cubicBezTo>
                    <a:pt x="29966" y="80875"/>
                    <a:pt x="30053" y="80889"/>
                    <a:pt x="30136" y="80921"/>
                  </a:cubicBezTo>
                  <a:cubicBezTo>
                    <a:pt x="30191" y="80943"/>
                    <a:pt x="30245" y="80952"/>
                    <a:pt x="30299" y="80952"/>
                  </a:cubicBezTo>
                  <a:cubicBezTo>
                    <a:pt x="30548" y="80952"/>
                    <a:pt x="30781" y="80760"/>
                    <a:pt x="30998" y="80760"/>
                  </a:cubicBezTo>
                  <a:cubicBezTo>
                    <a:pt x="31110" y="80760"/>
                    <a:pt x="31217" y="80811"/>
                    <a:pt x="31321" y="80965"/>
                  </a:cubicBezTo>
                  <a:cubicBezTo>
                    <a:pt x="31468" y="80781"/>
                    <a:pt x="31636" y="80725"/>
                    <a:pt x="31811" y="80725"/>
                  </a:cubicBezTo>
                  <a:cubicBezTo>
                    <a:pt x="32080" y="80725"/>
                    <a:pt x="32365" y="80856"/>
                    <a:pt x="32623" y="80856"/>
                  </a:cubicBezTo>
                  <a:cubicBezTo>
                    <a:pt x="32640" y="80856"/>
                    <a:pt x="32657" y="80855"/>
                    <a:pt x="32674" y="80854"/>
                  </a:cubicBezTo>
                  <a:cubicBezTo>
                    <a:pt x="33777" y="80774"/>
                    <a:pt x="34899" y="80838"/>
                    <a:pt x="36011" y="80735"/>
                  </a:cubicBezTo>
                  <a:cubicBezTo>
                    <a:pt x="36186" y="80719"/>
                    <a:pt x="36362" y="80722"/>
                    <a:pt x="36538" y="80714"/>
                  </a:cubicBezTo>
                  <a:cubicBezTo>
                    <a:pt x="37209" y="80683"/>
                    <a:pt x="37884" y="80681"/>
                    <a:pt x="38549" y="80611"/>
                  </a:cubicBezTo>
                  <a:cubicBezTo>
                    <a:pt x="39369" y="80526"/>
                    <a:pt x="40193" y="80435"/>
                    <a:pt x="40999" y="80297"/>
                  </a:cubicBezTo>
                  <a:cubicBezTo>
                    <a:pt x="41307" y="80244"/>
                    <a:pt x="41614" y="80229"/>
                    <a:pt x="41919" y="80229"/>
                  </a:cubicBezTo>
                  <a:cubicBezTo>
                    <a:pt x="42320" y="80229"/>
                    <a:pt x="42718" y="80255"/>
                    <a:pt x="43117" y="80255"/>
                  </a:cubicBezTo>
                  <a:cubicBezTo>
                    <a:pt x="43326" y="80255"/>
                    <a:pt x="43534" y="80248"/>
                    <a:pt x="43743" y="80226"/>
                  </a:cubicBezTo>
                  <a:cubicBezTo>
                    <a:pt x="44184" y="80181"/>
                    <a:pt x="44621" y="80084"/>
                    <a:pt x="45069" y="80060"/>
                  </a:cubicBezTo>
                  <a:cubicBezTo>
                    <a:pt x="45083" y="80060"/>
                    <a:pt x="45097" y="80059"/>
                    <a:pt x="45111" y="80059"/>
                  </a:cubicBezTo>
                  <a:cubicBezTo>
                    <a:pt x="45354" y="80059"/>
                    <a:pt x="45584" y="80167"/>
                    <a:pt x="45816" y="80167"/>
                  </a:cubicBezTo>
                  <a:cubicBezTo>
                    <a:pt x="45897" y="80167"/>
                    <a:pt x="45978" y="80154"/>
                    <a:pt x="46060" y="80119"/>
                  </a:cubicBezTo>
                  <a:cubicBezTo>
                    <a:pt x="46469" y="79944"/>
                    <a:pt x="46940" y="79990"/>
                    <a:pt x="47355" y="79969"/>
                  </a:cubicBezTo>
                  <a:cubicBezTo>
                    <a:pt x="48672" y="79902"/>
                    <a:pt x="49799" y="79455"/>
                    <a:pt x="50895" y="78857"/>
                  </a:cubicBezTo>
                  <a:cubicBezTo>
                    <a:pt x="51608" y="78469"/>
                    <a:pt x="52152" y="77907"/>
                    <a:pt x="52623" y="77331"/>
                  </a:cubicBezTo>
                  <a:cubicBezTo>
                    <a:pt x="52932" y="76952"/>
                    <a:pt x="53404" y="76649"/>
                    <a:pt x="53554" y="76201"/>
                  </a:cubicBezTo>
                  <a:cubicBezTo>
                    <a:pt x="53707" y="75742"/>
                    <a:pt x="53995" y="75348"/>
                    <a:pt x="54155" y="74898"/>
                  </a:cubicBezTo>
                  <a:cubicBezTo>
                    <a:pt x="54392" y="74233"/>
                    <a:pt x="54524" y="73534"/>
                    <a:pt x="54547" y="72827"/>
                  </a:cubicBezTo>
                  <a:cubicBezTo>
                    <a:pt x="54556" y="72580"/>
                    <a:pt x="54346" y="72125"/>
                    <a:pt x="54909" y="72125"/>
                  </a:cubicBezTo>
                  <a:cubicBezTo>
                    <a:pt x="54930" y="72125"/>
                    <a:pt x="54952" y="72126"/>
                    <a:pt x="54976" y="72127"/>
                  </a:cubicBezTo>
                  <a:cubicBezTo>
                    <a:pt x="55068" y="71916"/>
                    <a:pt x="54453" y="71827"/>
                    <a:pt x="54814" y="71678"/>
                  </a:cubicBezTo>
                  <a:cubicBezTo>
                    <a:pt x="55166" y="71531"/>
                    <a:pt x="55022" y="71263"/>
                    <a:pt x="54974" y="71224"/>
                  </a:cubicBezTo>
                  <a:cubicBezTo>
                    <a:pt x="54706" y="71009"/>
                    <a:pt x="54821" y="70869"/>
                    <a:pt x="55037" y="70736"/>
                  </a:cubicBezTo>
                  <a:cubicBezTo>
                    <a:pt x="55212" y="70629"/>
                    <a:pt x="55065" y="70482"/>
                    <a:pt x="55105" y="70387"/>
                  </a:cubicBezTo>
                  <a:cubicBezTo>
                    <a:pt x="55206" y="70149"/>
                    <a:pt x="54927" y="69880"/>
                    <a:pt x="55099" y="69727"/>
                  </a:cubicBezTo>
                  <a:cubicBezTo>
                    <a:pt x="55540" y="69335"/>
                    <a:pt x="55311" y="68825"/>
                    <a:pt x="55337" y="68422"/>
                  </a:cubicBezTo>
                  <a:cubicBezTo>
                    <a:pt x="55384" y="67699"/>
                    <a:pt x="55368" y="66975"/>
                    <a:pt x="55292" y="66256"/>
                  </a:cubicBezTo>
                  <a:cubicBezTo>
                    <a:pt x="55257" y="65936"/>
                    <a:pt x="55358" y="65695"/>
                    <a:pt x="55600" y="65482"/>
                  </a:cubicBezTo>
                  <a:cubicBezTo>
                    <a:pt x="55074" y="65259"/>
                    <a:pt x="55816" y="64736"/>
                    <a:pt x="55319" y="64505"/>
                  </a:cubicBezTo>
                  <a:cubicBezTo>
                    <a:pt x="55412" y="63646"/>
                    <a:pt x="55180" y="62786"/>
                    <a:pt x="55369" y="61916"/>
                  </a:cubicBezTo>
                  <a:cubicBezTo>
                    <a:pt x="55484" y="61384"/>
                    <a:pt x="55314" y="60804"/>
                    <a:pt x="55401" y="60262"/>
                  </a:cubicBezTo>
                  <a:cubicBezTo>
                    <a:pt x="55494" y="59678"/>
                    <a:pt x="55276" y="59077"/>
                    <a:pt x="55427" y="58554"/>
                  </a:cubicBezTo>
                  <a:cubicBezTo>
                    <a:pt x="55541" y="58153"/>
                    <a:pt x="55372" y="57721"/>
                    <a:pt x="55635" y="57325"/>
                  </a:cubicBezTo>
                  <a:cubicBezTo>
                    <a:pt x="55686" y="57249"/>
                    <a:pt x="55881" y="56893"/>
                    <a:pt x="55758" y="56691"/>
                  </a:cubicBezTo>
                  <a:cubicBezTo>
                    <a:pt x="55285" y="55918"/>
                    <a:pt x="55992" y="55109"/>
                    <a:pt x="55656" y="54361"/>
                  </a:cubicBezTo>
                  <a:cubicBezTo>
                    <a:pt x="55486" y="53981"/>
                    <a:pt x="55692" y="53621"/>
                    <a:pt x="55792" y="53382"/>
                  </a:cubicBezTo>
                  <a:cubicBezTo>
                    <a:pt x="55987" y="52909"/>
                    <a:pt x="55290" y="52521"/>
                    <a:pt x="55798" y="52016"/>
                  </a:cubicBezTo>
                  <a:cubicBezTo>
                    <a:pt x="55953" y="51861"/>
                    <a:pt x="55863" y="51201"/>
                    <a:pt x="55838" y="50771"/>
                  </a:cubicBezTo>
                  <a:cubicBezTo>
                    <a:pt x="55808" y="50245"/>
                    <a:pt x="56030" y="49647"/>
                    <a:pt x="55821" y="49205"/>
                  </a:cubicBezTo>
                  <a:cubicBezTo>
                    <a:pt x="55598" y="48731"/>
                    <a:pt x="55754" y="48281"/>
                    <a:pt x="55797" y="47912"/>
                  </a:cubicBezTo>
                  <a:cubicBezTo>
                    <a:pt x="55872" y="47269"/>
                    <a:pt x="55654" y="46660"/>
                    <a:pt x="55755" y="46022"/>
                  </a:cubicBezTo>
                  <a:cubicBezTo>
                    <a:pt x="55846" y="45452"/>
                    <a:pt x="55629" y="44840"/>
                    <a:pt x="55721" y="44270"/>
                  </a:cubicBezTo>
                  <a:cubicBezTo>
                    <a:pt x="55770" y="43968"/>
                    <a:pt x="55497" y="43782"/>
                    <a:pt x="55577" y="43570"/>
                  </a:cubicBezTo>
                  <a:cubicBezTo>
                    <a:pt x="55794" y="42995"/>
                    <a:pt x="55931" y="42390"/>
                    <a:pt x="55761" y="41827"/>
                  </a:cubicBezTo>
                  <a:cubicBezTo>
                    <a:pt x="55656" y="41477"/>
                    <a:pt x="55629" y="41096"/>
                    <a:pt x="55668" y="40813"/>
                  </a:cubicBezTo>
                  <a:cubicBezTo>
                    <a:pt x="55804" y="39822"/>
                    <a:pt x="55701" y="38866"/>
                    <a:pt x="55618" y="37881"/>
                  </a:cubicBezTo>
                  <a:cubicBezTo>
                    <a:pt x="55571" y="37323"/>
                    <a:pt x="55582" y="36677"/>
                    <a:pt x="55673" y="36131"/>
                  </a:cubicBezTo>
                  <a:cubicBezTo>
                    <a:pt x="55821" y="35240"/>
                    <a:pt x="55588" y="34379"/>
                    <a:pt x="55643" y="33503"/>
                  </a:cubicBezTo>
                  <a:cubicBezTo>
                    <a:pt x="55690" y="32751"/>
                    <a:pt x="55478" y="31887"/>
                    <a:pt x="55535" y="31128"/>
                  </a:cubicBezTo>
                  <a:cubicBezTo>
                    <a:pt x="55622" y="29988"/>
                    <a:pt x="55278" y="28889"/>
                    <a:pt x="55439" y="27739"/>
                  </a:cubicBezTo>
                  <a:cubicBezTo>
                    <a:pt x="55562" y="26853"/>
                    <a:pt x="55250" y="25909"/>
                    <a:pt x="55262" y="24978"/>
                  </a:cubicBezTo>
                  <a:cubicBezTo>
                    <a:pt x="55272" y="24147"/>
                    <a:pt x="54958" y="23346"/>
                    <a:pt x="54877" y="22514"/>
                  </a:cubicBezTo>
                  <a:cubicBezTo>
                    <a:pt x="54853" y="22266"/>
                    <a:pt x="55070" y="22144"/>
                    <a:pt x="54982" y="21914"/>
                  </a:cubicBezTo>
                  <a:cubicBezTo>
                    <a:pt x="54569" y="20838"/>
                    <a:pt x="54709" y="19707"/>
                    <a:pt x="54656" y="18598"/>
                  </a:cubicBezTo>
                  <a:cubicBezTo>
                    <a:pt x="54612" y="17664"/>
                    <a:pt x="54345" y="16756"/>
                    <a:pt x="54437" y="15794"/>
                  </a:cubicBezTo>
                  <a:cubicBezTo>
                    <a:pt x="54484" y="15305"/>
                    <a:pt x="54340" y="14742"/>
                    <a:pt x="54303" y="14212"/>
                  </a:cubicBezTo>
                  <a:cubicBezTo>
                    <a:pt x="54241" y="13331"/>
                    <a:pt x="54246" y="12432"/>
                    <a:pt x="54095" y="11573"/>
                  </a:cubicBezTo>
                  <a:cubicBezTo>
                    <a:pt x="53988" y="10961"/>
                    <a:pt x="53777" y="10334"/>
                    <a:pt x="53700" y="9711"/>
                  </a:cubicBezTo>
                  <a:cubicBezTo>
                    <a:pt x="53495" y="8026"/>
                    <a:pt x="53254" y="6379"/>
                    <a:pt x="52311" y="4850"/>
                  </a:cubicBezTo>
                  <a:cubicBezTo>
                    <a:pt x="51774" y="3977"/>
                    <a:pt x="51172" y="3230"/>
                    <a:pt x="50286" y="2629"/>
                  </a:cubicBezTo>
                  <a:cubicBezTo>
                    <a:pt x="49319" y="1973"/>
                    <a:pt x="48240" y="1518"/>
                    <a:pt x="47088" y="1353"/>
                  </a:cubicBezTo>
                  <a:cubicBezTo>
                    <a:pt x="46685" y="1295"/>
                    <a:pt x="46347" y="1064"/>
                    <a:pt x="45977" y="1064"/>
                  </a:cubicBezTo>
                  <a:cubicBezTo>
                    <a:pt x="45957" y="1064"/>
                    <a:pt x="45936" y="1064"/>
                    <a:pt x="45916" y="1066"/>
                  </a:cubicBezTo>
                  <a:cubicBezTo>
                    <a:pt x="45829" y="1072"/>
                    <a:pt x="45744" y="1075"/>
                    <a:pt x="45659" y="1075"/>
                  </a:cubicBezTo>
                  <a:cubicBezTo>
                    <a:pt x="44619" y="1075"/>
                    <a:pt x="43660" y="645"/>
                    <a:pt x="42624" y="592"/>
                  </a:cubicBezTo>
                  <a:cubicBezTo>
                    <a:pt x="42611" y="591"/>
                    <a:pt x="42597" y="591"/>
                    <a:pt x="42582" y="591"/>
                  </a:cubicBezTo>
                  <a:cubicBezTo>
                    <a:pt x="42417" y="591"/>
                    <a:pt x="42234" y="633"/>
                    <a:pt x="42062" y="633"/>
                  </a:cubicBezTo>
                  <a:cubicBezTo>
                    <a:pt x="41948" y="633"/>
                    <a:pt x="41838" y="614"/>
                    <a:pt x="41743" y="553"/>
                  </a:cubicBezTo>
                  <a:cubicBezTo>
                    <a:pt x="41092" y="135"/>
                    <a:pt x="40324" y="240"/>
                    <a:pt x="39619" y="179"/>
                  </a:cubicBezTo>
                  <a:cubicBezTo>
                    <a:pt x="38572" y="89"/>
                    <a:pt x="37514" y="108"/>
                    <a:pt x="36458" y="51"/>
                  </a:cubicBezTo>
                  <a:cubicBezTo>
                    <a:pt x="35883" y="19"/>
                    <a:pt x="35300" y="0"/>
                    <a:pt x="34717" y="0"/>
                  </a:cubicBezTo>
                  <a:close/>
                </a:path>
              </a:pathLst>
            </a:custGeom>
            <a:solidFill>
              <a:srgbClr val="0000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 name="Google Shape;813;p8">
              <a:extLst>
                <a:ext uri="{FF2B5EF4-FFF2-40B4-BE49-F238E27FC236}">
                  <a16:creationId xmlns:a16="http://schemas.microsoft.com/office/drawing/2014/main" id="{CFD60C42-5E72-FDD1-DB68-66D548C08E12}"/>
                </a:ext>
              </a:extLst>
            </p:cNvPr>
            <p:cNvSpPr/>
            <p:nvPr/>
          </p:nvSpPr>
          <p:spPr>
            <a:xfrm>
              <a:off x="1218626" y="2064079"/>
              <a:ext cx="1713838" cy="473513"/>
            </a:xfrm>
            <a:custGeom>
              <a:avLst/>
              <a:gdLst/>
              <a:ahLst/>
              <a:cxnLst/>
              <a:rect l="l" t="t" r="r" b="b"/>
              <a:pathLst>
                <a:path w="50511" h="16568" extrusionOk="0">
                  <a:moveTo>
                    <a:pt x="31138" y="1"/>
                  </a:moveTo>
                  <a:cubicBezTo>
                    <a:pt x="30808" y="1"/>
                    <a:pt x="30477" y="48"/>
                    <a:pt x="30176" y="228"/>
                  </a:cubicBezTo>
                  <a:cubicBezTo>
                    <a:pt x="29972" y="78"/>
                    <a:pt x="29760" y="33"/>
                    <a:pt x="29542" y="33"/>
                  </a:cubicBezTo>
                  <a:cubicBezTo>
                    <a:pt x="29214" y="33"/>
                    <a:pt x="28875" y="136"/>
                    <a:pt x="28535" y="136"/>
                  </a:cubicBezTo>
                  <a:cubicBezTo>
                    <a:pt x="28416" y="136"/>
                    <a:pt x="28296" y="123"/>
                    <a:pt x="28178" y="89"/>
                  </a:cubicBezTo>
                  <a:cubicBezTo>
                    <a:pt x="28101" y="66"/>
                    <a:pt x="28021" y="58"/>
                    <a:pt x="27940" y="58"/>
                  </a:cubicBezTo>
                  <a:cubicBezTo>
                    <a:pt x="27650" y="58"/>
                    <a:pt x="27334" y="167"/>
                    <a:pt x="26989" y="167"/>
                  </a:cubicBezTo>
                  <a:cubicBezTo>
                    <a:pt x="26881" y="167"/>
                    <a:pt x="26770" y="156"/>
                    <a:pt x="26656" y="128"/>
                  </a:cubicBezTo>
                  <a:cubicBezTo>
                    <a:pt x="26573" y="107"/>
                    <a:pt x="26484" y="99"/>
                    <a:pt x="26391" y="99"/>
                  </a:cubicBezTo>
                  <a:cubicBezTo>
                    <a:pt x="26092" y="99"/>
                    <a:pt x="25744" y="179"/>
                    <a:pt x="25390" y="179"/>
                  </a:cubicBezTo>
                  <a:cubicBezTo>
                    <a:pt x="25319" y="179"/>
                    <a:pt x="25247" y="176"/>
                    <a:pt x="25175" y="168"/>
                  </a:cubicBezTo>
                  <a:cubicBezTo>
                    <a:pt x="25021" y="151"/>
                    <a:pt x="24863" y="147"/>
                    <a:pt x="24702" y="147"/>
                  </a:cubicBezTo>
                  <a:cubicBezTo>
                    <a:pt x="24559" y="147"/>
                    <a:pt x="24414" y="150"/>
                    <a:pt x="24268" y="150"/>
                  </a:cubicBezTo>
                  <a:cubicBezTo>
                    <a:pt x="24029" y="150"/>
                    <a:pt x="23787" y="142"/>
                    <a:pt x="23552" y="97"/>
                  </a:cubicBezTo>
                  <a:cubicBezTo>
                    <a:pt x="23537" y="94"/>
                    <a:pt x="23523" y="93"/>
                    <a:pt x="23509" y="93"/>
                  </a:cubicBezTo>
                  <a:cubicBezTo>
                    <a:pt x="23353" y="93"/>
                    <a:pt x="23236" y="249"/>
                    <a:pt x="23090" y="249"/>
                  </a:cubicBezTo>
                  <a:cubicBezTo>
                    <a:pt x="23052" y="249"/>
                    <a:pt x="23012" y="238"/>
                    <a:pt x="22968" y="211"/>
                  </a:cubicBezTo>
                  <a:cubicBezTo>
                    <a:pt x="22780" y="91"/>
                    <a:pt x="22582" y="59"/>
                    <a:pt x="22381" y="59"/>
                  </a:cubicBezTo>
                  <a:cubicBezTo>
                    <a:pt x="22154" y="59"/>
                    <a:pt x="21922" y="99"/>
                    <a:pt x="21696" y="99"/>
                  </a:cubicBezTo>
                  <a:cubicBezTo>
                    <a:pt x="21644" y="99"/>
                    <a:pt x="21593" y="97"/>
                    <a:pt x="21543" y="92"/>
                  </a:cubicBezTo>
                  <a:cubicBezTo>
                    <a:pt x="21520" y="90"/>
                    <a:pt x="21498" y="89"/>
                    <a:pt x="21475" y="89"/>
                  </a:cubicBezTo>
                  <a:cubicBezTo>
                    <a:pt x="21259" y="89"/>
                    <a:pt x="21009" y="180"/>
                    <a:pt x="20776" y="180"/>
                  </a:cubicBezTo>
                  <a:cubicBezTo>
                    <a:pt x="20678" y="180"/>
                    <a:pt x="20582" y="164"/>
                    <a:pt x="20494" y="118"/>
                  </a:cubicBezTo>
                  <a:cubicBezTo>
                    <a:pt x="20459" y="100"/>
                    <a:pt x="20430" y="93"/>
                    <a:pt x="20405" y="93"/>
                  </a:cubicBezTo>
                  <a:cubicBezTo>
                    <a:pt x="20268" y="93"/>
                    <a:pt x="20266" y="325"/>
                    <a:pt x="20221" y="325"/>
                  </a:cubicBezTo>
                  <a:cubicBezTo>
                    <a:pt x="20208" y="325"/>
                    <a:pt x="20191" y="305"/>
                    <a:pt x="20166" y="253"/>
                  </a:cubicBezTo>
                  <a:cubicBezTo>
                    <a:pt x="20096" y="109"/>
                    <a:pt x="20008" y="68"/>
                    <a:pt x="19915" y="68"/>
                  </a:cubicBezTo>
                  <a:cubicBezTo>
                    <a:pt x="19798" y="68"/>
                    <a:pt x="19672" y="134"/>
                    <a:pt x="19562" y="134"/>
                  </a:cubicBezTo>
                  <a:cubicBezTo>
                    <a:pt x="19514" y="134"/>
                    <a:pt x="19470" y="121"/>
                    <a:pt x="19430" y="85"/>
                  </a:cubicBezTo>
                  <a:cubicBezTo>
                    <a:pt x="19338" y="285"/>
                    <a:pt x="19223" y="348"/>
                    <a:pt x="19100" y="348"/>
                  </a:cubicBezTo>
                  <a:cubicBezTo>
                    <a:pt x="18895" y="348"/>
                    <a:pt x="18665" y="176"/>
                    <a:pt x="18468" y="176"/>
                  </a:cubicBezTo>
                  <a:cubicBezTo>
                    <a:pt x="18465" y="176"/>
                    <a:pt x="18463" y="176"/>
                    <a:pt x="18460" y="177"/>
                  </a:cubicBezTo>
                  <a:cubicBezTo>
                    <a:pt x="18459" y="177"/>
                    <a:pt x="18457" y="177"/>
                    <a:pt x="18456" y="177"/>
                  </a:cubicBezTo>
                  <a:cubicBezTo>
                    <a:pt x="18373" y="177"/>
                    <a:pt x="18301" y="110"/>
                    <a:pt x="18209" y="110"/>
                  </a:cubicBezTo>
                  <a:cubicBezTo>
                    <a:pt x="18158" y="110"/>
                    <a:pt x="18101" y="130"/>
                    <a:pt x="18033" y="192"/>
                  </a:cubicBezTo>
                  <a:cubicBezTo>
                    <a:pt x="17962" y="256"/>
                    <a:pt x="17838" y="303"/>
                    <a:pt x="17710" y="303"/>
                  </a:cubicBezTo>
                  <a:cubicBezTo>
                    <a:pt x="17618" y="303"/>
                    <a:pt x="17525" y="279"/>
                    <a:pt x="17449" y="219"/>
                  </a:cubicBezTo>
                  <a:cubicBezTo>
                    <a:pt x="17377" y="164"/>
                    <a:pt x="17315" y="146"/>
                    <a:pt x="17255" y="146"/>
                  </a:cubicBezTo>
                  <a:cubicBezTo>
                    <a:pt x="17165" y="146"/>
                    <a:pt x="17080" y="185"/>
                    <a:pt x="16974" y="197"/>
                  </a:cubicBezTo>
                  <a:cubicBezTo>
                    <a:pt x="16917" y="204"/>
                    <a:pt x="16859" y="207"/>
                    <a:pt x="16800" y="207"/>
                  </a:cubicBezTo>
                  <a:cubicBezTo>
                    <a:pt x="16708" y="207"/>
                    <a:pt x="16616" y="201"/>
                    <a:pt x="16524" y="201"/>
                  </a:cubicBezTo>
                  <a:cubicBezTo>
                    <a:pt x="16353" y="201"/>
                    <a:pt x="16185" y="220"/>
                    <a:pt x="16029" y="325"/>
                  </a:cubicBezTo>
                  <a:cubicBezTo>
                    <a:pt x="15881" y="145"/>
                    <a:pt x="15730" y="83"/>
                    <a:pt x="15579" y="83"/>
                  </a:cubicBezTo>
                  <a:cubicBezTo>
                    <a:pt x="15300" y="83"/>
                    <a:pt x="15023" y="293"/>
                    <a:pt x="14770" y="347"/>
                  </a:cubicBezTo>
                  <a:cubicBezTo>
                    <a:pt x="14510" y="404"/>
                    <a:pt x="14264" y="465"/>
                    <a:pt x="14022" y="465"/>
                  </a:cubicBezTo>
                  <a:cubicBezTo>
                    <a:pt x="13838" y="465"/>
                    <a:pt x="13655" y="430"/>
                    <a:pt x="13470" y="329"/>
                  </a:cubicBezTo>
                  <a:cubicBezTo>
                    <a:pt x="13388" y="284"/>
                    <a:pt x="13310" y="248"/>
                    <a:pt x="13236" y="248"/>
                  </a:cubicBezTo>
                  <a:cubicBezTo>
                    <a:pt x="13180" y="248"/>
                    <a:pt x="13127" y="268"/>
                    <a:pt x="13075" y="321"/>
                  </a:cubicBezTo>
                  <a:cubicBezTo>
                    <a:pt x="12921" y="476"/>
                    <a:pt x="12742" y="506"/>
                    <a:pt x="12556" y="506"/>
                  </a:cubicBezTo>
                  <a:cubicBezTo>
                    <a:pt x="12441" y="506"/>
                    <a:pt x="12322" y="494"/>
                    <a:pt x="12205" y="494"/>
                  </a:cubicBezTo>
                  <a:cubicBezTo>
                    <a:pt x="11887" y="494"/>
                    <a:pt x="11565" y="478"/>
                    <a:pt x="11247" y="478"/>
                  </a:cubicBezTo>
                  <a:cubicBezTo>
                    <a:pt x="10974" y="478"/>
                    <a:pt x="10703" y="490"/>
                    <a:pt x="10439" y="533"/>
                  </a:cubicBezTo>
                  <a:cubicBezTo>
                    <a:pt x="9844" y="631"/>
                    <a:pt x="9253" y="780"/>
                    <a:pt x="8652" y="780"/>
                  </a:cubicBezTo>
                  <a:cubicBezTo>
                    <a:pt x="8546" y="780"/>
                    <a:pt x="8441" y="775"/>
                    <a:pt x="8335" y="765"/>
                  </a:cubicBezTo>
                  <a:cubicBezTo>
                    <a:pt x="8250" y="757"/>
                    <a:pt x="8161" y="753"/>
                    <a:pt x="8072" y="753"/>
                  </a:cubicBezTo>
                  <a:cubicBezTo>
                    <a:pt x="7759" y="753"/>
                    <a:pt x="7447" y="807"/>
                    <a:pt x="7337" y="952"/>
                  </a:cubicBezTo>
                  <a:cubicBezTo>
                    <a:pt x="7064" y="1316"/>
                    <a:pt x="6733" y="1248"/>
                    <a:pt x="6377" y="1293"/>
                  </a:cubicBezTo>
                  <a:cubicBezTo>
                    <a:pt x="6293" y="1279"/>
                    <a:pt x="6175" y="1230"/>
                    <a:pt x="6094" y="1230"/>
                  </a:cubicBezTo>
                  <a:cubicBezTo>
                    <a:pt x="6071" y="1230"/>
                    <a:pt x="6051" y="1234"/>
                    <a:pt x="6035" y="1244"/>
                  </a:cubicBezTo>
                  <a:cubicBezTo>
                    <a:pt x="5508" y="1592"/>
                    <a:pt x="4784" y="1613"/>
                    <a:pt x="4311" y="1942"/>
                  </a:cubicBezTo>
                  <a:cubicBezTo>
                    <a:pt x="3587" y="2448"/>
                    <a:pt x="2573" y="2620"/>
                    <a:pt x="2181" y="3581"/>
                  </a:cubicBezTo>
                  <a:cubicBezTo>
                    <a:pt x="1983" y="4065"/>
                    <a:pt x="1601" y="4507"/>
                    <a:pt x="1601" y="5054"/>
                  </a:cubicBezTo>
                  <a:cubicBezTo>
                    <a:pt x="1601" y="5502"/>
                    <a:pt x="1191" y="5767"/>
                    <a:pt x="1094" y="6172"/>
                  </a:cubicBezTo>
                  <a:cubicBezTo>
                    <a:pt x="923" y="6893"/>
                    <a:pt x="936" y="7631"/>
                    <a:pt x="829" y="8349"/>
                  </a:cubicBezTo>
                  <a:cubicBezTo>
                    <a:pt x="746" y="8903"/>
                    <a:pt x="660" y="9466"/>
                    <a:pt x="721" y="10000"/>
                  </a:cubicBezTo>
                  <a:cubicBezTo>
                    <a:pt x="751" y="10269"/>
                    <a:pt x="310" y="10263"/>
                    <a:pt x="526" y="10442"/>
                  </a:cubicBezTo>
                  <a:cubicBezTo>
                    <a:pt x="1033" y="10862"/>
                    <a:pt x="199" y="11259"/>
                    <a:pt x="512" y="11707"/>
                  </a:cubicBezTo>
                  <a:cubicBezTo>
                    <a:pt x="558" y="11773"/>
                    <a:pt x="341" y="12102"/>
                    <a:pt x="555" y="12367"/>
                  </a:cubicBezTo>
                  <a:cubicBezTo>
                    <a:pt x="893" y="12785"/>
                    <a:pt x="408" y="13161"/>
                    <a:pt x="354" y="13569"/>
                  </a:cubicBezTo>
                  <a:cubicBezTo>
                    <a:pt x="260" y="14292"/>
                    <a:pt x="335" y="15035"/>
                    <a:pt x="47" y="15747"/>
                  </a:cubicBezTo>
                  <a:cubicBezTo>
                    <a:pt x="0" y="15860"/>
                    <a:pt x="187" y="16154"/>
                    <a:pt x="148" y="16406"/>
                  </a:cubicBezTo>
                  <a:cubicBezTo>
                    <a:pt x="129" y="16527"/>
                    <a:pt x="227" y="16567"/>
                    <a:pt x="332" y="16567"/>
                  </a:cubicBezTo>
                  <a:cubicBezTo>
                    <a:pt x="388" y="16567"/>
                    <a:pt x="446" y="16556"/>
                    <a:pt x="487" y="16539"/>
                  </a:cubicBezTo>
                  <a:cubicBezTo>
                    <a:pt x="926" y="16358"/>
                    <a:pt x="1375" y="16312"/>
                    <a:pt x="1827" y="16312"/>
                  </a:cubicBezTo>
                  <a:cubicBezTo>
                    <a:pt x="2300" y="16312"/>
                    <a:pt x="2776" y="16363"/>
                    <a:pt x="3248" y="16363"/>
                  </a:cubicBezTo>
                  <a:cubicBezTo>
                    <a:pt x="3358" y="16363"/>
                    <a:pt x="3469" y="16360"/>
                    <a:pt x="3578" y="16353"/>
                  </a:cubicBezTo>
                  <a:cubicBezTo>
                    <a:pt x="3701" y="16345"/>
                    <a:pt x="3823" y="16342"/>
                    <a:pt x="3946" y="16342"/>
                  </a:cubicBezTo>
                  <a:cubicBezTo>
                    <a:pt x="4674" y="16342"/>
                    <a:pt x="5410" y="16457"/>
                    <a:pt x="6143" y="16464"/>
                  </a:cubicBezTo>
                  <a:cubicBezTo>
                    <a:pt x="6318" y="16466"/>
                    <a:pt x="6494" y="16467"/>
                    <a:pt x="6669" y="16467"/>
                  </a:cubicBezTo>
                  <a:cubicBezTo>
                    <a:pt x="7629" y="16467"/>
                    <a:pt x="8589" y="16437"/>
                    <a:pt x="9550" y="16391"/>
                  </a:cubicBezTo>
                  <a:cubicBezTo>
                    <a:pt x="9919" y="16373"/>
                    <a:pt x="10289" y="16366"/>
                    <a:pt x="10659" y="16366"/>
                  </a:cubicBezTo>
                  <a:cubicBezTo>
                    <a:pt x="11987" y="16366"/>
                    <a:pt x="13321" y="16459"/>
                    <a:pt x="14651" y="16480"/>
                  </a:cubicBezTo>
                  <a:cubicBezTo>
                    <a:pt x="14826" y="16483"/>
                    <a:pt x="15001" y="16484"/>
                    <a:pt x="15176" y="16484"/>
                  </a:cubicBezTo>
                  <a:cubicBezTo>
                    <a:pt x="16292" y="16484"/>
                    <a:pt x="17407" y="16430"/>
                    <a:pt x="18519" y="16323"/>
                  </a:cubicBezTo>
                  <a:cubicBezTo>
                    <a:pt x="19426" y="16236"/>
                    <a:pt x="20368" y="16193"/>
                    <a:pt x="21292" y="16133"/>
                  </a:cubicBezTo>
                  <a:cubicBezTo>
                    <a:pt x="22053" y="16084"/>
                    <a:pt x="22813" y="16072"/>
                    <a:pt x="23574" y="16072"/>
                  </a:cubicBezTo>
                  <a:cubicBezTo>
                    <a:pt x="24216" y="16072"/>
                    <a:pt x="24858" y="16081"/>
                    <a:pt x="25500" y="16081"/>
                  </a:cubicBezTo>
                  <a:cubicBezTo>
                    <a:pt x="26071" y="16081"/>
                    <a:pt x="26641" y="16074"/>
                    <a:pt x="27212" y="16050"/>
                  </a:cubicBezTo>
                  <a:cubicBezTo>
                    <a:pt x="27737" y="16029"/>
                    <a:pt x="28264" y="16024"/>
                    <a:pt x="28793" y="16024"/>
                  </a:cubicBezTo>
                  <a:cubicBezTo>
                    <a:pt x="29218" y="16024"/>
                    <a:pt x="29645" y="16027"/>
                    <a:pt x="30071" y="16027"/>
                  </a:cubicBezTo>
                  <a:cubicBezTo>
                    <a:pt x="30398" y="16027"/>
                    <a:pt x="30725" y="16025"/>
                    <a:pt x="31052" y="16018"/>
                  </a:cubicBezTo>
                  <a:cubicBezTo>
                    <a:pt x="31435" y="16011"/>
                    <a:pt x="31818" y="16009"/>
                    <a:pt x="32201" y="16009"/>
                  </a:cubicBezTo>
                  <a:cubicBezTo>
                    <a:pt x="32925" y="16009"/>
                    <a:pt x="33649" y="16017"/>
                    <a:pt x="34373" y="16017"/>
                  </a:cubicBezTo>
                  <a:cubicBezTo>
                    <a:pt x="34405" y="16017"/>
                    <a:pt x="34436" y="16017"/>
                    <a:pt x="34467" y="16017"/>
                  </a:cubicBezTo>
                  <a:cubicBezTo>
                    <a:pt x="34903" y="16016"/>
                    <a:pt x="35339" y="15995"/>
                    <a:pt x="35776" y="15995"/>
                  </a:cubicBezTo>
                  <a:cubicBezTo>
                    <a:pt x="35783" y="15995"/>
                    <a:pt x="35790" y="15995"/>
                    <a:pt x="35797" y="15995"/>
                  </a:cubicBezTo>
                  <a:cubicBezTo>
                    <a:pt x="36564" y="15995"/>
                    <a:pt x="37336" y="16036"/>
                    <a:pt x="38103" y="16036"/>
                  </a:cubicBezTo>
                  <a:cubicBezTo>
                    <a:pt x="38562" y="16036"/>
                    <a:pt x="39020" y="16021"/>
                    <a:pt x="39473" y="15974"/>
                  </a:cubicBezTo>
                  <a:cubicBezTo>
                    <a:pt x="40866" y="15830"/>
                    <a:pt x="42267" y="15890"/>
                    <a:pt x="43656" y="15827"/>
                  </a:cubicBezTo>
                  <a:cubicBezTo>
                    <a:pt x="44323" y="15796"/>
                    <a:pt x="44973" y="15511"/>
                    <a:pt x="45640" y="15511"/>
                  </a:cubicBezTo>
                  <a:cubicBezTo>
                    <a:pt x="45857" y="15511"/>
                    <a:pt x="46075" y="15541"/>
                    <a:pt x="46296" y="15619"/>
                  </a:cubicBezTo>
                  <a:cubicBezTo>
                    <a:pt x="46298" y="15620"/>
                    <a:pt x="46300" y="15620"/>
                    <a:pt x="46303" y="15620"/>
                  </a:cubicBezTo>
                  <a:cubicBezTo>
                    <a:pt x="46330" y="15620"/>
                    <a:pt x="46389" y="15583"/>
                    <a:pt x="46395" y="15558"/>
                  </a:cubicBezTo>
                  <a:cubicBezTo>
                    <a:pt x="46437" y="15345"/>
                    <a:pt x="46577" y="15300"/>
                    <a:pt x="46725" y="15300"/>
                  </a:cubicBezTo>
                  <a:cubicBezTo>
                    <a:pt x="46821" y="15300"/>
                    <a:pt x="46920" y="15319"/>
                    <a:pt x="46997" y="15324"/>
                  </a:cubicBezTo>
                  <a:cubicBezTo>
                    <a:pt x="47095" y="15329"/>
                    <a:pt x="47193" y="15332"/>
                    <a:pt x="47291" y="15332"/>
                  </a:cubicBezTo>
                  <a:cubicBezTo>
                    <a:pt x="47904" y="15332"/>
                    <a:pt x="48515" y="15233"/>
                    <a:pt x="49128" y="15233"/>
                  </a:cubicBezTo>
                  <a:cubicBezTo>
                    <a:pt x="49390" y="15233"/>
                    <a:pt x="49652" y="15251"/>
                    <a:pt x="49916" y="15303"/>
                  </a:cubicBezTo>
                  <a:cubicBezTo>
                    <a:pt x="49960" y="15311"/>
                    <a:pt x="50007" y="15316"/>
                    <a:pt x="50054" y="15316"/>
                  </a:cubicBezTo>
                  <a:cubicBezTo>
                    <a:pt x="50279" y="15316"/>
                    <a:pt x="50511" y="15216"/>
                    <a:pt x="50496" y="14994"/>
                  </a:cubicBezTo>
                  <a:cubicBezTo>
                    <a:pt x="50459" y="14463"/>
                    <a:pt x="50463" y="13928"/>
                    <a:pt x="50418" y="13407"/>
                  </a:cubicBezTo>
                  <a:cubicBezTo>
                    <a:pt x="50369" y="12855"/>
                    <a:pt x="50310" y="12295"/>
                    <a:pt x="50259" y="11739"/>
                  </a:cubicBezTo>
                  <a:cubicBezTo>
                    <a:pt x="50187" y="10962"/>
                    <a:pt x="50134" y="10185"/>
                    <a:pt x="50044" y="9408"/>
                  </a:cubicBezTo>
                  <a:cubicBezTo>
                    <a:pt x="49983" y="8886"/>
                    <a:pt x="49899" y="8361"/>
                    <a:pt x="49767" y="7864"/>
                  </a:cubicBezTo>
                  <a:cubicBezTo>
                    <a:pt x="49649" y="7423"/>
                    <a:pt x="49850" y="6965"/>
                    <a:pt x="49656" y="6589"/>
                  </a:cubicBezTo>
                  <a:cubicBezTo>
                    <a:pt x="49466" y="6220"/>
                    <a:pt x="49447" y="5860"/>
                    <a:pt x="49419" y="5486"/>
                  </a:cubicBezTo>
                  <a:cubicBezTo>
                    <a:pt x="49409" y="5355"/>
                    <a:pt x="49471" y="5170"/>
                    <a:pt x="49354" y="5110"/>
                  </a:cubicBezTo>
                  <a:cubicBezTo>
                    <a:pt x="48908" y="4883"/>
                    <a:pt x="48890" y="4415"/>
                    <a:pt x="48668" y="4081"/>
                  </a:cubicBezTo>
                  <a:cubicBezTo>
                    <a:pt x="48274" y="3486"/>
                    <a:pt x="47959" y="2875"/>
                    <a:pt x="47361" y="2402"/>
                  </a:cubicBezTo>
                  <a:cubicBezTo>
                    <a:pt x="47049" y="2155"/>
                    <a:pt x="46629" y="2206"/>
                    <a:pt x="46362" y="1968"/>
                  </a:cubicBezTo>
                  <a:cubicBezTo>
                    <a:pt x="45783" y="1450"/>
                    <a:pt x="44998" y="1390"/>
                    <a:pt x="44287" y="1268"/>
                  </a:cubicBezTo>
                  <a:cubicBezTo>
                    <a:pt x="43525" y="1138"/>
                    <a:pt x="42763" y="995"/>
                    <a:pt x="42001" y="860"/>
                  </a:cubicBezTo>
                  <a:cubicBezTo>
                    <a:pt x="40648" y="621"/>
                    <a:pt x="39284" y="446"/>
                    <a:pt x="37919" y="275"/>
                  </a:cubicBezTo>
                  <a:cubicBezTo>
                    <a:pt x="37905" y="274"/>
                    <a:pt x="37891" y="273"/>
                    <a:pt x="37877" y="273"/>
                  </a:cubicBezTo>
                  <a:cubicBezTo>
                    <a:pt x="37744" y="273"/>
                    <a:pt x="37629" y="349"/>
                    <a:pt x="37500" y="349"/>
                  </a:cubicBezTo>
                  <a:cubicBezTo>
                    <a:pt x="37445" y="349"/>
                    <a:pt x="37389" y="336"/>
                    <a:pt x="37327" y="297"/>
                  </a:cubicBezTo>
                  <a:cubicBezTo>
                    <a:pt x="37040" y="119"/>
                    <a:pt x="36682" y="32"/>
                    <a:pt x="36357" y="32"/>
                  </a:cubicBezTo>
                  <a:cubicBezTo>
                    <a:pt x="36161" y="32"/>
                    <a:pt x="35977" y="63"/>
                    <a:pt x="35828" y="125"/>
                  </a:cubicBezTo>
                  <a:cubicBezTo>
                    <a:pt x="35646" y="201"/>
                    <a:pt x="35471" y="228"/>
                    <a:pt x="35302" y="228"/>
                  </a:cubicBezTo>
                  <a:cubicBezTo>
                    <a:pt x="34897" y="228"/>
                    <a:pt x="34520" y="74"/>
                    <a:pt x="34136" y="74"/>
                  </a:cubicBezTo>
                  <a:cubicBezTo>
                    <a:pt x="34133" y="74"/>
                    <a:pt x="34130" y="74"/>
                    <a:pt x="34126" y="74"/>
                  </a:cubicBezTo>
                  <a:cubicBezTo>
                    <a:pt x="33779" y="76"/>
                    <a:pt x="33422" y="83"/>
                    <a:pt x="33061" y="83"/>
                  </a:cubicBezTo>
                  <a:cubicBezTo>
                    <a:pt x="32692" y="83"/>
                    <a:pt x="32320" y="76"/>
                    <a:pt x="31954" y="52"/>
                  </a:cubicBezTo>
                  <a:cubicBezTo>
                    <a:pt x="31695" y="35"/>
                    <a:pt x="31417" y="1"/>
                    <a:pt x="31138" y="1"/>
                  </a:cubicBezTo>
                  <a:close/>
                </a:path>
              </a:pathLst>
            </a:custGeom>
            <a:solidFill>
              <a:srgbClr val="FEB8B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8" name="Google Shape;814;p8">
            <a:extLst>
              <a:ext uri="{FF2B5EF4-FFF2-40B4-BE49-F238E27FC236}">
                <a16:creationId xmlns:a16="http://schemas.microsoft.com/office/drawing/2014/main" id="{9510F6D6-7909-214F-ED64-FF7BCD598201}"/>
              </a:ext>
            </a:extLst>
          </p:cNvPr>
          <p:cNvGrpSpPr/>
          <p:nvPr/>
        </p:nvGrpSpPr>
        <p:grpSpPr>
          <a:xfrm>
            <a:off x="3593400" y="1535374"/>
            <a:ext cx="1901098" cy="2324526"/>
            <a:chOff x="3621450" y="2025923"/>
            <a:chExt cx="1901098" cy="2324526"/>
          </a:xfrm>
        </p:grpSpPr>
        <p:sp>
          <p:nvSpPr>
            <p:cNvPr id="28" name="Google Shape;815;p8">
              <a:extLst>
                <a:ext uri="{FF2B5EF4-FFF2-40B4-BE49-F238E27FC236}">
                  <a16:creationId xmlns:a16="http://schemas.microsoft.com/office/drawing/2014/main" id="{B31E8093-6161-6176-373A-C15A7A7FB63D}"/>
                </a:ext>
              </a:extLst>
            </p:cNvPr>
            <p:cNvSpPr/>
            <p:nvPr/>
          </p:nvSpPr>
          <p:spPr>
            <a:xfrm>
              <a:off x="3621450" y="2025923"/>
              <a:ext cx="1901098" cy="2324526"/>
            </a:xfrm>
            <a:custGeom>
              <a:avLst/>
              <a:gdLst/>
              <a:ahLst/>
              <a:cxnLst/>
              <a:rect l="l" t="t" r="r" b="b"/>
              <a:pathLst>
                <a:path w="56030" h="81334" extrusionOk="0">
                  <a:moveTo>
                    <a:pt x="33260" y="1336"/>
                  </a:moveTo>
                  <a:cubicBezTo>
                    <a:pt x="33539" y="1336"/>
                    <a:pt x="33817" y="1370"/>
                    <a:pt x="34076" y="1387"/>
                  </a:cubicBezTo>
                  <a:cubicBezTo>
                    <a:pt x="34442" y="1411"/>
                    <a:pt x="34814" y="1418"/>
                    <a:pt x="35183" y="1418"/>
                  </a:cubicBezTo>
                  <a:cubicBezTo>
                    <a:pt x="35544" y="1418"/>
                    <a:pt x="35901" y="1411"/>
                    <a:pt x="36248" y="1409"/>
                  </a:cubicBezTo>
                  <a:cubicBezTo>
                    <a:pt x="36252" y="1409"/>
                    <a:pt x="36255" y="1409"/>
                    <a:pt x="36258" y="1409"/>
                  </a:cubicBezTo>
                  <a:cubicBezTo>
                    <a:pt x="36642" y="1409"/>
                    <a:pt x="37019" y="1563"/>
                    <a:pt x="37424" y="1563"/>
                  </a:cubicBezTo>
                  <a:cubicBezTo>
                    <a:pt x="37593" y="1563"/>
                    <a:pt x="37768" y="1536"/>
                    <a:pt x="37950" y="1460"/>
                  </a:cubicBezTo>
                  <a:cubicBezTo>
                    <a:pt x="38099" y="1398"/>
                    <a:pt x="38283" y="1367"/>
                    <a:pt x="38479" y="1367"/>
                  </a:cubicBezTo>
                  <a:cubicBezTo>
                    <a:pt x="38804" y="1367"/>
                    <a:pt x="39162" y="1454"/>
                    <a:pt x="39449" y="1632"/>
                  </a:cubicBezTo>
                  <a:cubicBezTo>
                    <a:pt x="39511" y="1671"/>
                    <a:pt x="39567" y="1684"/>
                    <a:pt x="39622" y="1684"/>
                  </a:cubicBezTo>
                  <a:cubicBezTo>
                    <a:pt x="39751" y="1684"/>
                    <a:pt x="39866" y="1608"/>
                    <a:pt x="39999" y="1608"/>
                  </a:cubicBezTo>
                  <a:cubicBezTo>
                    <a:pt x="40013" y="1608"/>
                    <a:pt x="40027" y="1609"/>
                    <a:pt x="40041" y="1610"/>
                  </a:cubicBezTo>
                  <a:cubicBezTo>
                    <a:pt x="41406" y="1781"/>
                    <a:pt x="42770" y="1956"/>
                    <a:pt x="44123" y="2195"/>
                  </a:cubicBezTo>
                  <a:cubicBezTo>
                    <a:pt x="44885" y="2330"/>
                    <a:pt x="45647" y="2473"/>
                    <a:pt x="46409" y="2603"/>
                  </a:cubicBezTo>
                  <a:cubicBezTo>
                    <a:pt x="47120" y="2725"/>
                    <a:pt x="47905" y="2785"/>
                    <a:pt x="48484" y="3303"/>
                  </a:cubicBezTo>
                  <a:cubicBezTo>
                    <a:pt x="48751" y="3541"/>
                    <a:pt x="49171" y="3490"/>
                    <a:pt x="49483" y="3737"/>
                  </a:cubicBezTo>
                  <a:cubicBezTo>
                    <a:pt x="50081" y="4210"/>
                    <a:pt x="50396" y="4821"/>
                    <a:pt x="50790" y="5416"/>
                  </a:cubicBezTo>
                  <a:cubicBezTo>
                    <a:pt x="51012" y="5750"/>
                    <a:pt x="51030" y="6218"/>
                    <a:pt x="51476" y="6445"/>
                  </a:cubicBezTo>
                  <a:cubicBezTo>
                    <a:pt x="51593" y="6505"/>
                    <a:pt x="51531" y="6690"/>
                    <a:pt x="51541" y="6821"/>
                  </a:cubicBezTo>
                  <a:cubicBezTo>
                    <a:pt x="51569" y="7195"/>
                    <a:pt x="51588" y="7555"/>
                    <a:pt x="51778" y="7924"/>
                  </a:cubicBezTo>
                  <a:cubicBezTo>
                    <a:pt x="51972" y="8300"/>
                    <a:pt x="51771" y="8758"/>
                    <a:pt x="51889" y="9199"/>
                  </a:cubicBezTo>
                  <a:cubicBezTo>
                    <a:pt x="52021" y="9696"/>
                    <a:pt x="52105" y="10221"/>
                    <a:pt x="52166" y="10743"/>
                  </a:cubicBezTo>
                  <a:cubicBezTo>
                    <a:pt x="52256" y="11520"/>
                    <a:pt x="52309" y="12297"/>
                    <a:pt x="52381" y="13074"/>
                  </a:cubicBezTo>
                  <a:cubicBezTo>
                    <a:pt x="52432" y="13630"/>
                    <a:pt x="52491" y="14190"/>
                    <a:pt x="52540" y="14742"/>
                  </a:cubicBezTo>
                  <a:cubicBezTo>
                    <a:pt x="52585" y="15263"/>
                    <a:pt x="52581" y="15798"/>
                    <a:pt x="52618" y="16329"/>
                  </a:cubicBezTo>
                  <a:cubicBezTo>
                    <a:pt x="52633" y="16551"/>
                    <a:pt x="52401" y="16651"/>
                    <a:pt x="52176" y="16651"/>
                  </a:cubicBezTo>
                  <a:cubicBezTo>
                    <a:pt x="52129" y="16651"/>
                    <a:pt x="52082" y="16646"/>
                    <a:pt x="52038" y="16638"/>
                  </a:cubicBezTo>
                  <a:cubicBezTo>
                    <a:pt x="51774" y="16586"/>
                    <a:pt x="51512" y="16568"/>
                    <a:pt x="51250" y="16568"/>
                  </a:cubicBezTo>
                  <a:cubicBezTo>
                    <a:pt x="50637" y="16568"/>
                    <a:pt x="50026" y="16667"/>
                    <a:pt x="49413" y="16667"/>
                  </a:cubicBezTo>
                  <a:cubicBezTo>
                    <a:pt x="49315" y="16667"/>
                    <a:pt x="49217" y="16664"/>
                    <a:pt x="49119" y="16659"/>
                  </a:cubicBezTo>
                  <a:cubicBezTo>
                    <a:pt x="49042" y="16654"/>
                    <a:pt x="48943" y="16635"/>
                    <a:pt x="48847" y="16635"/>
                  </a:cubicBezTo>
                  <a:cubicBezTo>
                    <a:pt x="48699" y="16635"/>
                    <a:pt x="48559" y="16680"/>
                    <a:pt x="48517" y="16893"/>
                  </a:cubicBezTo>
                  <a:cubicBezTo>
                    <a:pt x="48511" y="16918"/>
                    <a:pt x="48452" y="16955"/>
                    <a:pt x="48425" y="16955"/>
                  </a:cubicBezTo>
                  <a:cubicBezTo>
                    <a:pt x="48422" y="16955"/>
                    <a:pt x="48420" y="16955"/>
                    <a:pt x="48418" y="16954"/>
                  </a:cubicBezTo>
                  <a:cubicBezTo>
                    <a:pt x="48197" y="16876"/>
                    <a:pt x="47979" y="16846"/>
                    <a:pt x="47762" y="16846"/>
                  </a:cubicBezTo>
                  <a:cubicBezTo>
                    <a:pt x="47095" y="16846"/>
                    <a:pt x="46445" y="17131"/>
                    <a:pt x="45778" y="17162"/>
                  </a:cubicBezTo>
                  <a:cubicBezTo>
                    <a:pt x="44389" y="17225"/>
                    <a:pt x="42988" y="17165"/>
                    <a:pt x="41595" y="17309"/>
                  </a:cubicBezTo>
                  <a:cubicBezTo>
                    <a:pt x="41142" y="17356"/>
                    <a:pt x="40684" y="17371"/>
                    <a:pt x="40225" y="17371"/>
                  </a:cubicBezTo>
                  <a:cubicBezTo>
                    <a:pt x="39458" y="17371"/>
                    <a:pt x="38686" y="17330"/>
                    <a:pt x="37919" y="17330"/>
                  </a:cubicBezTo>
                  <a:cubicBezTo>
                    <a:pt x="37912" y="17330"/>
                    <a:pt x="37905" y="17330"/>
                    <a:pt x="37898" y="17330"/>
                  </a:cubicBezTo>
                  <a:cubicBezTo>
                    <a:pt x="37461" y="17330"/>
                    <a:pt x="37025" y="17351"/>
                    <a:pt x="36589" y="17352"/>
                  </a:cubicBezTo>
                  <a:cubicBezTo>
                    <a:pt x="36558" y="17352"/>
                    <a:pt x="36527" y="17352"/>
                    <a:pt x="36495" y="17352"/>
                  </a:cubicBezTo>
                  <a:cubicBezTo>
                    <a:pt x="35771" y="17352"/>
                    <a:pt x="35047" y="17344"/>
                    <a:pt x="34323" y="17344"/>
                  </a:cubicBezTo>
                  <a:cubicBezTo>
                    <a:pt x="33940" y="17344"/>
                    <a:pt x="33557" y="17346"/>
                    <a:pt x="33174" y="17353"/>
                  </a:cubicBezTo>
                  <a:cubicBezTo>
                    <a:pt x="32847" y="17360"/>
                    <a:pt x="32520" y="17362"/>
                    <a:pt x="32193" y="17362"/>
                  </a:cubicBezTo>
                  <a:cubicBezTo>
                    <a:pt x="31767" y="17362"/>
                    <a:pt x="31340" y="17359"/>
                    <a:pt x="30915" y="17359"/>
                  </a:cubicBezTo>
                  <a:cubicBezTo>
                    <a:pt x="30386" y="17359"/>
                    <a:pt x="29859" y="17364"/>
                    <a:pt x="29334" y="17385"/>
                  </a:cubicBezTo>
                  <a:cubicBezTo>
                    <a:pt x="28763" y="17409"/>
                    <a:pt x="28193" y="17416"/>
                    <a:pt x="27622" y="17416"/>
                  </a:cubicBezTo>
                  <a:cubicBezTo>
                    <a:pt x="26980" y="17416"/>
                    <a:pt x="26338" y="17407"/>
                    <a:pt x="25696" y="17407"/>
                  </a:cubicBezTo>
                  <a:cubicBezTo>
                    <a:pt x="24935" y="17407"/>
                    <a:pt x="24175" y="17419"/>
                    <a:pt x="23414" y="17468"/>
                  </a:cubicBezTo>
                  <a:cubicBezTo>
                    <a:pt x="22490" y="17528"/>
                    <a:pt x="21548" y="17571"/>
                    <a:pt x="20641" y="17658"/>
                  </a:cubicBezTo>
                  <a:cubicBezTo>
                    <a:pt x="19529" y="17765"/>
                    <a:pt x="18414" y="17819"/>
                    <a:pt x="17298" y="17819"/>
                  </a:cubicBezTo>
                  <a:cubicBezTo>
                    <a:pt x="17123" y="17819"/>
                    <a:pt x="16948" y="17818"/>
                    <a:pt x="16773" y="17815"/>
                  </a:cubicBezTo>
                  <a:cubicBezTo>
                    <a:pt x="15443" y="17794"/>
                    <a:pt x="14109" y="17701"/>
                    <a:pt x="12781" y="17701"/>
                  </a:cubicBezTo>
                  <a:cubicBezTo>
                    <a:pt x="12411" y="17701"/>
                    <a:pt x="12041" y="17708"/>
                    <a:pt x="11672" y="17726"/>
                  </a:cubicBezTo>
                  <a:cubicBezTo>
                    <a:pt x="10711" y="17772"/>
                    <a:pt x="9751" y="17802"/>
                    <a:pt x="8791" y="17802"/>
                  </a:cubicBezTo>
                  <a:cubicBezTo>
                    <a:pt x="8616" y="17802"/>
                    <a:pt x="8440" y="17801"/>
                    <a:pt x="8265" y="17799"/>
                  </a:cubicBezTo>
                  <a:cubicBezTo>
                    <a:pt x="7532" y="17792"/>
                    <a:pt x="6796" y="17677"/>
                    <a:pt x="6068" y="17677"/>
                  </a:cubicBezTo>
                  <a:cubicBezTo>
                    <a:pt x="5945" y="17677"/>
                    <a:pt x="5823" y="17680"/>
                    <a:pt x="5700" y="17688"/>
                  </a:cubicBezTo>
                  <a:cubicBezTo>
                    <a:pt x="5591" y="17695"/>
                    <a:pt x="5480" y="17698"/>
                    <a:pt x="5370" y="17698"/>
                  </a:cubicBezTo>
                  <a:cubicBezTo>
                    <a:pt x="4898" y="17698"/>
                    <a:pt x="4422" y="17647"/>
                    <a:pt x="3949" y="17647"/>
                  </a:cubicBezTo>
                  <a:cubicBezTo>
                    <a:pt x="3497" y="17647"/>
                    <a:pt x="3048" y="17693"/>
                    <a:pt x="2609" y="17874"/>
                  </a:cubicBezTo>
                  <a:cubicBezTo>
                    <a:pt x="2568" y="17891"/>
                    <a:pt x="2510" y="17902"/>
                    <a:pt x="2454" y="17902"/>
                  </a:cubicBezTo>
                  <a:cubicBezTo>
                    <a:pt x="2349" y="17902"/>
                    <a:pt x="2251" y="17862"/>
                    <a:pt x="2270" y="17741"/>
                  </a:cubicBezTo>
                  <a:cubicBezTo>
                    <a:pt x="2309" y="17489"/>
                    <a:pt x="2122" y="17195"/>
                    <a:pt x="2169" y="17082"/>
                  </a:cubicBezTo>
                  <a:cubicBezTo>
                    <a:pt x="2457" y="16370"/>
                    <a:pt x="2382" y="15627"/>
                    <a:pt x="2476" y="14904"/>
                  </a:cubicBezTo>
                  <a:cubicBezTo>
                    <a:pt x="2530" y="14496"/>
                    <a:pt x="3015" y="14120"/>
                    <a:pt x="2677" y="13702"/>
                  </a:cubicBezTo>
                  <a:cubicBezTo>
                    <a:pt x="2463" y="13437"/>
                    <a:pt x="2680" y="13108"/>
                    <a:pt x="2634" y="13042"/>
                  </a:cubicBezTo>
                  <a:cubicBezTo>
                    <a:pt x="2321" y="12594"/>
                    <a:pt x="3155" y="12197"/>
                    <a:pt x="2648" y="11777"/>
                  </a:cubicBezTo>
                  <a:cubicBezTo>
                    <a:pt x="2432" y="11598"/>
                    <a:pt x="2873" y="11604"/>
                    <a:pt x="2843" y="11335"/>
                  </a:cubicBezTo>
                  <a:cubicBezTo>
                    <a:pt x="2782" y="10801"/>
                    <a:pt x="2868" y="10238"/>
                    <a:pt x="2951" y="9684"/>
                  </a:cubicBezTo>
                  <a:cubicBezTo>
                    <a:pt x="3058" y="8966"/>
                    <a:pt x="3045" y="8228"/>
                    <a:pt x="3216" y="7507"/>
                  </a:cubicBezTo>
                  <a:cubicBezTo>
                    <a:pt x="3313" y="7102"/>
                    <a:pt x="3723" y="6837"/>
                    <a:pt x="3723" y="6389"/>
                  </a:cubicBezTo>
                  <a:cubicBezTo>
                    <a:pt x="3723" y="5842"/>
                    <a:pt x="4105" y="5400"/>
                    <a:pt x="4303" y="4916"/>
                  </a:cubicBezTo>
                  <a:cubicBezTo>
                    <a:pt x="4695" y="3955"/>
                    <a:pt x="5709" y="3783"/>
                    <a:pt x="6433" y="3277"/>
                  </a:cubicBezTo>
                  <a:cubicBezTo>
                    <a:pt x="6906" y="2948"/>
                    <a:pt x="7630" y="2927"/>
                    <a:pt x="8157" y="2579"/>
                  </a:cubicBezTo>
                  <a:cubicBezTo>
                    <a:pt x="8173" y="2569"/>
                    <a:pt x="8193" y="2565"/>
                    <a:pt x="8216" y="2565"/>
                  </a:cubicBezTo>
                  <a:cubicBezTo>
                    <a:pt x="8297" y="2565"/>
                    <a:pt x="8415" y="2614"/>
                    <a:pt x="8499" y="2628"/>
                  </a:cubicBezTo>
                  <a:cubicBezTo>
                    <a:pt x="8855" y="2583"/>
                    <a:pt x="9186" y="2651"/>
                    <a:pt x="9459" y="2287"/>
                  </a:cubicBezTo>
                  <a:cubicBezTo>
                    <a:pt x="9569" y="2142"/>
                    <a:pt x="9881" y="2088"/>
                    <a:pt x="10194" y="2088"/>
                  </a:cubicBezTo>
                  <a:cubicBezTo>
                    <a:pt x="10283" y="2088"/>
                    <a:pt x="10372" y="2092"/>
                    <a:pt x="10457" y="2100"/>
                  </a:cubicBezTo>
                  <a:cubicBezTo>
                    <a:pt x="10563" y="2110"/>
                    <a:pt x="10668" y="2115"/>
                    <a:pt x="10774" y="2115"/>
                  </a:cubicBezTo>
                  <a:cubicBezTo>
                    <a:pt x="11375" y="2115"/>
                    <a:pt x="11966" y="1966"/>
                    <a:pt x="12561" y="1868"/>
                  </a:cubicBezTo>
                  <a:cubicBezTo>
                    <a:pt x="12825" y="1825"/>
                    <a:pt x="13096" y="1813"/>
                    <a:pt x="13369" y="1813"/>
                  </a:cubicBezTo>
                  <a:cubicBezTo>
                    <a:pt x="13687" y="1813"/>
                    <a:pt x="14009" y="1829"/>
                    <a:pt x="14327" y="1829"/>
                  </a:cubicBezTo>
                  <a:cubicBezTo>
                    <a:pt x="14444" y="1829"/>
                    <a:pt x="14563" y="1841"/>
                    <a:pt x="14678" y="1841"/>
                  </a:cubicBezTo>
                  <a:cubicBezTo>
                    <a:pt x="14864" y="1841"/>
                    <a:pt x="15043" y="1811"/>
                    <a:pt x="15197" y="1656"/>
                  </a:cubicBezTo>
                  <a:cubicBezTo>
                    <a:pt x="15249" y="1603"/>
                    <a:pt x="15302" y="1583"/>
                    <a:pt x="15358" y="1583"/>
                  </a:cubicBezTo>
                  <a:cubicBezTo>
                    <a:pt x="15432" y="1583"/>
                    <a:pt x="15510" y="1619"/>
                    <a:pt x="15592" y="1664"/>
                  </a:cubicBezTo>
                  <a:cubicBezTo>
                    <a:pt x="15777" y="1765"/>
                    <a:pt x="15960" y="1800"/>
                    <a:pt x="16144" y="1800"/>
                  </a:cubicBezTo>
                  <a:cubicBezTo>
                    <a:pt x="16386" y="1800"/>
                    <a:pt x="16632" y="1739"/>
                    <a:pt x="16892" y="1682"/>
                  </a:cubicBezTo>
                  <a:cubicBezTo>
                    <a:pt x="17145" y="1628"/>
                    <a:pt x="17422" y="1418"/>
                    <a:pt x="17701" y="1418"/>
                  </a:cubicBezTo>
                  <a:cubicBezTo>
                    <a:pt x="17852" y="1418"/>
                    <a:pt x="18003" y="1480"/>
                    <a:pt x="18151" y="1660"/>
                  </a:cubicBezTo>
                  <a:cubicBezTo>
                    <a:pt x="18307" y="1555"/>
                    <a:pt x="18475" y="1536"/>
                    <a:pt x="18646" y="1536"/>
                  </a:cubicBezTo>
                  <a:cubicBezTo>
                    <a:pt x="18738" y="1536"/>
                    <a:pt x="18830" y="1542"/>
                    <a:pt x="18922" y="1542"/>
                  </a:cubicBezTo>
                  <a:cubicBezTo>
                    <a:pt x="18981" y="1542"/>
                    <a:pt x="19039" y="1539"/>
                    <a:pt x="19096" y="1532"/>
                  </a:cubicBezTo>
                  <a:cubicBezTo>
                    <a:pt x="19202" y="1520"/>
                    <a:pt x="19287" y="1481"/>
                    <a:pt x="19377" y="1481"/>
                  </a:cubicBezTo>
                  <a:cubicBezTo>
                    <a:pt x="19437" y="1481"/>
                    <a:pt x="19499" y="1499"/>
                    <a:pt x="19571" y="1554"/>
                  </a:cubicBezTo>
                  <a:cubicBezTo>
                    <a:pt x="19647" y="1614"/>
                    <a:pt x="19740" y="1638"/>
                    <a:pt x="19832" y="1638"/>
                  </a:cubicBezTo>
                  <a:cubicBezTo>
                    <a:pt x="19960" y="1638"/>
                    <a:pt x="20084" y="1591"/>
                    <a:pt x="20155" y="1527"/>
                  </a:cubicBezTo>
                  <a:cubicBezTo>
                    <a:pt x="20223" y="1465"/>
                    <a:pt x="20280" y="1445"/>
                    <a:pt x="20331" y="1445"/>
                  </a:cubicBezTo>
                  <a:cubicBezTo>
                    <a:pt x="20423" y="1445"/>
                    <a:pt x="20495" y="1512"/>
                    <a:pt x="20578" y="1512"/>
                  </a:cubicBezTo>
                  <a:cubicBezTo>
                    <a:pt x="20579" y="1512"/>
                    <a:pt x="20581" y="1512"/>
                    <a:pt x="20582" y="1512"/>
                  </a:cubicBezTo>
                  <a:cubicBezTo>
                    <a:pt x="20585" y="1511"/>
                    <a:pt x="20587" y="1511"/>
                    <a:pt x="20590" y="1511"/>
                  </a:cubicBezTo>
                  <a:cubicBezTo>
                    <a:pt x="20787" y="1511"/>
                    <a:pt x="21017" y="1683"/>
                    <a:pt x="21222" y="1683"/>
                  </a:cubicBezTo>
                  <a:cubicBezTo>
                    <a:pt x="21345" y="1683"/>
                    <a:pt x="21460" y="1620"/>
                    <a:pt x="21552" y="1420"/>
                  </a:cubicBezTo>
                  <a:cubicBezTo>
                    <a:pt x="21592" y="1456"/>
                    <a:pt x="21636" y="1469"/>
                    <a:pt x="21684" y="1469"/>
                  </a:cubicBezTo>
                  <a:cubicBezTo>
                    <a:pt x="21794" y="1469"/>
                    <a:pt x="21920" y="1403"/>
                    <a:pt x="22037" y="1403"/>
                  </a:cubicBezTo>
                  <a:cubicBezTo>
                    <a:pt x="22130" y="1403"/>
                    <a:pt x="22218" y="1444"/>
                    <a:pt x="22288" y="1588"/>
                  </a:cubicBezTo>
                  <a:cubicBezTo>
                    <a:pt x="22313" y="1640"/>
                    <a:pt x="22330" y="1660"/>
                    <a:pt x="22343" y="1660"/>
                  </a:cubicBezTo>
                  <a:cubicBezTo>
                    <a:pt x="22388" y="1660"/>
                    <a:pt x="22390" y="1428"/>
                    <a:pt x="22527" y="1428"/>
                  </a:cubicBezTo>
                  <a:cubicBezTo>
                    <a:pt x="22552" y="1428"/>
                    <a:pt x="22581" y="1435"/>
                    <a:pt x="22616" y="1453"/>
                  </a:cubicBezTo>
                  <a:cubicBezTo>
                    <a:pt x="22704" y="1499"/>
                    <a:pt x="22800" y="1515"/>
                    <a:pt x="22898" y="1515"/>
                  </a:cubicBezTo>
                  <a:cubicBezTo>
                    <a:pt x="23131" y="1515"/>
                    <a:pt x="23381" y="1424"/>
                    <a:pt x="23597" y="1424"/>
                  </a:cubicBezTo>
                  <a:cubicBezTo>
                    <a:pt x="23620" y="1424"/>
                    <a:pt x="23642" y="1425"/>
                    <a:pt x="23665" y="1427"/>
                  </a:cubicBezTo>
                  <a:cubicBezTo>
                    <a:pt x="23715" y="1432"/>
                    <a:pt x="23766" y="1434"/>
                    <a:pt x="23818" y="1434"/>
                  </a:cubicBezTo>
                  <a:cubicBezTo>
                    <a:pt x="24044" y="1434"/>
                    <a:pt x="24276" y="1394"/>
                    <a:pt x="24503" y="1394"/>
                  </a:cubicBezTo>
                  <a:cubicBezTo>
                    <a:pt x="24704" y="1394"/>
                    <a:pt x="24902" y="1426"/>
                    <a:pt x="25090" y="1546"/>
                  </a:cubicBezTo>
                  <a:cubicBezTo>
                    <a:pt x="25134" y="1573"/>
                    <a:pt x="25174" y="1584"/>
                    <a:pt x="25212" y="1584"/>
                  </a:cubicBezTo>
                  <a:cubicBezTo>
                    <a:pt x="25358" y="1584"/>
                    <a:pt x="25475" y="1428"/>
                    <a:pt x="25631" y="1428"/>
                  </a:cubicBezTo>
                  <a:cubicBezTo>
                    <a:pt x="25645" y="1428"/>
                    <a:pt x="25659" y="1429"/>
                    <a:pt x="25674" y="1432"/>
                  </a:cubicBezTo>
                  <a:cubicBezTo>
                    <a:pt x="25909" y="1477"/>
                    <a:pt x="26151" y="1485"/>
                    <a:pt x="26390" y="1485"/>
                  </a:cubicBezTo>
                  <a:cubicBezTo>
                    <a:pt x="26536" y="1485"/>
                    <a:pt x="26681" y="1482"/>
                    <a:pt x="26824" y="1482"/>
                  </a:cubicBezTo>
                  <a:cubicBezTo>
                    <a:pt x="26985" y="1482"/>
                    <a:pt x="27143" y="1486"/>
                    <a:pt x="27297" y="1503"/>
                  </a:cubicBezTo>
                  <a:cubicBezTo>
                    <a:pt x="27369" y="1511"/>
                    <a:pt x="27441" y="1514"/>
                    <a:pt x="27512" y="1514"/>
                  </a:cubicBezTo>
                  <a:cubicBezTo>
                    <a:pt x="27866" y="1514"/>
                    <a:pt x="28214" y="1434"/>
                    <a:pt x="28513" y="1434"/>
                  </a:cubicBezTo>
                  <a:cubicBezTo>
                    <a:pt x="28606" y="1434"/>
                    <a:pt x="28695" y="1442"/>
                    <a:pt x="28778" y="1463"/>
                  </a:cubicBezTo>
                  <a:cubicBezTo>
                    <a:pt x="28892" y="1491"/>
                    <a:pt x="29003" y="1502"/>
                    <a:pt x="29111" y="1502"/>
                  </a:cubicBezTo>
                  <a:cubicBezTo>
                    <a:pt x="29456" y="1502"/>
                    <a:pt x="29772" y="1393"/>
                    <a:pt x="30062" y="1393"/>
                  </a:cubicBezTo>
                  <a:cubicBezTo>
                    <a:pt x="30143" y="1393"/>
                    <a:pt x="30223" y="1401"/>
                    <a:pt x="30300" y="1424"/>
                  </a:cubicBezTo>
                  <a:cubicBezTo>
                    <a:pt x="30418" y="1458"/>
                    <a:pt x="30538" y="1471"/>
                    <a:pt x="30657" y="1471"/>
                  </a:cubicBezTo>
                  <a:cubicBezTo>
                    <a:pt x="30997" y="1471"/>
                    <a:pt x="31336" y="1368"/>
                    <a:pt x="31664" y="1368"/>
                  </a:cubicBezTo>
                  <a:cubicBezTo>
                    <a:pt x="31882" y="1368"/>
                    <a:pt x="32094" y="1413"/>
                    <a:pt x="32298" y="1563"/>
                  </a:cubicBezTo>
                  <a:cubicBezTo>
                    <a:pt x="32599" y="1383"/>
                    <a:pt x="32930" y="1336"/>
                    <a:pt x="33260" y="1336"/>
                  </a:cubicBezTo>
                  <a:close/>
                  <a:moveTo>
                    <a:pt x="51948" y="17784"/>
                  </a:moveTo>
                  <a:cubicBezTo>
                    <a:pt x="52101" y="17784"/>
                    <a:pt x="52269" y="18068"/>
                    <a:pt x="52499" y="18068"/>
                  </a:cubicBezTo>
                  <a:cubicBezTo>
                    <a:pt x="52526" y="18068"/>
                    <a:pt x="52554" y="18064"/>
                    <a:pt x="52582" y="18056"/>
                  </a:cubicBezTo>
                  <a:cubicBezTo>
                    <a:pt x="52584" y="18055"/>
                    <a:pt x="52586" y="18055"/>
                    <a:pt x="52588" y="18055"/>
                  </a:cubicBezTo>
                  <a:cubicBezTo>
                    <a:pt x="52699" y="18055"/>
                    <a:pt x="53016" y="18893"/>
                    <a:pt x="52913" y="18980"/>
                  </a:cubicBezTo>
                  <a:cubicBezTo>
                    <a:pt x="52700" y="19161"/>
                    <a:pt x="52860" y="19350"/>
                    <a:pt x="52897" y="19513"/>
                  </a:cubicBezTo>
                  <a:cubicBezTo>
                    <a:pt x="52984" y="19881"/>
                    <a:pt x="52764" y="20320"/>
                    <a:pt x="53181" y="20621"/>
                  </a:cubicBezTo>
                  <a:cubicBezTo>
                    <a:pt x="53210" y="20642"/>
                    <a:pt x="53206" y="20731"/>
                    <a:pt x="53183" y="20773"/>
                  </a:cubicBezTo>
                  <a:cubicBezTo>
                    <a:pt x="52946" y="21205"/>
                    <a:pt x="53086" y="21651"/>
                    <a:pt x="53126" y="22091"/>
                  </a:cubicBezTo>
                  <a:cubicBezTo>
                    <a:pt x="53181" y="22684"/>
                    <a:pt x="53293" y="23275"/>
                    <a:pt x="53202" y="23875"/>
                  </a:cubicBezTo>
                  <a:cubicBezTo>
                    <a:pt x="53149" y="24223"/>
                    <a:pt x="53457" y="24401"/>
                    <a:pt x="53703" y="24601"/>
                  </a:cubicBezTo>
                  <a:cubicBezTo>
                    <a:pt x="53661" y="24663"/>
                    <a:pt x="53602" y="24681"/>
                    <a:pt x="53543" y="24681"/>
                  </a:cubicBezTo>
                  <a:cubicBezTo>
                    <a:pt x="53464" y="24681"/>
                    <a:pt x="53386" y="24650"/>
                    <a:pt x="53350" y="24650"/>
                  </a:cubicBezTo>
                  <a:cubicBezTo>
                    <a:pt x="53324" y="24650"/>
                    <a:pt x="53320" y="24666"/>
                    <a:pt x="53354" y="24721"/>
                  </a:cubicBezTo>
                  <a:cubicBezTo>
                    <a:pt x="53553" y="25052"/>
                    <a:pt x="53250" y="25425"/>
                    <a:pt x="53460" y="25641"/>
                  </a:cubicBezTo>
                  <a:cubicBezTo>
                    <a:pt x="54164" y="26364"/>
                    <a:pt x="53415" y="27140"/>
                    <a:pt x="53638" y="27901"/>
                  </a:cubicBezTo>
                  <a:cubicBezTo>
                    <a:pt x="53851" y="28633"/>
                    <a:pt x="53824" y="29445"/>
                    <a:pt x="53767" y="30213"/>
                  </a:cubicBezTo>
                  <a:cubicBezTo>
                    <a:pt x="53716" y="30890"/>
                    <a:pt x="53701" y="31599"/>
                    <a:pt x="53883" y="32201"/>
                  </a:cubicBezTo>
                  <a:cubicBezTo>
                    <a:pt x="54116" y="32972"/>
                    <a:pt x="53554" y="33773"/>
                    <a:pt x="54121" y="34478"/>
                  </a:cubicBezTo>
                  <a:cubicBezTo>
                    <a:pt x="53553" y="34914"/>
                    <a:pt x="53872" y="35468"/>
                    <a:pt x="53944" y="35950"/>
                  </a:cubicBezTo>
                  <a:cubicBezTo>
                    <a:pt x="54064" y="36756"/>
                    <a:pt x="53788" y="37598"/>
                    <a:pt x="54209" y="38373"/>
                  </a:cubicBezTo>
                  <a:cubicBezTo>
                    <a:pt x="53768" y="38675"/>
                    <a:pt x="54019" y="39098"/>
                    <a:pt x="54005" y="39459"/>
                  </a:cubicBezTo>
                  <a:cubicBezTo>
                    <a:pt x="53965" y="40541"/>
                    <a:pt x="53920" y="41629"/>
                    <a:pt x="53992" y="42709"/>
                  </a:cubicBezTo>
                  <a:cubicBezTo>
                    <a:pt x="54026" y="43220"/>
                    <a:pt x="53950" y="43725"/>
                    <a:pt x="54004" y="44238"/>
                  </a:cubicBezTo>
                  <a:cubicBezTo>
                    <a:pt x="54053" y="44708"/>
                    <a:pt x="54284" y="45275"/>
                    <a:pt x="54127" y="45624"/>
                  </a:cubicBezTo>
                  <a:cubicBezTo>
                    <a:pt x="53848" y="46250"/>
                    <a:pt x="54077" y="46806"/>
                    <a:pt x="54066" y="47386"/>
                  </a:cubicBezTo>
                  <a:cubicBezTo>
                    <a:pt x="54045" y="48554"/>
                    <a:pt x="54058" y="49722"/>
                    <a:pt x="54058" y="50890"/>
                  </a:cubicBezTo>
                  <a:cubicBezTo>
                    <a:pt x="54058" y="51791"/>
                    <a:pt x="54155" y="52705"/>
                    <a:pt x="54027" y="53590"/>
                  </a:cubicBezTo>
                  <a:cubicBezTo>
                    <a:pt x="53901" y="54452"/>
                    <a:pt x="53989" y="55302"/>
                    <a:pt x="53979" y="56155"/>
                  </a:cubicBezTo>
                  <a:cubicBezTo>
                    <a:pt x="53968" y="56968"/>
                    <a:pt x="53882" y="57779"/>
                    <a:pt x="53907" y="58592"/>
                  </a:cubicBezTo>
                  <a:cubicBezTo>
                    <a:pt x="53929" y="59332"/>
                    <a:pt x="54080" y="60089"/>
                    <a:pt x="53827" y="60810"/>
                  </a:cubicBezTo>
                  <a:cubicBezTo>
                    <a:pt x="53394" y="62037"/>
                    <a:pt x="53887" y="63234"/>
                    <a:pt x="53887" y="64443"/>
                  </a:cubicBezTo>
                  <a:cubicBezTo>
                    <a:pt x="53887" y="65810"/>
                    <a:pt x="53898" y="67181"/>
                    <a:pt x="53713" y="68548"/>
                  </a:cubicBezTo>
                  <a:cubicBezTo>
                    <a:pt x="53576" y="69555"/>
                    <a:pt x="53475" y="70575"/>
                    <a:pt x="53343" y="71578"/>
                  </a:cubicBezTo>
                  <a:cubicBezTo>
                    <a:pt x="53136" y="73170"/>
                    <a:pt x="52770" y="74779"/>
                    <a:pt x="51752" y="76172"/>
                  </a:cubicBezTo>
                  <a:cubicBezTo>
                    <a:pt x="51200" y="76929"/>
                    <a:pt x="50495" y="77574"/>
                    <a:pt x="49722" y="78105"/>
                  </a:cubicBezTo>
                  <a:cubicBezTo>
                    <a:pt x="49362" y="78353"/>
                    <a:pt x="48766" y="78445"/>
                    <a:pt x="48273" y="78594"/>
                  </a:cubicBezTo>
                  <a:cubicBezTo>
                    <a:pt x="47260" y="78899"/>
                    <a:pt x="46209" y="78765"/>
                    <a:pt x="45178" y="78837"/>
                  </a:cubicBezTo>
                  <a:cubicBezTo>
                    <a:pt x="43691" y="78939"/>
                    <a:pt x="42184" y="78872"/>
                    <a:pt x="40707" y="79038"/>
                  </a:cubicBezTo>
                  <a:cubicBezTo>
                    <a:pt x="39974" y="79120"/>
                    <a:pt x="39234" y="79275"/>
                    <a:pt x="38493" y="79337"/>
                  </a:cubicBezTo>
                  <a:cubicBezTo>
                    <a:pt x="37299" y="79439"/>
                    <a:pt x="36097" y="79451"/>
                    <a:pt x="34903" y="79544"/>
                  </a:cubicBezTo>
                  <a:cubicBezTo>
                    <a:pt x="34492" y="79575"/>
                    <a:pt x="34056" y="79608"/>
                    <a:pt x="33656" y="79608"/>
                  </a:cubicBezTo>
                  <a:cubicBezTo>
                    <a:pt x="33546" y="79608"/>
                    <a:pt x="33440" y="79605"/>
                    <a:pt x="33337" y="79600"/>
                  </a:cubicBezTo>
                  <a:cubicBezTo>
                    <a:pt x="33269" y="79596"/>
                    <a:pt x="33201" y="79595"/>
                    <a:pt x="33133" y="79595"/>
                  </a:cubicBezTo>
                  <a:cubicBezTo>
                    <a:pt x="32688" y="79595"/>
                    <a:pt x="32251" y="79665"/>
                    <a:pt x="31818" y="79665"/>
                  </a:cubicBezTo>
                  <a:cubicBezTo>
                    <a:pt x="31675" y="79665"/>
                    <a:pt x="31532" y="79657"/>
                    <a:pt x="31390" y="79637"/>
                  </a:cubicBezTo>
                  <a:cubicBezTo>
                    <a:pt x="31197" y="79609"/>
                    <a:pt x="31003" y="79598"/>
                    <a:pt x="30810" y="79598"/>
                  </a:cubicBezTo>
                  <a:cubicBezTo>
                    <a:pt x="30306" y="79598"/>
                    <a:pt x="29809" y="79675"/>
                    <a:pt x="29341" y="79740"/>
                  </a:cubicBezTo>
                  <a:cubicBezTo>
                    <a:pt x="28149" y="79905"/>
                    <a:pt x="26952" y="79894"/>
                    <a:pt x="25765" y="80021"/>
                  </a:cubicBezTo>
                  <a:cubicBezTo>
                    <a:pt x="25329" y="80068"/>
                    <a:pt x="24892" y="80082"/>
                    <a:pt x="24454" y="80082"/>
                  </a:cubicBezTo>
                  <a:cubicBezTo>
                    <a:pt x="23808" y="80082"/>
                    <a:pt x="23161" y="80052"/>
                    <a:pt x="22514" y="80052"/>
                  </a:cubicBezTo>
                  <a:cubicBezTo>
                    <a:pt x="22301" y="80052"/>
                    <a:pt x="22087" y="80055"/>
                    <a:pt x="21873" y="80064"/>
                  </a:cubicBezTo>
                  <a:cubicBezTo>
                    <a:pt x="21808" y="80067"/>
                    <a:pt x="21743" y="80068"/>
                    <a:pt x="21677" y="80068"/>
                  </a:cubicBezTo>
                  <a:cubicBezTo>
                    <a:pt x="21032" y="80068"/>
                    <a:pt x="20358" y="79947"/>
                    <a:pt x="19709" y="79904"/>
                  </a:cubicBezTo>
                  <a:cubicBezTo>
                    <a:pt x="18790" y="79844"/>
                    <a:pt x="17883" y="79671"/>
                    <a:pt x="16953" y="79660"/>
                  </a:cubicBezTo>
                  <a:cubicBezTo>
                    <a:pt x="16393" y="79654"/>
                    <a:pt x="15816" y="79504"/>
                    <a:pt x="15244" y="79425"/>
                  </a:cubicBezTo>
                  <a:cubicBezTo>
                    <a:pt x="13561" y="79191"/>
                    <a:pt x="11870" y="79143"/>
                    <a:pt x="10177" y="79120"/>
                  </a:cubicBezTo>
                  <a:cubicBezTo>
                    <a:pt x="9131" y="79105"/>
                    <a:pt x="8171" y="78904"/>
                    <a:pt x="7345" y="78331"/>
                  </a:cubicBezTo>
                  <a:cubicBezTo>
                    <a:pt x="6830" y="77973"/>
                    <a:pt x="6223" y="77760"/>
                    <a:pt x="5676" y="77469"/>
                  </a:cubicBezTo>
                  <a:cubicBezTo>
                    <a:pt x="5130" y="77179"/>
                    <a:pt x="4888" y="76747"/>
                    <a:pt x="4528" y="76378"/>
                  </a:cubicBezTo>
                  <a:cubicBezTo>
                    <a:pt x="4324" y="76170"/>
                    <a:pt x="4434" y="75732"/>
                    <a:pt x="3977" y="75646"/>
                  </a:cubicBezTo>
                  <a:cubicBezTo>
                    <a:pt x="4253" y="75114"/>
                    <a:pt x="3599" y="74685"/>
                    <a:pt x="3752" y="74219"/>
                  </a:cubicBezTo>
                  <a:cubicBezTo>
                    <a:pt x="3849" y="73927"/>
                    <a:pt x="3574" y="73921"/>
                    <a:pt x="3572" y="73838"/>
                  </a:cubicBezTo>
                  <a:cubicBezTo>
                    <a:pt x="3552" y="73201"/>
                    <a:pt x="3367" y="72638"/>
                    <a:pt x="3108" y="72034"/>
                  </a:cubicBezTo>
                  <a:cubicBezTo>
                    <a:pt x="2939" y="71640"/>
                    <a:pt x="2956" y="71049"/>
                    <a:pt x="2915" y="70546"/>
                  </a:cubicBezTo>
                  <a:cubicBezTo>
                    <a:pt x="2887" y="70203"/>
                    <a:pt x="2881" y="69856"/>
                    <a:pt x="2509" y="69632"/>
                  </a:cubicBezTo>
                  <a:cubicBezTo>
                    <a:pt x="2462" y="69603"/>
                    <a:pt x="2440" y="69442"/>
                    <a:pt x="2465" y="69427"/>
                  </a:cubicBezTo>
                  <a:cubicBezTo>
                    <a:pt x="2890" y="69180"/>
                    <a:pt x="2274" y="68699"/>
                    <a:pt x="2732" y="68470"/>
                  </a:cubicBezTo>
                  <a:cubicBezTo>
                    <a:pt x="2315" y="67847"/>
                    <a:pt x="2664" y="67104"/>
                    <a:pt x="2321" y="66446"/>
                  </a:cubicBezTo>
                  <a:cubicBezTo>
                    <a:pt x="2099" y="66019"/>
                    <a:pt x="2501" y="65508"/>
                    <a:pt x="2297" y="65015"/>
                  </a:cubicBezTo>
                  <a:cubicBezTo>
                    <a:pt x="2187" y="64750"/>
                    <a:pt x="2227" y="64435"/>
                    <a:pt x="2203" y="64142"/>
                  </a:cubicBezTo>
                  <a:cubicBezTo>
                    <a:pt x="2199" y="64089"/>
                    <a:pt x="2193" y="64030"/>
                    <a:pt x="2212" y="63982"/>
                  </a:cubicBezTo>
                  <a:cubicBezTo>
                    <a:pt x="2524" y="63156"/>
                    <a:pt x="2144" y="62308"/>
                    <a:pt x="2293" y="61489"/>
                  </a:cubicBezTo>
                  <a:cubicBezTo>
                    <a:pt x="2501" y="60352"/>
                    <a:pt x="2045" y="59227"/>
                    <a:pt x="2332" y="58077"/>
                  </a:cubicBezTo>
                  <a:cubicBezTo>
                    <a:pt x="2445" y="57629"/>
                    <a:pt x="2429" y="57046"/>
                    <a:pt x="2144" y="56567"/>
                  </a:cubicBezTo>
                  <a:cubicBezTo>
                    <a:pt x="2068" y="56440"/>
                    <a:pt x="2180" y="56406"/>
                    <a:pt x="2256" y="56348"/>
                  </a:cubicBezTo>
                  <a:cubicBezTo>
                    <a:pt x="2357" y="56269"/>
                    <a:pt x="2464" y="56160"/>
                    <a:pt x="2371" y="56051"/>
                  </a:cubicBezTo>
                  <a:cubicBezTo>
                    <a:pt x="1783" y="55362"/>
                    <a:pt x="2512" y="54645"/>
                    <a:pt x="2302" y="53939"/>
                  </a:cubicBezTo>
                  <a:cubicBezTo>
                    <a:pt x="2200" y="53600"/>
                    <a:pt x="2309" y="53215"/>
                    <a:pt x="2112" y="52878"/>
                  </a:cubicBezTo>
                  <a:cubicBezTo>
                    <a:pt x="2093" y="52845"/>
                    <a:pt x="2054" y="52789"/>
                    <a:pt x="2066" y="52777"/>
                  </a:cubicBezTo>
                  <a:cubicBezTo>
                    <a:pt x="2625" y="52189"/>
                    <a:pt x="1990" y="51483"/>
                    <a:pt x="2292" y="50835"/>
                  </a:cubicBezTo>
                  <a:cubicBezTo>
                    <a:pt x="2381" y="50642"/>
                    <a:pt x="2353" y="50177"/>
                    <a:pt x="2192" y="49835"/>
                  </a:cubicBezTo>
                  <a:cubicBezTo>
                    <a:pt x="2106" y="49653"/>
                    <a:pt x="2136" y="49344"/>
                    <a:pt x="2184" y="49156"/>
                  </a:cubicBezTo>
                  <a:cubicBezTo>
                    <a:pt x="2332" y="48581"/>
                    <a:pt x="2140" y="48064"/>
                    <a:pt x="2028" y="47529"/>
                  </a:cubicBezTo>
                  <a:cubicBezTo>
                    <a:pt x="2000" y="47400"/>
                    <a:pt x="2002" y="47312"/>
                    <a:pt x="2167" y="47260"/>
                  </a:cubicBezTo>
                  <a:cubicBezTo>
                    <a:pt x="2231" y="47240"/>
                    <a:pt x="2319" y="47106"/>
                    <a:pt x="2311" y="47099"/>
                  </a:cubicBezTo>
                  <a:cubicBezTo>
                    <a:pt x="1680" y="46504"/>
                    <a:pt x="2512" y="45773"/>
                    <a:pt x="2085" y="45140"/>
                  </a:cubicBezTo>
                  <a:cubicBezTo>
                    <a:pt x="1952" y="44944"/>
                    <a:pt x="1965" y="44619"/>
                    <a:pt x="2021" y="44375"/>
                  </a:cubicBezTo>
                  <a:cubicBezTo>
                    <a:pt x="2150" y="43812"/>
                    <a:pt x="2140" y="43311"/>
                    <a:pt x="1958" y="42728"/>
                  </a:cubicBezTo>
                  <a:cubicBezTo>
                    <a:pt x="1838" y="42341"/>
                    <a:pt x="2115" y="41834"/>
                    <a:pt x="1735" y="41402"/>
                  </a:cubicBezTo>
                  <a:cubicBezTo>
                    <a:pt x="1551" y="41193"/>
                    <a:pt x="1949" y="41055"/>
                    <a:pt x="1934" y="40739"/>
                  </a:cubicBezTo>
                  <a:cubicBezTo>
                    <a:pt x="1902" y="40094"/>
                    <a:pt x="1645" y="39414"/>
                    <a:pt x="1960" y="38765"/>
                  </a:cubicBezTo>
                  <a:cubicBezTo>
                    <a:pt x="1381" y="38559"/>
                    <a:pt x="2255" y="37950"/>
                    <a:pt x="1625" y="37738"/>
                  </a:cubicBezTo>
                  <a:cubicBezTo>
                    <a:pt x="1612" y="37733"/>
                    <a:pt x="1766" y="37432"/>
                    <a:pt x="1761" y="37272"/>
                  </a:cubicBezTo>
                  <a:cubicBezTo>
                    <a:pt x="1750" y="36871"/>
                    <a:pt x="1774" y="36447"/>
                    <a:pt x="1635" y="36079"/>
                  </a:cubicBezTo>
                  <a:cubicBezTo>
                    <a:pt x="1358" y="35342"/>
                    <a:pt x="1763" y="34650"/>
                    <a:pt x="1687" y="33942"/>
                  </a:cubicBezTo>
                  <a:cubicBezTo>
                    <a:pt x="1653" y="33629"/>
                    <a:pt x="1477" y="33331"/>
                    <a:pt x="1812" y="33073"/>
                  </a:cubicBezTo>
                  <a:cubicBezTo>
                    <a:pt x="1405" y="32813"/>
                    <a:pt x="1741" y="32452"/>
                    <a:pt x="1659" y="32146"/>
                  </a:cubicBezTo>
                  <a:cubicBezTo>
                    <a:pt x="1592" y="31897"/>
                    <a:pt x="1421" y="31648"/>
                    <a:pt x="1766" y="31417"/>
                  </a:cubicBezTo>
                  <a:cubicBezTo>
                    <a:pt x="1809" y="31388"/>
                    <a:pt x="1701" y="30965"/>
                    <a:pt x="1674" y="30727"/>
                  </a:cubicBezTo>
                  <a:cubicBezTo>
                    <a:pt x="1592" y="30014"/>
                    <a:pt x="2216" y="29301"/>
                    <a:pt x="1682" y="28577"/>
                  </a:cubicBezTo>
                  <a:cubicBezTo>
                    <a:pt x="1654" y="28540"/>
                    <a:pt x="1634" y="28182"/>
                    <a:pt x="1601" y="27975"/>
                  </a:cubicBezTo>
                  <a:cubicBezTo>
                    <a:pt x="1584" y="27867"/>
                    <a:pt x="1531" y="27748"/>
                    <a:pt x="1730" y="27748"/>
                  </a:cubicBezTo>
                  <a:cubicBezTo>
                    <a:pt x="1736" y="27748"/>
                    <a:pt x="1743" y="27748"/>
                    <a:pt x="1751" y="27749"/>
                  </a:cubicBezTo>
                  <a:cubicBezTo>
                    <a:pt x="1753" y="27749"/>
                    <a:pt x="1755" y="27749"/>
                    <a:pt x="1757" y="27749"/>
                  </a:cubicBezTo>
                  <a:cubicBezTo>
                    <a:pt x="1875" y="27749"/>
                    <a:pt x="1979" y="27642"/>
                    <a:pt x="1945" y="27564"/>
                  </a:cubicBezTo>
                  <a:cubicBezTo>
                    <a:pt x="1679" y="26935"/>
                    <a:pt x="1858" y="26323"/>
                    <a:pt x="2005" y="25709"/>
                  </a:cubicBezTo>
                  <a:cubicBezTo>
                    <a:pt x="2034" y="25582"/>
                    <a:pt x="1901" y="25414"/>
                    <a:pt x="1922" y="25395"/>
                  </a:cubicBezTo>
                  <a:cubicBezTo>
                    <a:pt x="2075" y="25265"/>
                    <a:pt x="1444" y="24906"/>
                    <a:pt x="1965" y="24906"/>
                  </a:cubicBezTo>
                  <a:cubicBezTo>
                    <a:pt x="2001" y="24906"/>
                    <a:pt x="2043" y="24908"/>
                    <a:pt x="2090" y="24912"/>
                  </a:cubicBezTo>
                  <a:cubicBezTo>
                    <a:pt x="2098" y="24759"/>
                    <a:pt x="2126" y="24604"/>
                    <a:pt x="2110" y="24454"/>
                  </a:cubicBezTo>
                  <a:cubicBezTo>
                    <a:pt x="2018" y="23535"/>
                    <a:pt x="1924" y="22633"/>
                    <a:pt x="2182" y="21705"/>
                  </a:cubicBezTo>
                  <a:cubicBezTo>
                    <a:pt x="2315" y="21230"/>
                    <a:pt x="2016" y="20661"/>
                    <a:pt x="2125" y="20173"/>
                  </a:cubicBezTo>
                  <a:cubicBezTo>
                    <a:pt x="2192" y="19866"/>
                    <a:pt x="2034" y="19655"/>
                    <a:pt x="2046" y="19401"/>
                  </a:cubicBezTo>
                  <a:cubicBezTo>
                    <a:pt x="2063" y="19105"/>
                    <a:pt x="2299" y="18955"/>
                    <a:pt x="2551" y="18955"/>
                  </a:cubicBezTo>
                  <a:cubicBezTo>
                    <a:pt x="2582" y="18955"/>
                    <a:pt x="2614" y="18957"/>
                    <a:pt x="2646" y="18962"/>
                  </a:cubicBezTo>
                  <a:cubicBezTo>
                    <a:pt x="2739" y="18976"/>
                    <a:pt x="2829" y="18982"/>
                    <a:pt x="2917" y="18982"/>
                  </a:cubicBezTo>
                  <a:cubicBezTo>
                    <a:pt x="3225" y="18982"/>
                    <a:pt x="3513" y="18909"/>
                    <a:pt x="3806" y="18847"/>
                  </a:cubicBezTo>
                  <a:cubicBezTo>
                    <a:pt x="3870" y="18834"/>
                    <a:pt x="3933" y="18828"/>
                    <a:pt x="3994" y="18828"/>
                  </a:cubicBezTo>
                  <a:cubicBezTo>
                    <a:pt x="4259" y="18828"/>
                    <a:pt x="4507" y="18927"/>
                    <a:pt x="4778" y="18927"/>
                  </a:cubicBezTo>
                  <a:cubicBezTo>
                    <a:pt x="4815" y="18927"/>
                    <a:pt x="4852" y="18926"/>
                    <a:pt x="4889" y="18921"/>
                  </a:cubicBezTo>
                  <a:cubicBezTo>
                    <a:pt x="5113" y="18897"/>
                    <a:pt x="5337" y="18887"/>
                    <a:pt x="5561" y="18887"/>
                  </a:cubicBezTo>
                  <a:cubicBezTo>
                    <a:pt x="6194" y="18887"/>
                    <a:pt x="6827" y="18969"/>
                    <a:pt x="7463" y="19050"/>
                  </a:cubicBezTo>
                  <a:cubicBezTo>
                    <a:pt x="8039" y="19123"/>
                    <a:pt x="8619" y="19159"/>
                    <a:pt x="9201" y="19159"/>
                  </a:cubicBezTo>
                  <a:cubicBezTo>
                    <a:pt x="9722" y="19159"/>
                    <a:pt x="10246" y="19130"/>
                    <a:pt x="10770" y="19074"/>
                  </a:cubicBezTo>
                  <a:cubicBezTo>
                    <a:pt x="10860" y="19064"/>
                    <a:pt x="10952" y="19063"/>
                    <a:pt x="11044" y="19063"/>
                  </a:cubicBezTo>
                  <a:cubicBezTo>
                    <a:pt x="11103" y="19063"/>
                    <a:pt x="11162" y="19063"/>
                    <a:pt x="11221" y="19063"/>
                  </a:cubicBezTo>
                  <a:cubicBezTo>
                    <a:pt x="11494" y="19063"/>
                    <a:pt x="11761" y="19046"/>
                    <a:pt x="11995" y="18853"/>
                  </a:cubicBezTo>
                  <a:cubicBezTo>
                    <a:pt x="12151" y="19009"/>
                    <a:pt x="12323" y="19054"/>
                    <a:pt x="12498" y="19054"/>
                  </a:cubicBezTo>
                  <a:cubicBezTo>
                    <a:pt x="12747" y="19054"/>
                    <a:pt x="13005" y="18963"/>
                    <a:pt x="13244" y="18963"/>
                  </a:cubicBezTo>
                  <a:cubicBezTo>
                    <a:pt x="13324" y="18963"/>
                    <a:pt x="13402" y="18973"/>
                    <a:pt x="13477" y="19001"/>
                  </a:cubicBezTo>
                  <a:cubicBezTo>
                    <a:pt x="13722" y="19091"/>
                    <a:pt x="13965" y="19115"/>
                    <a:pt x="14207" y="19115"/>
                  </a:cubicBezTo>
                  <a:cubicBezTo>
                    <a:pt x="14479" y="19115"/>
                    <a:pt x="14750" y="19085"/>
                    <a:pt x="15021" y="19085"/>
                  </a:cubicBezTo>
                  <a:cubicBezTo>
                    <a:pt x="15124" y="19085"/>
                    <a:pt x="15228" y="19089"/>
                    <a:pt x="15331" y="19101"/>
                  </a:cubicBezTo>
                  <a:cubicBezTo>
                    <a:pt x="15613" y="19134"/>
                    <a:pt x="15899" y="19138"/>
                    <a:pt x="16184" y="19138"/>
                  </a:cubicBezTo>
                  <a:cubicBezTo>
                    <a:pt x="16266" y="19138"/>
                    <a:pt x="16349" y="19137"/>
                    <a:pt x="16431" y="19137"/>
                  </a:cubicBezTo>
                  <a:cubicBezTo>
                    <a:pt x="16720" y="19137"/>
                    <a:pt x="17007" y="19141"/>
                    <a:pt x="17286" y="19176"/>
                  </a:cubicBezTo>
                  <a:cubicBezTo>
                    <a:pt x="17385" y="19188"/>
                    <a:pt x="17483" y="19192"/>
                    <a:pt x="17579" y="19192"/>
                  </a:cubicBezTo>
                  <a:cubicBezTo>
                    <a:pt x="17978" y="19192"/>
                    <a:pt x="18355" y="19108"/>
                    <a:pt x="18747" y="19108"/>
                  </a:cubicBezTo>
                  <a:cubicBezTo>
                    <a:pt x="18756" y="19108"/>
                    <a:pt x="18765" y="19108"/>
                    <a:pt x="18774" y="19108"/>
                  </a:cubicBezTo>
                  <a:cubicBezTo>
                    <a:pt x="18848" y="19109"/>
                    <a:pt x="18922" y="19109"/>
                    <a:pt x="18996" y="19109"/>
                  </a:cubicBezTo>
                  <a:cubicBezTo>
                    <a:pt x="20344" y="19109"/>
                    <a:pt x="21692" y="18988"/>
                    <a:pt x="23039" y="18903"/>
                  </a:cubicBezTo>
                  <a:cubicBezTo>
                    <a:pt x="23749" y="18859"/>
                    <a:pt x="24455" y="18766"/>
                    <a:pt x="25164" y="18724"/>
                  </a:cubicBezTo>
                  <a:cubicBezTo>
                    <a:pt x="25182" y="18723"/>
                    <a:pt x="25199" y="18722"/>
                    <a:pt x="25217" y="18722"/>
                  </a:cubicBezTo>
                  <a:cubicBezTo>
                    <a:pt x="25427" y="18722"/>
                    <a:pt x="25629" y="18791"/>
                    <a:pt x="25860" y="18791"/>
                  </a:cubicBezTo>
                  <a:cubicBezTo>
                    <a:pt x="25886" y="18791"/>
                    <a:pt x="25913" y="18790"/>
                    <a:pt x="25940" y="18788"/>
                  </a:cubicBezTo>
                  <a:cubicBezTo>
                    <a:pt x="26465" y="18749"/>
                    <a:pt x="26988" y="18658"/>
                    <a:pt x="27507" y="18652"/>
                  </a:cubicBezTo>
                  <a:cubicBezTo>
                    <a:pt x="27511" y="18652"/>
                    <a:pt x="27516" y="18652"/>
                    <a:pt x="27520" y="18652"/>
                  </a:cubicBezTo>
                  <a:cubicBezTo>
                    <a:pt x="27834" y="18652"/>
                    <a:pt x="28138" y="18770"/>
                    <a:pt x="28492" y="18770"/>
                  </a:cubicBezTo>
                  <a:cubicBezTo>
                    <a:pt x="28510" y="18770"/>
                    <a:pt x="28528" y="18769"/>
                    <a:pt x="28546" y="18769"/>
                  </a:cubicBezTo>
                  <a:cubicBezTo>
                    <a:pt x="28614" y="18766"/>
                    <a:pt x="28683" y="18765"/>
                    <a:pt x="28751" y="18765"/>
                  </a:cubicBezTo>
                  <a:cubicBezTo>
                    <a:pt x="29115" y="18765"/>
                    <a:pt x="29480" y="18794"/>
                    <a:pt x="29844" y="18794"/>
                  </a:cubicBezTo>
                  <a:cubicBezTo>
                    <a:pt x="30144" y="18794"/>
                    <a:pt x="30444" y="18775"/>
                    <a:pt x="30742" y="18704"/>
                  </a:cubicBezTo>
                  <a:cubicBezTo>
                    <a:pt x="30779" y="18695"/>
                    <a:pt x="30815" y="18691"/>
                    <a:pt x="30849" y="18691"/>
                  </a:cubicBezTo>
                  <a:cubicBezTo>
                    <a:pt x="31031" y="18691"/>
                    <a:pt x="31170" y="18802"/>
                    <a:pt x="31335" y="18840"/>
                  </a:cubicBezTo>
                  <a:cubicBezTo>
                    <a:pt x="31364" y="18846"/>
                    <a:pt x="31385" y="18852"/>
                    <a:pt x="31401" y="18852"/>
                  </a:cubicBezTo>
                  <a:cubicBezTo>
                    <a:pt x="31443" y="18852"/>
                    <a:pt x="31459" y="18818"/>
                    <a:pt x="31498" y="18689"/>
                  </a:cubicBezTo>
                  <a:cubicBezTo>
                    <a:pt x="31518" y="18620"/>
                    <a:pt x="31565" y="18599"/>
                    <a:pt x="31609" y="18599"/>
                  </a:cubicBezTo>
                  <a:cubicBezTo>
                    <a:pt x="31637" y="18599"/>
                    <a:pt x="31664" y="18608"/>
                    <a:pt x="31682" y="18617"/>
                  </a:cubicBezTo>
                  <a:cubicBezTo>
                    <a:pt x="31878" y="18718"/>
                    <a:pt x="32076" y="18747"/>
                    <a:pt x="32276" y="18747"/>
                  </a:cubicBezTo>
                  <a:cubicBezTo>
                    <a:pt x="32560" y="18747"/>
                    <a:pt x="32845" y="18688"/>
                    <a:pt x="33124" y="18688"/>
                  </a:cubicBezTo>
                  <a:cubicBezTo>
                    <a:pt x="33194" y="18688"/>
                    <a:pt x="33262" y="18691"/>
                    <a:pt x="33331" y="18700"/>
                  </a:cubicBezTo>
                  <a:cubicBezTo>
                    <a:pt x="33509" y="18725"/>
                    <a:pt x="33679" y="18728"/>
                    <a:pt x="33849" y="18728"/>
                  </a:cubicBezTo>
                  <a:cubicBezTo>
                    <a:pt x="33917" y="18728"/>
                    <a:pt x="33985" y="18728"/>
                    <a:pt x="34053" y="18728"/>
                  </a:cubicBezTo>
                  <a:cubicBezTo>
                    <a:pt x="34115" y="18728"/>
                    <a:pt x="34177" y="18728"/>
                    <a:pt x="34239" y="18730"/>
                  </a:cubicBezTo>
                  <a:cubicBezTo>
                    <a:pt x="34258" y="18730"/>
                    <a:pt x="34277" y="18731"/>
                    <a:pt x="34296" y="18731"/>
                  </a:cubicBezTo>
                  <a:cubicBezTo>
                    <a:pt x="34656" y="18731"/>
                    <a:pt x="35041" y="18630"/>
                    <a:pt x="35359" y="18630"/>
                  </a:cubicBezTo>
                  <a:cubicBezTo>
                    <a:pt x="35440" y="18630"/>
                    <a:pt x="35516" y="18636"/>
                    <a:pt x="35586" y="18653"/>
                  </a:cubicBezTo>
                  <a:cubicBezTo>
                    <a:pt x="35740" y="18689"/>
                    <a:pt x="35891" y="18702"/>
                    <a:pt x="36039" y="18702"/>
                  </a:cubicBezTo>
                  <a:cubicBezTo>
                    <a:pt x="36403" y="18702"/>
                    <a:pt x="36754" y="18626"/>
                    <a:pt x="37103" y="18626"/>
                  </a:cubicBezTo>
                  <a:cubicBezTo>
                    <a:pt x="37242" y="18626"/>
                    <a:pt x="37381" y="18638"/>
                    <a:pt x="37520" y="18671"/>
                  </a:cubicBezTo>
                  <a:cubicBezTo>
                    <a:pt x="37608" y="18692"/>
                    <a:pt x="37684" y="18705"/>
                    <a:pt x="37757" y="18705"/>
                  </a:cubicBezTo>
                  <a:cubicBezTo>
                    <a:pt x="37877" y="18705"/>
                    <a:pt x="37989" y="18672"/>
                    <a:pt x="38129" y="18593"/>
                  </a:cubicBezTo>
                  <a:cubicBezTo>
                    <a:pt x="38207" y="18549"/>
                    <a:pt x="38285" y="18532"/>
                    <a:pt x="38364" y="18532"/>
                  </a:cubicBezTo>
                  <a:cubicBezTo>
                    <a:pt x="38623" y="18532"/>
                    <a:pt x="38886" y="18718"/>
                    <a:pt x="39168" y="18718"/>
                  </a:cubicBezTo>
                  <a:cubicBezTo>
                    <a:pt x="39216" y="18718"/>
                    <a:pt x="39264" y="18713"/>
                    <a:pt x="39312" y="18700"/>
                  </a:cubicBezTo>
                  <a:cubicBezTo>
                    <a:pt x="39408" y="18676"/>
                    <a:pt x="39504" y="18667"/>
                    <a:pt x="39600" y="18667"/>
                  </a:cubicBezTo>
                  <a:cubicBezTo>
                    <a:pt x="39860" y="18667"/>
                    <a:pt x="40123" y="18732"/>
                    <a:pt x="40389" y="18732"/>
                  </a:cubicBezTo>
                  <a:cubicBezTo>
                    <a:pt x="40520" y="18732"/>
                    <a:pt x="40652" y="18716"/>
                    <a:pt x="40785" y="18669"/>
                  </a:cubicBezTo>
                  <a:cubicBezTo>
                    <a:pt x="40975" y="18601"/>
                    <a:pt x="41169" y="18580"/>
                    <a:pt x="41364" y="18580"/>
                  </a:cubicBezTo>
                  <a:cubicBezTo>
                    <a:pt x="41678" y="18580"/>
                    <a:pt x="41999" y="18634"/>
                    <a:pt x="42322" y="18634"/>
                  </a:cubicBezTo>
                  <a:cubicBezTo>
                    <a:pt x="42448" y="18634"/>
                    <a:pt x="42574" y="18626"/>
                    <a:pt x="42701" y="18603"/>
                  </a:cubicBezTo>
                  <a:cubicBezTo>
                    <a:pt x="43044" y="18541"/>
                    <a:pt x="43393" y="18530"/>
                    <a:pt x="43744" y="18530"/>
                  </a:cubicBezTo>
                  <a:cubicBezTo>
                    <a:pt x="43917" y="18530"/>
                    <a:pt x="44090" y="18533"/>
                    <a:pt x="44262" y="18533"/>
                  </a:cubicBezTo>
                  <a:cubicBezTo>
                    <a:pt x="44740" y="18533"/>
                    <a:pt x="45218" y="18514"/>
                    <a:pt x="45684" y="18372"/>
                  </a:cubicBezTo>
                  <a:cubicBezTo>
                    <a:pt x="45718" y="18362"/>
                    <a:pt x="45761" y="18335"/>
                    <a:pt x="45789" y="18335"/>
                  </a:cubicBezTo>
                  <a:cubicBezTo>
                    <a:pt x="45794" y="18335"/>
                    <a:pt x="45798" y="18336"/>
                    <a:pt x="45802" y="18338"/>
                  </a:cubicBezTo>
                  <a:cubicBezTo>
                    <a:pt x="46010" y="18446"/>
                    <a:pt x="46219" y="18486"/>
                    <a:pt x="46426" y="18486"/>
                  </a:cubicBezTo>
                  <a:cubicBezTo>
                    <a:pt x="46760" y="18486"/>
                    <a:pt x="47088" y="18382"/>
                    <a:pt x="47396" y="18288"/>
                  </a:cubicBezTo>
                  <a:cubicBezTo>
                    <a:pt x="47574" y="18233"/>
                    <a:pt x="47757" y="18219"/>
                    <a:pt x="47941" y="18219"/>
                  </a:cubicBezTo>
                  <a:cubicBezTo>
                    <a:pt x="48136" y="18219"/>
                    <a:pt x="48332" y="18235"/>
                    <a:pt x="48520" y="18235"/>
                  </a:cubicBezTo>
                  <a:cubicBezTo>
                    <a:pt x="48744" y="18235"/>
                    <a:pt x="48958" y="18213"/>
                    <a:pt x="49149" y="18114"/>
                  </a:cubicBezTo>
                  <a:cubicBezTo>
                    <a:pt x="49366" y="18002"/>
                    <a:pt x="49590" y="17979"/>
                    <a:pt x="49814" y="17979"/>
                  </a:cubicBezTo>
                  <a:cubicBezTo>
                    <a:pt x="49973" y="17979"/>
                    <a:pt x="50132" y="17991"/>
                    <a:pt x="50288" y="17991"/>
                  </a:cubicBezTo>
                  <a:cubicBezTo>
                    <a:pt x="50512" y="17991"/>
                    <a:pt x="50731" y="17967"/>
                    <a:pt x="50937" y="17852"/>
                  </a:cubicBezTo>
                  <a:cubicBezTo>
                    <a:pt x="50972" y="17832"/>
                    <a:pt x="51020" y="17824"/>
                    <a:pt x="51074" y="17824"/>
                  </a:cubicBezTo>
                  <a:cubicBezTo>
                    <a:pt x="51187" y="17824"/>
                    <a:pt x="51323" y="17861"/>
                    <a:pt x="51401" y="17913"/>
                  </a:cubicBezTo>
                  <a:cubicBezTo>
                    <a:pt x="51503" y="17978"/>
                    <a:pt x="51560" y="18031"/>
                    <a:pt x="51618" y="18031"/>
                  </a:cubicBezTo>
                  <a:cubicBezTo>
                    <a:pt x="51674" y="18031"/>
                    <a:pt x="51731" y="17983"/>
                    <a:pt x="51829" y="17855"/>
                  </a:cubicBezTo>
                  <a:cubicBezTo>
                    <a:pt x="51868" y="17804"/>
                    <a:pt x="51908" y="17784"/>
                    <a:pt x="51948" y="17784"/>
                  </a:cubicBezTo>
                  <a:close/>
                  <a:moveTo>
                    <a:pt x="34717" y="0"/>
                  </a:moveTo>
                  <a:cubicBezTo>
                    <a:pt x="34341" y="0"/>
                    <a:pt x="33964" y="8"/>
                    <a:pt x="33590" y="25"/>
                  </a:cubicBezTo>
                  <a:cubicBezTo>
                    <a:pt x="33064" y="50"/>
                    <a:pt x="32506" y="233"/>
                    <a:pt x="32002" y="233"/>
                  </a:cubicBezTo>
                  <a:cubicBezTo>
                    <a:pt x="31868" y="233"/>
                    <a:pt x="31738" y="220"/>
                    <a:pt x="31614" y="188"/>
                  </a:cubicBezTo>
                  <a:cubicBezTo>
                    <a:pt x="31378" y="127"/>
                    <a:pt x="31148" y="109"/>
                    <a:pt x="30921" y="109"/>
                  </a:cubicBezTo>
                  <a:cubicBezTo>
                    <a:pt x="30567" y="109"/>
                    <a:pt x="30220" y="154"/>
                    <a:pt x="29868" y="154"/>
                  </a:cubicBezTo>
                  <a:cubicBezTo>
                    <a:pt x="29755" y="154"/>
                    <a:pt x="29640" y="149"/>
                    <a:pt x="29525" y="136"/>
                  </a:cubicBezTo>
                  <a:cubicBezTo>
                    <a:pt x="29330" y="115"/>
                    <a:pt x="29133" y="107"/>
                    <a:pt x="28935" y="107"/>
                  </a:cubicBezTo>
                  <a:cubicBezTo>
                    <a:pt x="28215" y="107"/>
                    <a:pt x="27482" y="218"/>
                    <a:pt x="26756" y="227"/>
                  </a:cubicBezTo>
                  <a:cubicBezTo>
                    <a:pt x="26736" y="227"/>
                    <a:pt x="26717" y="227"/>
                    <a:pt x="26698" y="227"/>
                  </a:cubicBezTo>
                  <a:cubicBezTo>
                    <a:pt x="26002" y="227"/>
                    <a:pt x="25314" y="86"/>
                    <a:pt x="24612" y="86"/>
                  </a:cubicBezTo>
                  <a:cubicBezTo>
                    <a:pt x="24482" y="86"/>
                    <a:pt x="24352" y="91"/>
                    <a:pt x="24222" y="102"/>
                  </a:cubicBezTo>
                  <a:cubicBezTo>
                    <a:pt x="23971" y="124"/>
                    <a:pt x="23719" y="167"/>
                    <a:pt x="23457" y="167"/>
                  </a:cubicBezTo>
                  <a:cubicBezTo>
                    <a:pt x="23328" y="167"/>
                    <a:pt x="23197" y="157"/>
                    <a:pt x="23063" y="129"/>
                  </a:cubicBezTo>
                  <a:cubicBezTo>
                    <a:pt x="22736" y="62"/>
                    <a:pt x="22332" y="7"/>
                    <a:pt x="21992" y="7"/>
                  </a:cubicBezTo>
                  <a:cubicBezTo>
                    <a:pt x="21806" y="7"/>
                    <a:pt x="21639" y="23"/>
                    <a:pt x="21514" y="63"/>
                  </a:cubicBezTo>
                  <a:cubicBezTo>
                    <a:pt x="21219" y="157"/>
                    <a:pt x="20932" y="186"/>
                    <a:pt x="20649" y="186"/>
                  </a:cubicBezTo>
                  <a:cubicBezTo>
                    <a:pt x="20188" y="186"/>
                    <a:pt x="19739" y="109"/>
                    <a:pt x="19287" y="109"/>
                  </a:cubicBezTo>
                  <a:cubicBezTo>
                    <a:pt x="19184" y="109"/>
                    <a:pt x="19081" y="113"/>
                    <a:pt x="18978" y="123"/>
                  </a:cubicBezTo>
                  <a:cubicBezTo>
                    <a:pt x="18879" y="132"/>
                    <a:pt x="18778" y="136"/>
                    <a:pt x="18676" y="136"/>
                  </a:cubicBezTo>
                  <a:cubicBezTo>
                    <a:pt x="18396" y="136"/>
                    <a:pt x="18106" y="110"/>
                    <a:pt x="17837" y="110"/>
                  </a:cubicBezTo>
                  <a:cubicBezTo>
                    <a:pt x="17670" y="110"/>
                    <a:pt x="17511" y="120"/>
                    <a:pt x="17367" y="151"/>
                  </a:cubicBezTo>
                  <a:cubicBezTo>
                    <a:pt x="17049" y="220"/>
                    <a:pt x="16733" y="239"/>
                    <a:pt x="16418" y="239"/>
                  </a:cubicBezTo>
                  <a:cubicBezTo>
                    <a:pt x="16005" y="239"/>
                    <a:pt x="15594" y="206"/>
                    <a:pt x="15186" y="206"/>
                  </a:cubicBezTo>
                  <a:cubicBezTo>
                    <a:pt x="14902" y="206"/>
                    <a:pt x="14620" y="222"/>
                    <a:pt x="14338" y="277"/>
                  </a:cubicBezTo>
                  <a:cubicBezTo>
                    <a:pt x="13903" y="361"/>
                    <a:pt x="13467" y="279"/>
                    <a:pt x="13019" y="360"/>
                  </a:cubicBezTo>
                  <a:cubicBezTo>
                    <a:pt x="12334" y="483"/>
                    <a:pt x="11669" y="712"/>
                    <a:pt x="10979" y="771"/>
                  </a:cubicBezTo>
                  <a:cubicBezTo>
                    <a:pt x="9788" y="873"/>
                    <a:pt x="8569" y="818"/>
                    <a:pt x="7513" y="1469"/>
                  </a:cubicBezTo>
                  <a:cubicBezTo>
                    <a:pt x="7458" y="1503"/>
                    <a:pt x="7376" y="1516"/>
                    <a:pt x="7298" y="1516"/>
                  </a:cubicBezTo>
                  <a:cubicBezTo>
                    <a:pt x="7266" y="1516"/>
                    <a:pt x="7236" y="1514"/>
                    <a:pt x="7207" y="1510"/>
                  </a:cubicBezTo>
                  <a:cubicBezTo>
                    <a:pt x="7131" y="1500"/>
                    <a:pt x="7056" y="1495"/>
                    <a:pt x="6983" y="1495"/>
                  </a:cubicBezTo>
                  <a:cubicBezTo>
                    <a:pt x="6292" y="1495"/>
                    <a:pt x="5732" y="1919"/>
                    <a:pt x="5117" y="2111"/>
                  </a:cubicBezTo>
                  <a:cubicBezTo>
                    <a:pt x="4440" y="2322"/>
                    <a:pt x="3801" y="2845"/>
                    <a:pt x="3342" y="3371"/>
                  </a:cubicBezTo>
                  <a:cubicBezTo>
                    <a:pt x="2669" y="4140"/>
                    <a:pt x="2222" y="5042"/>
                    <a:pt x="1824" y="5980"/>
                  </a:cubicBezTo>
                  <a:cubicBezTo>
                    <a:pt x="1229" y="7380"/>
                    <a:pt x="1090" y="8812"/>
                    <a:pt x="1024" y="10273"/>
                  </a:cubicBezTo>
                  <a:cubicBezTo>
                    <a:pt x="1010" y="10591"/>
                    <a:pt x="1010" y="10913"/>
                    <a:pt x="969" y="11229"/>
                  </a:cubicBezTo>
                  <a:cubicBezTo>
                    <a:pt x="879" y="11935"/>
                    <a:pt x="832" y="12637"/>
                    <a:pt x="911" y="13349"/>
                  </a:cubicBezTo>
                  <a:cubicBezTo>
                    <a:pt x="969" y="13868"/>
                    <a:pt x="1079" y="14432"/>
                    <a:pt x="924" y="14912"/>
                  </a:cubicBezTo>
                  <a:cubicBezTo>
                    <a:pt x="543" y="16092"/>
                    <a:pt x="707" y="17286"/>
                    <a:pt x="682" y="18468"/>
                  </a:cubicBezTo>
                  <a:cubicBezTo>
                    <a:pt x="669" y="19089"/>
                    <a:pt x="727" y="19764"/>
                    <a:pt x="647" y="20341"/>
                  </a:cubicBezTo>
                  <a:cubicBezTo>
                    <a:pt x="517" y="21282"/>
                    <a:pt x="575" y="22225"/>
                    <a:pt x="473" y="23162"/>
                  </a:cubicBezTo>
                  <a:cubicBezTo>
                    <a:pt x="416" y="23688"/>
                    <a:pt x="150" y="24225"/>
                    <a:pt x="274" y="24721"/>
                  </a:cubicBezTo>
                  <a:cubicBezTo>
                    <a:pt x="384" y="25156"/>
                    <a:pt x="399" y="25585"/>
                    <a:pt x="305" y="25968"/>
                  </a:cubicBezTo>
                  <a:cubicBezTo>
                    <a:pt x="101" y="26802"/>
                    <a:pt x="190" y="27648"/>
                    <a:pt x="204" y="28465"/>
                  </a:cubicBezTo>
                  <a:cubicBezTo>
                    <a:pt x="221" y="29595"/>
                    <a:pt x="136" y="30722"/>
                    <a:pt x="131" y="31848"/>
                  </a:cubicBezTo>
                  <a:cubicBezTo>
                    <a:pt x="127" y="32945"/>
                    <a:pt x="1" y="34066"/>
                    <a:pt x="6" y="35159"/>
                  </a:cubicBezTo>
                  <a:cubicBezTo>
                    <a:pt x="11" y="36406"/>
                    <a:pt x="22" y="37672"/>
                    <a:pt x="157" y="38919"/>
                  </a:cubicBezTo>
                  <a:cubicBezTo>
                    <a:pt x="321" y="40432"/>
                    <a:pt x="280" y="41950"/>
                    <a:pt x="417" y="43461"/>
                  </a:cubicBezTo>
                  <a:cubicBezTo>
                    <a:pt x="481" y="44156"/>
                    <a:pt x="354" y="44845"/>
                    <a:pt x="453" y="45552"/>
                  </a:cubicBezTo>
                  <a:cubicBezTo>
                    <a:pt x="514" y="45990"/>
                    <a:pt x="651" y="46479"/>
                    <a:pt x="545" y="46934"/>
                  </a:cubicBezTo>
                  <a:cubicBezTo>
                    <a:pt x="350" y="47776"/>
                    <a:pt x="622" y="48604"/>
                    <a:pt x="575" y="49444"/>
                  </a:cubicBezTo>
                  <a:cubicBezTo>
                    <a:pt x="525" y="50326"/>
                    <a:pt x="734" y="51220"/>
                    <a:pt x="688" y="52103"/>
                  </a:cubicBezTo>
                  <a:cubicBezTo>
                    <a:pt x="658" y="52721"/>
                    <a:pt x="633" y="53359"/>
                    <a:pt x="621" y="53966"/>
                  </a:cubicBezTo>
                  <a:cubicBezTo>
                    <a:pt x="607" y="54643"/>
                    <a:pt x="760" y="55364"/>
                    <a:pt x="741" y="56061"/>
                  </a:cubicBezTo>
                  <a:cubicBezTo>
                    <a:pt x="710" y="57093"/>
                    <a:pt x="618" y="58122"/>
                    <a:pt x="770" y="59153"/>
                  </a:cubicBezTo>
                  <a:cubicBezTo>
                    <a:pt x="789" y="59285"/>
                    <a:pt x="763" y="59421"/>
                    <a:pt x="754" y="59556"/>
                  </a:cubicBezTo>
                  <a:cubicBezTo>
                    <a:pt x="712" y="60212"/>
                    <a:pt x="749" y="60870"/>
                    <a:pt x="740" y="61524"/>
                  </a:cubicBezTo>
                  <a:cubicBezTo>
                    <a:pt x="727" y="62262"/>
                    <a:pt x="870" y="62994"/>
                    <a:pt x="785" y="63737"/>
                  </a:cubicBezTo>
                  <a:cubicBezTo>
                    <a:pt x="756" y="63993"/>
                    <a:pt x="506" y="64161"/>
                    <a:pt x="615" y="64481"/>
                  </a:cubicBezTo>
                  <a:cubicBezTo>
                    <a:pt x="789" y="64988"/>
                    <a:pt x="825" y="65537"/>
                    <a:pt x="879" y="66072"/>
                  </a:cubicBezTo>
                  <a:cubicBezTo>
                    <a:pt x="942" y="66721"/>
                    <a:pt x="806" y="67389"/>
                    <a:pt x="881" y="68018"/>
                  </a:cubicBezTo>
                  <a:cubicBezTo>
                    <a:pt x="977" y="68818"/>
                    <a:pt x="1128" y="69646"/>
                    <a:pt x="1170" y="70426"/>
                  </a:cubicBezTo>
                  <a:cubicBezTo>
                    <a:pt x="1215" y="71254"/>
                    <a:pt x="1651" y="71954"/>
                    <a:pt x="1687" y="72761"/>
                  </a:cubicBezTo>
                  <a:cubicBezTo>
                    <a:pt x="1718" y="73423"/>
                    <a:pt x="1978" y="74082"/>
                    <a:pt x="2181" y="74731"/>
                  </a:cubicBezTo>
                  <a:cubicBezTo>
                    <a:pt x="2429" y="75527"/>
                    <a:pt x="2645" y="76339"/>
                    <a:pt x="3110" y="77063"/>
                  </a:cubicBezTo>
                  <a:cubicBezTo>
                    <a:pt x="3365" y="77460"/>
                    <a:pt x="3754" y="77739"/>
                    <a:pt x="4120" y="78049"/>
                  </a:cubicBezTo>
                  <a:cubicBezTo>
                    <a:pt x="4511" y="78380"/>
                    <a:pt x="4971" y="78671"/>
                    <a:pt x="5383" y="78811"/>
                  </a:cubicBezTo>
                  <a:cubicBezTo>
                    <a:pt x="6246" y="79107"/>
                    <a:pt x="7029" y="79556"/>
                    <a:pt x="7785" y="79965"/>
                  </a:cubicBezTo>
                  <a:cubicBezTo>
                    <a:pt x="8352" y="80272"/>
                    <a:pt x="8910" y="80312"/>
                    <a:pt x="9465" y="80312"/>
                  </a:cubicBezTo>
                  <a:cubicBezTo>
                    <a:pt x="9662" y="80312"/>
                    <a:pt x="9859" y="80307"/>
                    <a:pt x="10057" y="80307"/>
                  </a:cubicBezTo>
                  <a:cubicBezTo>
                    <a:pt x="10219" y="80307"/>
                    <a:pt x="10381" y="80310"/>
                    <a:pt x="10543" y="80323"/>
                  </a:cubicBezTo>
                  <a:cubicBezTo>
                    <a:pt x="10865" y="80348"/>
                    <a:pt x="11208" y="80433"/>
                    <a:pt x="11547" y="80433"/>
                  </a:cubicBezTo>
                  <a:cubicBezTo>
                    <a:pt x="11802" y="80433"/>
                    <a:pt x="12054" y="80385"/>
                    <a:pt x="12293" y="80229"/>
                  </a:cubicBezTo>
                  <a:cubicBezTo>
                    <a:pt x="13259" y="80681"/>
                    <a:pt x="14343" y="80517"/>
                    <a:pt x="15363" y="80649"/>
                  </a:cubicBezTo>
                  <a:cubicBezTo>
                    <a:pt x="16475" y="80793"/>
                    <a:pt x="17610" y="80918"/>
                    <a:pt x="18731" y="81036"/>
                  </a:cubicBezTo>
                  <a:cubicBezTo>
                    <a:pt x="19730" y="81141"/>
                    <a:pt x="20745" y="81158"/>
                    <a:pt x="21747" y="81304"/>
                  </a:cubicBezTo>
                  <a:cubicBezTo>
                    <a:pt x="21893" y="81325"/>
                    <a:pt x="22044" y="81333"/>
                    <a:pt x="22197" y="81333"/>
                  </a:cubicBezTo>
                  <a:cubicBezTo>
                    <a:pt x="22753" y="81333"/>
                    <a:pt x="23348" y="81223"/>
                    <a:pt x="23903" y="81216"/>
                  </a:cubicBezTo>
                  <a:cubicBezTo>
                    <a:pt x="23937" y="81215"/>
                    <a:pt x="23971" y="81215"/>
                    <a:pt x="24005" y="81215"/>
                  </a:cubicBezTo>
                  <a:cubicBezTo>
                    <a:pt x="24604" y="81215"/>
                    <a:pt x="25204" y="81278"/>
                    <a:pt x="25802" y="81278"/>
                  </a:cubicBezTo>
                  <a:cubicBezTo>
                    <a:pt x="26234" y="81278"/>
                    <a:pt x="26665" y="81245"/>
                    <a:pt x="27094" y="81133"/>
                  </a:cubicBezTo>
                  <a:cubicBezTo>
                    <a:pt x="27287" y="81082"/>
                    <a:pt x="27482" y="81067"/>
                    <a:pt x="27677" y="81067"/>
                  </a:cubicBezTo>
                  <a:cubicBezTo>
                    <a:pt x="27995" y="81067"/>
                    <a:pt x="28314" y="81108"/>
                    <a:pt x="28623" y="81108"/>
                  </a:cubicBezTo>
                  <a:cubicBezTo>
                    <a:pt x="28626" y="81108"/>
                    <a:pt x="28629" y="81108"/>
                    <a:pt x="28631" y="81108"/>
                  </a:cubicBezTo>
                  <a:cubicBezTo>
                    <a:pt x="29070" y="81107"/>
                    <a:pt x="29499" y="80875"/>
                    <a:pt x="29876" y="80875"/>
                  </a:cubicBezTo>
                  <a:cubicBezTo>
                    <a:pt x="29966" y="80875"/>
                    <a:pt x="30053" y="80889"/>
                    <a:pt x="30136" y="80921"/>
                  </a:cubicBezTo>
                  <a:cubicBezTo>
                    <a:pt x="30191" y="80943"/>
                    <a:pt x="30245" y="80952"/>
                    <a:pt x="30299" y="80952"/>
                  </a:cubicBezTo>
                  <a:cubicBezTo>
                    <a:pt x="30548" y="80952"/>
                    <a:pt x="30781" y="80760"/>
                    <a:pt x="30998" y="80760"/>
                  </a:cubicBezTo>
                  <a:cubicBezTo>
                    <a:pt x="31110" y="80760"/>
                    <a:pt x="31217" y="80811"/>
                    <a:pt x="31321" y="80965"/>
                  </a:cubicBezTo>
                  <a:cubicBezTo>
                    <a:pt x="31468" y="80781"/>
                    <a:pt x="31636" y="80725"/>
                    <a:pt x="31811" y="80725"/>
                  </a:cubicBezTo>
                  <a:cubicBezTo>
                    <a:pt x="32080" y="80725"/>
                    <a:pt x="32365" y="80856"/>
                    <a:pt x="32623" y="80856"/>
                  </a:cubicBezTo>
                  <a:cubicBezTo>
                    <a:pt x="32640" y="80856"/>
                    <a:pt x="32657" y="80855"/>
                    <a:pt x="32674" y="80854"/>
                  </a:cubicBezTo>
                  <a:cubicBezTo>
                    <a:pt x="33777" y="80774"/>
                    <a:pt x="34899" y="80838"/>
                    <a:pt x="36011" y="80735"/>
                  </a:cubicBezTo>
                  <a:cubicBezTo>
                    <a:pt x="36186" y="80719"/>
                    <a:pt x="36362" y="80722"/>
                    <a:pt x="36538" y="80714"/>
                  </a:cubicBezTo>
                  <a:cubicBezTo>
                    <a:pt x="37209" y="80683"/>
                    <a:pt x="37884" y="80681"/>
                    <a:pt x="38549" y="80611"/>
                  </a:cubicBezTo>
                  <a:cubicBezTo>
                    <a:pt x="39369" y="80526"/>
                    <a:pt x="40193" y="80435"/>
                    <a:pt x="40999" y="80297"/>
                  </a:cubicBezTo>
                  <a:cubicBezTo>
                    <a:pt x="41307" y="80244"/>
                    <a:pt x="41614" y="80229"/>
                    <a:pt x="41919" y="80229"/>
                  </a:cubicBezTo>
                  <a:cubicBezTo>
                    <a:pt x="42320" y="80229"/>
                    <a:pt x="42718" y="80255"/>
                    <a:pt x="43117" y="80255"/>
                  </a:cubicBezTo>
                  <a:cubicBezTo>
                    <a:pt x="43326" y="80255"/>
                    <a:pt x="43534" y="80248"/>
                    <a:pt x="43743" y="80226"/>
                  </a:cubicBezTo>
                  <a:cubicBezTo>
                    <a:pt x="44184" y="80181"/>
                    <a:pt x="44621" y="80084"/>
                    <a:pt x="45069" y="80060"/>
                  </a:cubicBezTo>
                  <a:cubicBezTo>
                    <a:pt x="45083" y="80060"/>
                    <a:pt x="45097" y="80059"/>
                    <a:pt x="45111" y="80059"/>
                  </a:cubicBezTo>
                  <a:cubicBezTo>
                    <a:pt x="45354" y="80059"/>
                    <a:pt x="45584" y="80167"/>
                    <a:pt x="45816" y="80167"/>
                  </a:cubicBezTo>
                  <a:cubicBezTo>
                    <a:pt x="45897" y="80167"/>
                    <a:pt x="45978" y="80154"/>
                    <a:pt x="46060" y="80119"/>
                  </a:cubicBezTo>
                  <a:cubicBezTo>
                    <a:pt x="46469" y="79944"/>
                    <a:pt x="46940" y="79990"/>
                    <a:pt x="47355" y="79969"/>
                  </a:cubicBezTo>
                  <a:cubicBezTo>
                    <a:pt x="48672" y="79902"/>
                    <a:pt x="49799" y="79455"/>
                    <a:pt x="50895" y="78857"/>
                  </a:cubicBezTo>
                  <a:cubicBezTo>
                    <a:pt x="51608" y="78469"/>
                    <a:pt x="52152" y="77907"/>
                    <a:pt x="52623" y="77331"/>
                  </a:cubicBezTo>
                  <a:cubicBezTo>
                    <a:pt x="52932" y="76952"/>
                    <a:pt x="53404" y="76649"/>
                    <a:pt x="53554" y="76201"/>
                  </a:cubicBezTo>
                  <a:cubicBezTo>
                    <a:pt x="53707" y="75742"/>
                    <a:pt x="53995" y="75348"/>
                    <a:pt x="54155" y="74898"/>
                  </a:cubicBezTo>
                  <a:cubicBezTo>
                    <a:pt x="54392" y="74233"/>
                    <a:pt x="54524" y="73534"/>
                    <a:pt x="54547" y="72827"/>
                  </a:cubicBezTo>
                  <a:cubicBezTo>
                    <a:pt x="54556" y="72580"/>
                    <a:pt x="54346" y="72125"/>
                    <a:pt x="54909" y="72125"/>
                  </a:cubicBezTo>
                  <a:cubicBezTo>
                    <a:pt x="54930" y="72125"/>
                    <a:pt x="54952" y="72126"/>
                    <a:pt x="54976" y="72127"/>
                  </a:cubicBezTo>
                  <a:cubicBezTo>
                    <a:pt x="55068" y="71916"/>
                    <a:pt x="54453" y="71827"/>
                    <a:pt x="54814" y="71678"/>
                  </a:cubicBezTo>
                  <a:cubicBezTo>
                    <a:pt x="55166" y="71531"/>
                    <a:pt x="55022" y="71263"/>
                    <a:pt x="54974" y="71224"/>
                  </a:cubicBezTo>
                  <a:cubicBezTo>
                    <a:pt x="54706" y="71009"/>
                    <a:pt x="54821" y="70869"/>
                    <a:pt x="55037" y="70736"/>
                  </a:cubicBezTo>
                  <a:cubicBezTo>
                    <a:pt x="55212" y="70629"/>
                    <a:pt x="55065" y="70482"/>
                    <a:pt x="55105" y="70387"/>
                  </a:cubicBezTo>
                  <a:cubicBezTo>
                    <a:pt x="55206" y="70149"/>
                    <a:pt x="54927" y="69880"/>
                    <a:pt x="55099" y="69727"/>
                  </a:cubicBezTo>
                  <a:cubicBezTo>
                    <a:pt x="55540" y="69335"/>
                    <a:pt x="55311" y="68825"/>
                    <a:pt x="55337" y="68422"/>
                  </a:cubicBezTo>
                  <a:cubicBezTo>
                    <a:pt x="55384" y="67699"/>
                    <a:pt x="55368" y="66975"/>
                    <a:pt x="55292" y="66256"/>
                  </a:cubicBezTo>
                  <a:cubicBezTo>
                    <a:pt x="55257" y="65936"/>
                    <a:pt x="55358" y="65695"/>
                    <a:pt x="55600" y="65482"/>
                  </a:cubicBezTo>
                  <a:cubicBezTo>
                    <a:pt x="55074" y="65259"/>
                    <a:pt x="55816" y="64736"/>
                    <a:pt x="55319" y="64505"/>
                  </a:cubicBezTo>
                  <a:cubicBezTo>
                    <a:pt x="55412" y="63646"/>
                    <a:pt x="55180" y="62786"/>
                    <a:pt x="55369" y="61916"/>
                  </a:cubicBezTo>
                  <a:cubicBezTo>
                    <a:pt x="55484" y="61384"/>
                    <a:pt x="55314" y="60804"/>
                    <a:pt x="55401" y="60262"/>
                  </a:cubicBezTo>
                  <a:cubicBezTo>
                    <a:pt x="55494" y="59678"/>
                    <a:pt x="55276" y="59077"/>
                    <a:pt x="55427" y="58554"/>
                  </a:cubicBezTo>
                  <a:cubicBezTo>
                    <a:pt x="55541" y="58153"/>
                    <a:pt x="55372" y="57721"/>
                    <a:pt x="55635" y="57325"/>
                  </a:cubicBezTo>
                  <a:cubicBezTo>
                    <a:pt x="55686" y="57249"/>
                    <a:pt x="55881" y="56893"/>
                    <a:pt x="55758" y="56691"/>
                  </a:cubicBezTo>
                  <a:cubicBezTo>
                    <a:pt x="55285" y="55918"/>
                    <a:pt x="55992" y="55109"/>
                    <a:pt x="55656" y="54361"/>
                  </a:cubicBezTo>
                  <a:cubicBezTo>
                    <a:pt x="55486" y="53981"/>
                    <a:pt x="55692" y="53621"/>
                    <a:pt x="55792" y="53382"/>
                  </a:cubicBezTo>
                  <a:cubicBezTo>
                    <a:pt x="55987" y="52909"/>
                    <a:pt x="55290" y="52521"/>
                    <a:pt x="55798" y="52016"/>
                  </a:cubicBezTo>
                  <a:cubicBezTo>
                    <a:pt x="55953" y="51861"/>
                    <a:pt x="55863" y="51201"/>
                    <a:pt x="55838" y="50771"/>
                  </a:cubicBezTo>
                  <a:cubicBezTo>
                    <a:pt x="55808" y="50245"/>
                    <a:pt x="56030" y="49647"/>
                    <a:pt x="55821" y="49205"/>
                  </a:cubicBezTo>
                  <a:cubicBezTo>
                    <a:pt x="55598" y="48731"/>
                    <a:pt x="55754" y="48281"/>
                    <a:pt x="55797" y="47912"/>
                  </a:cubicBezTo>
                  <a:cubicBezTo>
                    <a:pt x="55872" y="47269"/>
                    <a:pt x="55654" y="46660"/>
                    <a:pt x="55755" y="46022"/>
                  </a:cubicBezTo>
                  <a:cubicBezTo>
                    <a:pt x="55846" y="45452"/>
                    <a:pt x="55629" y="44840"/>
                    <a:pt x="55721" y="44270"/>
                  </a:cubicBezTo>
                  <a:cubicBezTo>
                    <a:pt x="55770" y="43968"/>
                    <a:pt x="55497" y="43782"/>
                    <a:pt x="55577" y="43570"/>
                  </a:cubicBezTo>
                  <a:cubicBezTo>
                    <a:pt x="55794" y="42995"/>
                    <a:pt x="55931" y="42390"/>
                    <a:pt x="55761" y="41827"/>
                  </a:cubicBezTo>
                  <a:cubicBezTo>
                    <a:pt x="55656" y="41477"/>
                    <a:pt x="55629" y="41096"/>
                    <a:pt x="55668" y="40813"/>
                  </a:cubicBezTo>
                  <a:cubicBezTo>
                    <a:pt x="55804" y="39822"/>
                    <a:pt x="55701" y="38866"/>
                    <a:pt x="55618" y="37881"/>
                  </a:cubicBezTo>
                  <a:cubicBezTo>
                    <a:pt x="55571" y="37323"/>
                    <a:pt x="55582" y="36677"/>
                    <a:pt x="55673" y="36131"/>
                  </a:cubicBezTo>
                  <a:cubicBezTo>
                    <a:pt x="55821" y="35240"/>
                    <a:pt x="55588" y="34379"/>
                    <a:pt x="55643" y="33503"/>
                  </a:cubicBezTo>
                  <a:cubicBezTo>
                    <a:pt x="55690" y="32751"/>
                    <a:pt x="55478" y="31887"/>
                    <a:pt x="55535" y="31128"/>
                  </a:cubicBezTo>
                  <a:cubicBezTo>
                    <a:pt x="55622" y="29988"/>
                    <a:pt x="55278" y="28889"/>
                    <a:pt x="55439" y="27739"/>
                  </a:cubicBezTo>
                  <a:cubicBezTo>
                    <a:pt x="55562" y="26853"/>
                    <a:pt x="55250" y="25909"/>
                    <a:pt x="55262" y="24978"/>
                  </a:cubicBezTo>
                  <a:cubicBezTo>
                    <a:pt x="55272" y="24147"/>
                    <a:pt x="54958" y="23346"/>
                    <a:pt x="54877" y="22514"/>
                  </a:cubicBezTo>
                  <a:cubicBezTo>
                    <a:pt x="54853" y="22266"/>
                    <a:pt x="55070" y="22144"/>
                    <a:pt x="54982" y="21914"/>
                  </a:cubicBezTo>
                  <a:cubicBezTo>
                    <a:pt x="54569" y="20838"/>
                    <a:pt x="54709" y="19707"/>
                    <a:pt x="54656" y="18598"/>
                  </a:cubicBezTo>
                  <a:cubicBezTo>
                    <a:pt x="54612" y="17664"/>
                    <a:pt x="54345" y="16756"/>
                    <a:pt x="54437" y="15794"/>
                  </a:cubicBezTo>
                  <a:cubicBezTo>
                    <a:pt x="54484" y="15305"/>
                    <a:pt x="54340" y="14742"/>
                    <a:pt x="54303" y="14212"/>
                  </a:cubicBezTo>
                  <a:cubicBezTo>
                    <a:pt x="54241" y="13331"/>
                    <a:pt x="54246" y="12432"/>
                    <a:pt x="54095" y="11573"/>
                  </a:cubicBezTo>
                  <a:cubicBezTo>
                    <a:pt x="53988" y="10961"/>
                    <a:pt x="53777" y="10334"/>
                    <a:pt x="53700" y="9711"/>
                  </a:cubicBezTo>
                  <a:cubicBezTo>
                    <a:pt x="53495" y="8026"/>
                    <a:pt x="53254" y="6379"/>
                    <a:pt x="52311" y="4850"/>
                  </a:cubicBezTo>
                  <a:cubicBezTo>
                    <a:pt x="51774" y="3977"/>
                    <a:pt x="51172" y="3230"/>
                    <a:pt x="50286" y="2629"/>
                  </a:cubicBezTo>
                  <a:cubicBezTo>
                    <a:pt x="49319" y="1973"/>
                    <a:pt x="48240" y="1518"/>
                    <a:pt x="47088" y="1353"/>
                  </a:cubicBezTo>
                  <a:cubicBezTo>
                    <a:pt x="46685" y="1295"/>
                    <a:pt x="46347" y="1064"/>
                    <a:pt x="45977" y="1064"/>
                  </a:cubicBezTo>
                  <a:cubicBezTo>
                    <a:pt x="45957" y="1064"/>
                    <a:pt x="45936" y="1064"/>
                    <a:pt x="45916" y="1066"/>
                  </a:cubicBezTo>
                  <a:cubicBezTo>
                    <a:pt x="45829" y="1072"/>
                    <a:pt x="45744" y="1075"/>
                    <a:pt x="45659" y="1075"/>
                  </a:cubicBezTo>
                  <a:cubicBezTo>
                    <a:pt x="44619" y="1075"/>
                    <a:pt x="43660" y="645"/>
                    <a:pt x="42624" y="592"/>
                  </a:cubicBezTo>
                  <a:cubicBezTo>
                    <a:pt x="42611" y="591"/>
                    <a:pt x="42597" y="591"/>
                    <a:pt x="42582" y="591"/>
                  </a:cubicBezTo>
                  <a:cubicBezTo>
                    <a:pt x="42417" y="591"/>
                    <a:pt x="42234" y="633"/>
                    <a:pt x="42062" y="633"/>
                  </a:cubicBezTo>
                  <a:cubicBezTo>
                    <a:pt x="41948" y="633"/>
                    <a:pt x="41838" y="614"/>
                    <a:pt x="41743" y="553"/>
                  </a:cubicBezTo>
                  <a:cubicBezTo>
                    <a:pt x="41092" y="135"/>
                    <a:pt x="40324" y="240"/>
                    <a:pt x="39619" y="179"/>
                  </a:cubicBezTo>
                  <a:cubicBezTo>
                    <a:pt x="38572" y="89"/>
                    <a:pt x="37514" y="108"/>
                    <a:pt x="36458" y="51"/>
                  </a:cubicBezTo>
                  <a:cubicBezTo>
                    <a:pt x="35883" y="19"/>
                    <a:pt x="35300" y="0"/>
                    <a:pt x="34717" y="0"/>
                  </a:cubicBezTo>
                  <a:close/>
                </a:path>
              </a:pathLst>
            </a:custGeom>
            <a:solidFill>
              <a:srgbClr val="0000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 name="Google Shape;816;p8">
              <a:extLst>
                <a:ext uri="{FF2B5EF4-FFF2-40B4-BE49-F238E27FC236}">
                  <a16:creationId xmlns:a16="http://schemas.microsoft.com/office/drawing/2014/main" id="{8D8C628E-FB0C-E7B8-3852-3E81453A9728}"/>
                </a:ext>
              </a:extLst>
            </p:cNvPr>
            <p:cNvSpPr/>
            <p:nvPr/>
          </p:nvSpPr>
          <p:spPr>
            <a:xfrm>
              <a:off x="3693451" y="2064079"/>
              <a:ext cx="1713838" cy="473513"/>
            </a:xfrm>
            <a:custGeom>
              <a:avLst/>
              <a:gdLst/>
              <a:ahLst/>
              <a:cxnLst/>
              <a:rect l="l" t="t" r="r" b="b"/>
              <a:pathLst>
                <a:path w="50511" h="16568" extrusionOk="0">
                  <a:moveTo>
                    <a:pt x="31138" y="1"/>
                  </a:moveTo>
                  <a:cubicBezTo>
                    <a:pt x="30808" y="1"/>
                    <a:pt x="30477" y="48"/>
                    <a:pt x="30176" y="228"/>
                  </a:cubicBezTo>
                  <a:cubicBezTo>
                    <a:pt x="29972" y="78"/>
                    <a:pt x="29760" y="33"/>
                    <a:pt x="29542" y="33"/>
                  </a:cubicBezTo>
                  <a:cubicBezTo>
                    <a:pt x="29214" y="33"/>
                    <a:pt x="28875" y="136"/>
                    <a:pt x="28535" y="136"/>
                  </a:cubicBezTo>
                  <a:cubicBezTo>
                    <a:pt x="28416" y="136"/>
                    <a:pt x="28296" y="123"/>
                    <a:pt x="28178" y="89"/>
                  </a:cubicBezTo>
                  <a:cubicBezTo>
                    <a:pt x="28101" y="66"/>
                    <a:pt x="28021" y="58"/>
                    <a:pt x="27940" y="58"/>
                  </a:cubicBezTo>
                  <a:cubicBezTo>
                    <a:pt x="27650" y="58"/>
                    <a:pt x="27334" y="167"/>
                    <a:pt x="26989" y="167"/>
                  </a:cubicBezTo>
                  <a:cubicBezTo>
                    <a:pt x="26881" y="167"/>
                    <a:pt x="26770" y="156"/>
                    <a:pt x="26656" y="128"/>
                  </a:cubicBezTo>
                  <a:cubicBezTo>
                    <a:pt x="26573" y="107"/>
                    <a:pt x="26484" y="99"/>
                    <a:pt x="26391" y="99"/>
                  </a:cubicBezTo>
                  <a:cubicBezTo>
                    <a:pt x="26092" y="99"/>
                    <a:pt x="25744" y="179"/>
                    <a:pt x="25390" y="179"/>
                  </a:cubicBezTo>
                  <a:cubicBezTo>
                    <a:pt x="25319" y="179"/>
                    <a:pt x="25247" y="176"/>
                    <a:pt x="25175" y="168"/>
                  </a:cubicBezTo>
                  <a:cubicBezTo>
                    <a:pt x="25021" y="151"/>
                    <a:pt x="24863" y="147"/>
                    <a:pt x="24702" y="147"/>
                  </a:cubicBezTo>
                  <a:cubicBezTo>
                    <a:pt x="24559" y="147"/>
                    <a:pt x="24414" y="150"/>
                    <a:pt x="24268" y="150"/>
                  </a:cubicBezTo>
                  <a:cubicBezTo>
                    <a:pt x="24029" y="150"/>
                    <a:pt x="23787" y="142"/>
                    <a:pt x="23552" y="97"/>
                  </a:cubicBezTo>
                  <a:cubicBezTo>
                    <a:pt x="23537" y="94"/>
                    <a:pt x="23523" y="93"/>
                    <a:pt x="23509" y="93"/>
                  </a:cubicBezTo>
                  <a:cubicBezTo>
                    <a:pt x="23353" y="93"/>
                    <a:pt x="23236" y="249"/>
                    <a:pt x="23090" y="249"/>
                  </a:cubicBezTo>
                  <a:cubicBezTo>
                    <a:pt x="23052" y="249"/>
                    <a:pt x="23012" y="238"/>
                    <a:pt x="22968" y="211"/>
                  </a:cubicBezTo>
                  <a:cubicBezTo>
                    <a:pt x="22780" y="91"/>
                    <a:pt x="22582" y="59"/>
                    <a:pt x="22381" y="59"/>
                  </a:cubicBezTo>
                  <a:cubicBezTo>
                    <a:pt x="22154" y="59"/>
                    <a:pt x="21922" y="99"/>
                    <a:pt x="21696" y="99"/>
                  </a:cubicBezTo>
                  <a:cubicBezTo>
                    <a:pt x="21644" y="99"/>
                    <a:pt x="21593" y="97"/>
                    <a:pt x="21543" y="92"/>
                  </a:cubicBezTo>
                  <a:cubicBezTo>
                    <a:pt x="21520" y="90"/>
                    <a:pt x="21498" y="89"/>
                    <a:pt x="21475" y="89"/>
                  </a:cubicBezTo>
                  <a:cubicBezTo>
                    <a:pt x="21259" y="89"/>
                    <a:pt x="21009" y="180"/>
                    <a:pt x="20776" y="180"/>
                  </a:cubicBezTo>
                  <a:cubicBezTo>
                    <a:pt x="20678" y="180"/>
                    <a:pt x="20582" y="164"/>
                    <a:pt x="20494" y="118"/>
                  </a:cubicBezTo>
                  <a:cubicBezTo>
                    <a:pt x="20459" y="100"/>
                    <a:pt x="20430" y="93"/>
                    <a:pt x="20405" y="93"/>
                  </a:cubicBezTo>
                  <a:cubicBezTo>
                    <a:pt x="20268" y="93"/>
                    <a:pt x="20266" y="325"/>
                    <a:pt x="20221" y="325"/>
                  </a:cubicBezTo>
                  <a:cubicBezTo>
                    <a:pt x="20208" y="325"/>
                    <a:pt x="20191" y="305"/>
                    <a:pt x="20166" y="253"/>
                  </a:cubicBezTo>
                  <a:cubicBezTo>
                    <a:pt x="20096" y="109"/>
                    <a:pt x="20008" y="68"/>
                    <a:pt x="19915" y="68"/>
                  </a:cubicBezTo>
                  <a:cubicBezTo>
                    <a:pt x="19798" y="68"/>
                    <a:pt x="19672" y="134"/>
                    <a:pt x="19562" y="134"/>
                  </a:cubicBezTo>
                  <a:cubicBezTo>
                    <a:pt x="19514" y="134"/>
                    <a:pt x="19470" y="121"/>
                    <a:pt x="19430" y="85"/>
                  </a:cubicBezTo>
                  <a:cubicBezTo>
                    <a:pt x="19338" y="285"/>
                    <a:pt x="19223" y="348"/>
                    <a:pt x="19100" y="348"/>
                  </a:cubicBezTo>
                  <a:cubicBezTo>
                    <a:pt x="18895" y="348"/>
                    <a:pt x="18665" y="176"/>
                    <a:pt x="18468" y="176"/>
                  </a:cubicBezTo>
                  <a:cubicBezTo>
                    <a:pt x="18465" y="176"/>
                    <a:pt x="18463" y="176"/>
                    <a:pt x="18460" y="177"/>
                  </a:cubicBezTo>
                  <a:cubicBezTo>
                    <a:pt x="18459" y="177"/>
                    <a:pt x="18457" y="177"/>
                    <a:pt x="18456" y="177"/>
                  </a:cubicBezTo>
                  <a:cubicBezTo>
                    <a:pt x="18373" y="177"/>
                    <a:pt x="18301" y="110"/>
                    <a:pt x="18209" y="110"/>
                  </a:cubicBezTo>
                  <a:cubicBezTo>
                    <a:pt x="18158" y="110"/>
                    <a:pt x="18101" y="130"/>
                    <a:pt x="18033" y="192"/>
                  </a:cubicBezTo>
                  <a:cubicBezTo>
                    <a:pt x="17962" y="256"/>
                    <a:pt x="17838" y="303"/>
                    <a:pt x="17710" y="303"/>
                  </a:cubicBezTo>
                  <a:cubicBezTo>
                    <a:pt x="17618" y="303"/>
                    <a:pt x="17525" y="279"/>
                    <a:pt x="17449" y="219"/>
                  </a:cubicBezTo>
                  <a:cubicBezTo>
                    <a:pt x="17377" y="164"/>
                    <a:pt x="17315" y="146"/>
                    <a:pt x="17255" y="146"/>
                  </a:cubicBezTo>
                  <a:cubicBezTo>
                    <a:pt x="17165" y="146"/>
                    <a:pt x="17080" y="185"/>
                    <a:pt x="16974" y="197"/>
                  </a:cubicBezTo>
                  <a:cubicBezTo>
                    <a:pt x="16917" y="204"/>
                    <a:pt x="16859" y="207"/>
                    <a:pt x="16800" y="207"/>
                  </a:cubicBezTo>
                  <a:cubicBezTo>
                    <a:pt x="16708" y="207"/>
                    <a:pt x="16616" y="201"/>
                    <a:pt x="16524" y="201"/>
                  </a:cubicBezTo>
                  <a:cubicBezTo>
                    <a:pt x="16353" y="201"/>
                    <a:pt x="16185" y="220"/>
                    <a:pt x="16029" y="325"/>
                  </a:cubicBezTo>
                  <a:cubicBezTo>
                    <a:pt x="15881" y="145"/>
                    <a:pt x="15730" y="83"/>
                    <a:pt x="15579" y="83"/>
                  </a:cubicBezTo>
                  <a:cubicBezTo>
                    <a:pt x="15300" y="83"/>
                    <a:pt x="15023" y="293"/>
                    <a:pt x="14770" y="347"/>
                  </a:cubicBezTo>
                  <a:cubicBezTo>
                    <a:pt x="14510" y="404"/>
                    <a:pt x="14264" y="465"/>
                    <a:pt x="14022" y="465"/>
                  </a:cubicBezTo>
                  <a:cubicBezTo>
                    <a:pt x="13838" y="465"/>
                    <a:pt x="13655" y="430"/>
                    <a:pt x="13470" y="329"/>
                  </a:cubicBezTo>
                  <a:cubicBezTo>
                    <a:pt x="13388" y="284"/>
                    <a:pt x="13310" y="248"/>
                    <a:pt x="13236" y="248"/>
                  </a:cubicBezTo>
                  <a:cubicBezTo>
                    <a:pt x="13180" y="248"/>
                    <a:pt x="13127" y="268"/>
                    <a:pt x="13075" y="321"/>
                  </a:cubicBezTo>
                  <a:cubicBezTo>
                    <a:pt x="12921" y="476"/>
                    <a:pt x="12742" y="506"/>
                    <a:pt x="12556" y="506"/>
                  </a:cubicBezTo>
                  <a:cubicBezTo>
                    <a:pt x="12441" y="506"/>
                    <a:pt x="12322" y="494"/>
                    <a:pt x="12205" y="494"/>
                  </a:cubicBezTo>
                  <a:cubicBezTo>
                    <a:pt x="11887" y="494"/>
                    <a:pt x="11565" y="478"/>
                    <a:pt x="11247" y="478"/>
                  </a:cubicBezTo>
                  <a:cubicBezTo>
                    <a:pt x="10974" y="478"/>
                    <a:pt x="10703" y="490"/>
                    <a:pt x="10439" y="533"/>
                  </a:cubicBezTo>
                  <a:cubicBezTo>
                    <a:pt x="9844" y="631"/>
                    <a:pt x="9253" y="780"/>
                    <a:pt x="8652" y="780"/>
                  </a:cubicBezTo>
                  <a:cubicBezTo>
                    <a:pt x="8546" y="780"/>
                    <a:pt x="8441" y="775"/>
                    <a:pt x="8335" y="765"/>
                  </a:cubicBezTo>
                  <a:cubicBezTo>
                    <a:pt x="8250" y="757"/>
                    <a:pt x="8161" y="753"/>
                    <a:pt x="8072" y="753"/>
                  </a:cubicBezTo>
                  <a:cubicBezTo>
                    <a:pt x="7759" y="753"/>
                    <a:pt x="7447" y="807"/>
                    <a:pt x="7337" y="952"/>
                  </a:cubicBezTo>
                  <a:cubicBezTo>
                    <a:pt x="7064" y="1316"/>
                    <a:pt x="6733" y="1248"/>
                    <a:pt x="6377" y="1293"/>
                  </a:cubicBezTo>
                  <a:cubicBezTo>
                    <a:pt x="6293" y="1279"/>
                    <a:pt x="6175" y="1230"/>
                    <a:pt x="6094" y="1230"/>
                  </a:cubicBezTo>
                  <a:cubicBezTo>
                    <a:pt x="6071" y="1230"/>
                    <a:pt x="6051" y="1234"/>
                    <a:pt x="6035" y="1244"/>
                  </a:cubicBezTo>
                  <a:cubicBezTo>
                    <a:pt x="5508" y="1592"/>
                    <a:pt x="4784" y="1613"/>
                    <a:pt x="4311" y="1942"/>
                  </a:cubicBezTo>
                  <a:cubicBezTo>
                    <a:pt x="3587" y="2448"/>
                    <a:pt x="2573" y="2620"/>
                    <a:pt x="2181" y="3581"/>
                  </a:cubicBezTo>
                  <a:cubicBezTo>
                    <a:pt x="1983" y="4065"/>
                    <a:pt x="1601" y="4507"/>
                    <a:pt x="1601" y="5054"/>
                  </a:cubicBezTo>
                  <a:cubicBezTo>
                    <a:pt x="1601" y="5502"/>
                    <a:pt x="1191" y="5767"/>
                    <a:pt x="1094" y="6172"/>
                  </a:cubicBezTo>
                  <a:cubicBezTo>
                    <a:pt x="923" y="6893"/>
                    <a:pt x="936" y="7631"/>
                    <a:pt x="829" y="8349"/>
                  </a:cubicBezTo>
                  <a:cubicBezTo>
                    <a:pt x="746" y="8903"/>
                    <a:pt x="660" y="9466"/>
                    <a:pt x="721" y="10000"/>
                  </a:cubicBezTo>
                  <a:cubicBezTo>
                    <a:pt x="751" y="10269"/>
                    <a:pt x="310" y="10263"/>
                    <a:pt x="526" y="10442"/>
                  </a:cubicBezTo>
                  <a:cubicBezTo>
                    <a:pt x="1033" y="10862"/>
                    <a:pt x="199" y="11259"/>
                    <a:pt x="512" y="11707"/>
                  </a:cubicBezTo>
                  <a:cubicBezTo>
                    <a:pt x="558" y="11773"/>
                    <a:pt x="341" y="12102"/>
                    <a:pt x="555" y="12367"/>
                  </a:cubicBezTo>
                  <a:cubicBezTo>
                    <a:pt x="893" y="12785"/>
                    <a:pt x="408" y="13161"/>
                    <a:pt x="354" y="13569"/>
                  </a:cubicBezTo>
                  <a:cubicBezTo>
                    <a:pt x="260" y="14292"/>
                    <a:pt x="335" y="15035"/>
                    <a:pt x="47" y="15747"/>
                  </a:cubicBezTo>
                  <a:cubicBezTo>
                    <a:pt x="0" y="15860"/>
                    <a:pt x="187" y="16154"/>
                    <a:pt x="148" y="16406"/>
                  </a:cubicBezTo>
                  <a:cubicBezTo>
                    <a:pt x="129" y="16527"/>
                    <a:pt x="227" y="16567"/>
                    <a:pt x="332" y="16567"/>
                  </a:cubicBezTo>
                  <a:cubicBezTo>
                    <a:pt x="388" y="16567"/>
                    <a:pt x="446" y="16556"/>
                    <a:pt x="487" y="16539"/>
                  </a:cubicBezTo>
                  <a:cubicBezTo>
                    <a:pt x="926" y="16358"/>
                    <a:pt x="1375" y="16312"/>
                    <a:pt x="1827" y="16312"/>
                  </a:cubicBezTo>
                  <a:cubicBezTo>
                    <a:pt x="2300" y="16312"/>
                    <a:pt x="2776" y="16363"/>
                    <a:pt x="3248" y="16363"/>
                  </a:cubicBezTo>
                  <a:cubicBezTo>
                    <a:pt x="3358" y="16363"/>
                    <a:pt x="3469" y="16360"/>
                    <a:pt x="3578" y="16353"/>
                  </a:cubicBezTo>
                  <a:cubicBezTo>
                    <a:pt x="3701" y="16345"/>
                    <a:pt x="3823" y="16342"/>
                    <a:pt x="3946" y="16342"/>
                  </a:cubicBezTo>
                  <a:cubicBezTo>
                    <a:pt x="4674" y="16342"/>
                    <a:pt x="5410" y="16457"/>
                    <a:pt x="6143" y="16464"/>
                  </a:cubicBezTo>
                  <a:cubicBezTo>
                    <a:pt x="6318" y="16466"/>
                    <a:pt x="6494" y="16467"/>
                    <a:pt x="6669" y="16467"/>
                  </a:cubicBezTo>
                  <a:cubicBezTo>
                    <a:pt x="7629" y="16467"/>
                    <a:pt x="8589" y="16437"/>
                    <a:pt x="9550" y="16391"/>
                  </a:cubicBezTo>
                  <a:cubicBezTo>
                    <a:pt x="9919" y="16373"/>
                    <a:pt x="10289" y="16366"/>
                    <a:pt x="10659" y="16366"/>
                  </a:cubicBezTo>
                  <a:cubicBezTo>
                    <a:pt x="11987" y="16366"/>
                    <a:pt x="13321" y="16459"/>
                    <a:pt x="14651" y="16480"/>
                  </a:cubicBezTo>
                  <a:cubicBezTo>
                    <a:pt x="14826" y="16483"/>
                    <a:pt x="15001" y="16484"/>
                    <a:pt x="15176" y="16484"/>
                  </a:cubicBezTo>
                  <a:cubicBezTo>
                    <a:pt x="16292" y="16484"/>
                    <a:pt x="17407" y="16430"/>
                    <a:pt x="18519" y="16323"/>
                  </a:cubicBezTo>
                  <a:cubicBezTo>
                    <a:pt x="19426" y="16236"/>
                    <a:pt x="20368" y="16193"/>
                    <a:pt x="21292" y="16133"/>
                  </a:cubicBezTo>
                  <a:cubicBezTo>
                    <a:pt x="22053" y="16084"/>
                    <a:pt x="22813" y="16072"/>
                    <a:pt x="23574" y="16072"/>
                  </a:cubicBezTo>
                  <a:cubicBezTo>
                    <a:pt x="24216" y="16072"/>
                    <a:pt x="24858" y="16081"/>
                    <a:pt x="25500" y="16081"/>
                  </a:cubicBezTo>
                  <a:cubicBezTo>
                    <a:pt x="26071" y="16081"/>
                    <a:pt x="26641" y="16074"/>
                    <a:pt x="27212" y="16050"/>
                  </a:cubicBezTo>
                  <a:cubicBezTo>
                    <a:pt x="27737" y="16029"/>
                    <a:pt x="28264" y="16024"/>
                    <a:pt x="28793" y="16024"/>
                  </a:cubicBezTo>
                  <a:cubicBezTo>
                    <a:pt x="29218" y="16024"/>
                    <a:pt x="29645" y="16027"/>
                    <a:pt x="30071" y="16027"/>
                  </a:cubicBezTo>
                  <a:cubicBezTo>
                    <a:pt x="30398" y="16027"/>
                    <a:pt x="30725" y="16025"/>
                    <a:pt x="31052" y="16018"/>
                  </a:cubicBezTo>
                  <a:cubicBezTo>
                    <a:pt x="31435" y="16011"/>
                    <a:pt x="31818" y="16009"/>
                    <a:pt x="32201" y="16009"/>
                  </a:cubicBezTo>
                  <a:cubicBezTo>
                    <a:pt x="32925" y="16009"/>
                    <a:pt x="33649" y="16017"/>
                    <a:pt x="34373" y="16017"/>
                  </a:cubicBezTo>
                  <a:cubicBezTo>
                    <a:pt x="34405" y="16017"/>
                    <a:pt x="34436" y="16017"/>
                    <a:pt x="34467" y="16017"/>
                  </a:cubicBezTo>
                  <a:cubicBezTo>
                    <a:pt x="34903" y="16016"/>
                    <a:pt x="35339" y="15995"/>
                    <a:pt x="35776" y="15995"/>
                  </a:cubicBezTo>
                  <a:cubicBezTo>
                    <a:pt x="35783" y="15995"/>
                    <a:pt x="35790" y="15995"/>
                    <a:pt x="35797" y="15995"/>
                  </a:cubicBezTo>
                  <a:cubicBezTo>
                    <a:pt x="36564" y="15995"/>
                    <a:pt x="37336" y="16036"/>
                    <a:pt x="38103" y="16036"/>
                  </a:cubicBezTo>
                  <a:cubicBezTo>
                    <a:pt x="38562" y="16036"/>
                    <a:pt x="39020" y="16021"/>
                    <a:pt x="39473" y="15974"/>
                  </a:cubicBezTo>
                  <a:cubicBezTo>
                    <a:pt x="40866" y="15830"/>
                    <a:pt x="42267" y="15890"/>
                    <a:pt x="43656" y="15827"/>
                  </a:cubicBezTo>
                  <a:cubicBezTo>
                    <a:pt x="44323" y="15796"/>
                    <a:pt x="44973" y="15511"/>
                    <a:pt x="45640" y="15511"/>
                  </a:cubicBezTo>
                  <a:cubicBezTo>
                    <a:pt x="45857" y="15511"/>
                    <a:pt x="46075" y="15541"/>
                    <a:pt x="46296" y="15619"/>
                  </a:cubicBezTo>
                  <a:cubicBezTo>
                    <a:pt x="46298" y="15620"/>
                    <a:pt x="46300" y="15620"/>
                    <a:pt x="46303" y="15620"/>
                  </a:cubicBezTo>
                  <a:cubicBezTo>
                    <a:pt x="46330" y="15620"/>
                    <a:pt x="46389" y="15583"/>
                    <a:pt x="46395" y="15558"/>
                  </a:cubicBezTo>
                  <a:cubicBezTo>
                    <a:pt x="46437" y="15345"/>
                    <a:pt x="46577" y="15300"/>
                    <a:pt x="46725" y="15300"/>
                  </a:cubicBezTo>
                  <a:cubicBezTo>
                    <a:pt x="46821" y="15300"/>
                    <a:pt x="46920" y="15319"/>
                    <a:pt x="46997" y="15324"/>
                  </a:cubicBezTo>
                  <a:cubicBezTo>
                    <a:pt x="47095" y="15329"/>
                    <a:pt x="47193" y="15332"/>
                    <a:pt x="47291" y="15332"/>
                  </a:cubicBezTo>
                  <a:cubicBezTo>
                    <a:pt x="47904" y="15332"/>
                    <a:pt x="48515" y="15233"/>
                    <a:pt x="49128" y="15233"/>
                  </a:cubicBezTo>
                  <a:cubicBezTo>
                    <a:pt x="49390" y="15233"/>
                    <a:pt x="49652" y="15251"/>
                    <a:pt x="49916" y="15303"/>
                  </a:cubicBezTo>
                  <a:cubicBezTo>
                    <a:pt x="49960" y="15311"/>
                    <a:pt x="50007" y="15316"/>
                    <a:pt x="50054" y="15316"/>
                  </a:cubicBezTo>
                  <a:cubicBezTo>
                    <a:pt x="50279" y="15316"/>
                    <a:pt x="50511" y="15216"/>
                    <a:pt x="50496" y="14994"/>
                  </a:cubicBezTo>
                  <a:cubicBezTo>
                    <a:pt x="50459" y="14463"/>
                    <a:pt x="50463" y="13928"/>
                    <a:pt x="50418" y="13407"/>
                  </a:cubicBezTo>
                  <a:cubicBezTo>
                    <a:pt x="50369" y="12855"/>
                    <a:pt x="50310" y="12295"/>
                    <a:pt x="50259" y="11739"/>
                  </a:cubicBezTo>
                  <a:cubicBezTo>
                    <a:pt x="50187" y="10962"/>
                    <a:pt x="50134" y="10185"/>
                    <a:pt x="50044" y="9408"/>
                  </a:cubicBezTo>
                  <a:cubicBezTo>
                    <a:pt x="49983" y="8886"/>
                    <a:pt x="49899" y="8361"/>
                    <a:pt x="49767" y="7864"/>
                  </a:cubicBezTo>
                  <a:cubicBezTo>
                    <a:pt x="49649" y="7423"/>
                    <a:pt x="49850" y="6965"/>
                    <a:pt x="49656" y="6589"/>
                  </a:cubicBezTo>
                  <a:cubicBezTo>
                    <a:pt x="49466" y="6220"/>
                    <a:pt x="49447" y="5860"/>
                    <a:pt x="49419" y="5486"/>
                  </a:cubicBezTo>
                  <a:cubicBezTo>
                    <a:pt x="49409" y="5355"/>
                    <a:pt x="49471" y="5170"/>
                    <a:pt x="49354" y="5110"/>
                  </a:cubicBezTo>
                  <a:cubicBezTo>
                    <a:pt x="48908" y="4883"/>
                    <a:pt x="48890" y="4415"/>
                    <a:pt x="48668" y="4081"/>
                  </a:cubicBezTo>
                  <a:cubicBezTo>
                    <a:pt x="48274" y="3486"/>
                    <a:pt x="47959" y="2875"/>
                    <a:pt x="47361" y="2402"/>
                  </a:cubicBezTo>
                  <a:cubicBezTo>
                    <a:pt x="47049" y="2155"/>
                    <a:pt x="46629" y="2206"/>
                    <a:pt x="46362" y="1968"/>
                  </a:cubicBezTo>
                  <a:cubicBezTo>
                    <a:pt x="45783" y="1450"/>
                    <a:pt x="44998" y="1390"/>
                    <a:pt x="44287" y="1268"/>
                  </a:cubicBezTo>
                  <a:cubicBezTo>
                    <a:pt x="43525" y="1138"/>
                    <a:pt x="42763" y="995"/>
                    <a:pt x="42001" y="860"/>
                  </a:cubicBezTo>
                  <a:cubicBezTo>
                    <a:pt x="40648" y="621"/>
                    <a:pt x="39284" y="446"/>
                    <a:pt x="37919" y="275"/>
                  </a:cubicBezTo>
                  <a:cubicBezTo>
                    <a:pt x="37905" y="274"/>
                    <a:pt x="37891" y="273"/>
                    <a:pt x="37877" y="273"/>
                  </a:cubicBezTo>
                  <a:cubicBezTo>
                    <a:pt x="37744" y="273"/>
                    <a:pt x="37629" y="349"/>
                    <a:pt x="37500" y="349"/>
                  </a:cubicBezTo>
                  <a:cubicBezTo>
                    <a:pt x="37445" y="349"/>
                    <a:pt x="37389" y="336"/>
                    <a:pt x="37327" y="297"/>
                  </a:cubicBezTo>
                  <a:cubicBezTo>
                    <a:pt x="37040" y="119"/>
                    <a:pt x="36682" y="32"/>
                    <a:pt x="36357" y="32"/>
                  </a:cubicBezTo>
                  <a:cubicBezTo>
                    <a:pt x="36161" y="32"/>
                    <a:pt x="35977" y="63"/>
                    <a:pt x="35828" y="125"/>
                  </a:cubicBezTo>
                  <a:cubicBezTo>
                    <a:pt x="35646" y="201"/>
                    <a:pt x="35471" y="228"/>
                    <a:pt x="35302" y="228"/>
                  </a:cubicBezTo>
                  <a:cubicBezTo>
                    <a:pt x="34897" y="228"/>
                    <a:pt x="34520" y="74"/>
                    <a:pt x="34136" y="74"/>
                  </a:cubicBezTo>
                  <a:cubicBezTo>
                    <a:pt x="34133" y="74"/>
                    <a:pt x="34130" y="74"/>
                    <a:pt x="34126" y="74"/>
                  </a:cubicBezTo>
                  <a:cubicBezTo>
                    <a:pt x="33779" y="76"/>
                    <a:pt x="33422" y="83"/>
                    <a:pt x="33061" y="83"/>
                  </a:cubicBezTo>
                  <a:cubicBezTo>
                    <a:pt x="32692" y="83"/>
                    <a:pt x="32320" y="76"/>
                    <a:pt x="31954" y="52"/>
                  </a:cubicBezTo>
                  <a:cubicBezTo>
                    <a:pt x="31695" y="35"/>
                    <a:pt x="31417" y="1"/>
                    <a:pt x="31138" y="1"/>
                  </a:cubicBezTo>
                  <a:close/>
                </a:path>
              </a:pathLst>
            </a:custGeom>
            <a:solidFill>
              <a:srgbClr val="FED58A"/>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9" name="Google Shape;817;p8">
            <a:extLst>
              <a:ext uri="{FF2B5EF4-FFF2-40B4-BE49-F238E27FC236}">
                <a16:creationId xmlns:a16="http://schemas.microsoft.com/office/drawing/2014/main" id="{F707517C-B017-001B-47BA-277E9660B75E}"/>
              </a:ext>
            </a:extLst>
          </p:cNvPr>
          <p:cNvGrpSpPr/>
          <p:nvPr/>
        </p:nvGrpSpPr>
        <p:grpSpPr>
          <a:xfrm>
            <a:off x="6068225" y="1535374"/>
            <a:ext cx="1901098" cy="2324526"/>
            <a:chOff x="6096275" y="2025923"/>
            <a:chExt cx="1901098" cy="2324526"/>
          </a:xfrm>
        </p:grpSpPr>
        <p:sp>
          <p:nvSpPr>
            <p:cNvPr id="26" name="Google Shape;818;p8">
              <a:extLst>
                <a:ext uri="{FF2B5EF4-FFF2-40B4-BE49-F238E27FC236}">
                  <a16:creationId xmlns:a16="http://schemas.microsoft.com/office/drawing/2014/main" id="{B3AFED89-9A3E-065A-0505-4AE70FEC9D51}"/>
                </a:ext>
              </a:extLst>
            </p:cNvPr>
            <p:cNvSpPr/>
            <p:nvPr/>
          </p:nvSpPr>
          <p:spPr>
            <a:xfrm>
              <a:off x="6096275" y="2025923"/>
              <a:ext cx="1901098" cy="2324526"/>
            </a:xfrm>
            <a:custGeom>
              <a:avLst/>
              <a:gdLst/>
              <a:ahLst/>
              <a:cxnLst/>
              <a:rect l="l" t="t" r="r" b="b"/>
              <a:pathLst>
                <a:path w="56030" h="81334" extrusionOk="0">
                  <a:moveTo>
                    <a:pt x="33260" y="1336"/>
                  </a:moveTo>
                  <a:cubicBezTo>
                    <a:pt x="33539" y="1336"/>
                    <a:pt x="33817" y="1370"/>
                    <a:pt x="34076" y="1387"/>
                  </a:cubicBezTo>
                  <a:cubicBezTo>
                    <a:pt x="34442" y="1411"/>
                    <a:pt x="34814" y="1418"/>
                    <a:pt x="35183" y="1418"/>
                  </a:cubicBezTo>
                  <a:cubicBezTo>
                    <a:pt x="35544" y="1418"/>
                    <a:pt x="35901" y="1411"/>
                    <a:pt x="36248" y="1409"/>
                  </a:cubicBezTo>
                  <a:cubicBezTo>
                    <a:pt x="36252" y="1409"/>
                    <a:pt x="36255" y="1409"/>
                    <a:pt x="36258" y="1409"/>
                  </a:cubicBezTo>
                  <a:cubicBezTo>
                    <a:pt x="36642" y="1409"/>
                    <a:pt x="37019" y="1563"/>
                    <a:pt x="37424" y="1563"/>
                  </a:cubicBezTo>
                  <a:cubicBezTo>
                    <a:pt x="37593" y="1563"/>
                    <a:pt x="37768" y="1536"/>
                    <a:pt x="37950" y="1460"/>
                  </a:cubicBezTo>
                  <a:cubicBezTo>
                    <a:pt x="38099" y="1398"/>
                    <a:pt x="38283" y="1367"/>
                    <a:pt x="38479" y="1367"/>
                  </a:cubicBezTo>
                  <a:cubicBezTo>
                    <a:pt x="38804" y="1367"/>
                    <a:pt x="39162" y="1454"/>
                    <a:pt x="39449" y="1632"/>
                  </a:cubicBezTo>
                  <a:cubicBezTo>
                    <a:pt x="39511" y="1671"/>
                    <a:pt x="39567" y="1684"/>
                    <a:pt x="39622" y="1684"/>
                  </a:cubicBezTo>
                  <a:cubicBezTo>
                    <a:pt x="39751" y="1684"/>
                    <a:pt x="39866" y="1608"/>
                    <a:pt x="39999" y="1608"/>
                  </a:cubicBezTo>
                  <a:cubicBezTo>
                    <a:pt x="40013" y="1608"/>
                    <a:pt x="40027" y="1609"/>
                    <a:pt x="40041" y="1610"/>
                  </a:cubicBezTo>
                  <a:cubicBezTo>
                    <a:pt x="41406" y="1781"/>
                    <a:pt x="42770" y="1956"/>
                    <a:pt x="44123" y="2195"/>
                  </a:cubicBezTo>
                  <a:cubicBezTo>
                    <a:pt x="44885" y="2330"/>
                    <a:pt x="45647" y="2473"/>
                    <a:pt x="46409" y="2603"/>
                  </a:cubicBezTo>
                  <a:cubicBezTo>
                    <a:pt x="47120" y="2725"/>
                    <a:pt x="47905" y="2785"/>
                    <a:pt x="48484" y="3303"/>
                  </a:cubicBezTo>
                  <a:cubicBezTo>
                    <a:pt x="48751" y="3541"/>
                    <a:pt x="49171" y="3490"/>
                    <a:pt x="49483" y="3737"/>
                  </a:cubicBezTo>
                  <a:cubicBezTo>
                    <a:pt x="50081" y="4210"/>
                    <a:pt x="50396" y="4821"/>
                    <a:pt x="50790" y="5416"/>
                  </a:cubicBezTo>
                  <a:cubicBezTo>
                    <a:pt x="51012" y="5750"/>
                    <a:pt x="51030" y="6218"/>
                    <a:pt x="51476" y="6445"/>
                  </a:cubicBezTo>
                  <a:cubicBezTo>
                    <a:pt x="51593" y="6505"/>
                    <a:pt x="51531" y="6690"/>
                    <a:pt x="51541" y="6821"/>
                  </a:cubicBezTo>
                  <a:cubicBezTo>
                    <a:pt x="51569" y="7195"/>
                    <a:pt x="51588" y="7555"/>
                    <a:pt x="51778" y="7924"/>
                  </a:cubicBezTo>
                  <a:cubicBezTo>
                    <a:pt x="51972" y="8300"/>
                    <a:pt x="51771" y="8758"/>
                    <a:pt x="51889" y="9199"/>
                  </a:cubicBezTo>
                  <a:cubicBezTo>
                    <a:pt x="52021" y="9696"/>
                    <a:pt x="52105" y="10221"/>
                    <a:pt x="52166" y="10743"/>
                  </a:cubicBezTo>
                  <a:cubicBezTo>
                    <a:pt x="52256" y="11520"/>
                    <a:pt x="52309" y="12297"/>
                    <a:pt x="52381" y="13074"/>
                  </a:cubicBezTo>
                  <a:cubicBezTo>
                    <a:pt x="52432" y="13630"/>
                    <a:pt x="52491" y="14190"/>
                    <a:pt x="52540" y="14742"/>
                  </a:cubicBezTo>
                  <a:cubicBezTo>
                    <a:pt x="52585" y="15263"/>
                    <a:pt x="52581" y="15798"/>
                    <a:pt x="52618" y="16329"/>
                  </a:cubicBezTo>
                  <a:cubicBezTo>
                    <a:pt x="52633" y="16551"/>
                    <a:pt x="52401" y="16651"/>
                    <a:pt x="52176" y="16651"/>
                  </a:cubicBezTo>
                  <a:cubicBezTo>
                    <a:pt x="52129" y="16651"/>
                    <a:pt x="52082" y="16646"/>
                    <a:pt x="52038" y="16638"/>
                  </a:cubicBezTo>
                  <a:cubicBezTo>
                    <a:pt x="51774" y="16586"/>
                    <a:pt x="51512" y="16568"/>
                    <a:pt x="51250" y="16568"/>
                  </a:cubicBezTo>
                  <a:cubicBezTo>
                    <a:pt x="50637" y="16568"/>
                    <a:pt x="50026" y="16667"/>
                    <a:pt x="49413" y="16667"/>
                  </a:cubicBezTo>
                  <a:cubicBezTo>
                    <a:pt x="49315" y="16667"/>
                    <a:pt x="49217" y="16664"/>
                    <a:pt x="49119" y="16659"/>
                  </a:cubicBezTo>
                  <a:cubicBezTo>
                    <a:pt x="49042" y="16654"/>
                    <a:pt x="48943" y="16635"/>
                    <a:pt x="48847" y="16635"/>
                  </a:cubicBezTo>
                  <a:cubicBezTo>
                    <a:pt x="48699" y="16635"/>
                    <a:pt x="48559" y="16680"/>
                    <a:pt x="48517" y="16893"/>
                  </a:cubicBezTo>
                  <a:cubicBezTo>
                    <a:pt x="48511" y="16918"/>
                    <a:pt x="48452" y="16955"/>
                    <a:pt x="48425" y="16955"/>
                  </a:cubicBezTo>
                  <a:cubicBezTo>
                    <a:pt x="48422" y="16955"/>
                    <a:pt x="48420" y="16955"/>
                    <a:pt x="48418" y="16954"/>
                  </a:cubicBezTo>
                  <a:cubicBezTo>
                    <a:pt x="48197" y="16876"/>
                    <a:pt x="47979" y="16846"/>
                    <a:pt x="47762" y="16846"/>
                  </a:cubicBezTo>
                  <a:cubicBezTo>
                    <a:pt x="47095" y="16846"/>
                    <a:pt x="46445" y="17131"/>
                    <a:pt x="45778" y="17162"/>
                  </a:cubicBezTo>
                  <a:cubicBezTo>
                    <a:pt x="44389" y="17225"/>
                    <a:pt x="42988" y="17165"/>
                    <a:pt x="41595" y="17309"/>
                  </a:cubicBezTo>
                  <a:cubicBezTo>
                    <a:pt x="41142" y="17356"/>
                    <a:pt x="40684" y="17371"/>
                    <a:pt x="40225" y="17371"/>
                  </a:cubicBezTo>
                  <a:cubicBezTo>
                    <a:pt x="39458" y="17371"/>
                    <a:pt x="38686" y="17330"/>
                    <a:pt x="37919" y="17330"/>
                  </a:cubicBezTo>
                  <a:cubicBezTo>
                    <a:pt x="37912" y="17330"/>
                    <a:pt x="37905" y="17330"/>
                    <a:pt x="37898" y="17330"/>
                  </a:cubicBezTo>
                  <a:cubicBezTo>
                    <a:pt x="37461" y="17330"/>
                    <a:pt x="37025" y="17351"/>
                    <a:pt x="36589" y="17352"/>
                  </a:cubicBezTo>
                  <a:cubicBezTo>
                    <a:pt x="36558" y="17352"/>
                    <a:pt x="36527" y="17352"/>
                    <a:pt x="36495" y="17352"/>
                  </a:cubicBezTo>
                  <a:cubicBezTo>
                    <a:pt x="35771" y="17352"/>
                    <a:pt x="35047" y="17344"/>
                    <a:pt x="34323" y="17344"/>
                  </a:cubicBezTo>
                  <a:cubicBezTo>
                    <a:pt x="33940" y="17344"/>
                    <a:pt x="33557" y="17346"/>
                    <a:pt x="33174" y="17353"/>
                  </a:cubicBezTo>
                  <a:cubicBezTo>
                    <a:pt x="32847" y="17360"/>
                    <a:pt x="32520" y="17362"/>
                    <a:pt x="32193" y="17362"/>
                  </a:cubicBezTo>
                  <a:cubicBezTo>
                    <a:pt x="31767" y="17362"/>
                    <a:pt x="31340" y="17359"/>
                    <a:pt x="30915" y="17359"/>
                  </a:cubicBezTo>
                  <a:cubicBezTo>
                    <a:pt x="30386" y="17359"/>
                    <a:pt x="29859" y="17364"/>
                    <a:pt x="29334" y="17385"/>
                  </a:cubicBezTo>
                  <a:cubicBezTo>
                    <a:pt x="28763" y="17409"/>
                    <a:pt x="28193" y="17416"/>
                    <a:pt x="27622" y="17416"/>
                  </a:cubicBezTo>
                  <a:cubicBezTo>
                    <a:pt x="26980" y="17416"/>
                    <a:pt x="26338" y="17407"/>
                    <a:pt x="25696" y="17407"/>
                  </a:cubicBezTo>
                  <a:cubicBezTo>
                    <a:pt x="24935" y="17407"/>
                    <a:pt x="24175" y="17419"/>
                    <a:pt x="23414" y="17468"/>
                  </a:cubicBezTo>
                  <a:cubicBezTo>
                    <a:pt x="22490" y="17528"/>
                    <a:pt x="21548" y="17571"/>
                    <a:pt x="20641" y="17658"/>
                  </a:cubicBezTo>
                  <a:cubicBezTo>
                    <a:pt x="19529" y="17765"/>
                    <a:pt x="18414" y="17819"/>
                    <a:pt x="17298" y="17819"/>
                  </a:cubicBezTo>
                  <a:cubicBezTo>
                    <a:pt x="17123" y="17819"/>
                    <a:pt x="16948" y="17818"/>
                    <a:pt x="16773" y="17815"/>
                  </a:cubicBezTo>
                  <a:cubicBezTo>
                    <a:pt x="15443" y="17794"/>
                    <a:pt x="14109" y="17701"/>
                    <a:pt x="12781" y="17701"/>
                  </a:cubicBezTo>
                  <a:cubicBezTo>
                    <a:pt x="12411" y="17701"/>
                    <a:pt x="12041" y="17708"/>
                    <a:pt x="11672" y="17726"/>
                  </a:cubicBezTo>
                  <a:cubicBezTo>
                    <a:pt x="10711" y="17772"/>
                    <a:pt x="9751" y="17802"/>
                    <a:pt x="8791" y="17802"/>
                  </a:cubicBezTo>
                  <a:cubicBezTo>
                    <a:pt x="8616" y="17802"/>
                    <a:pt x="8440" y="17801"/>
                    <a:pt x="8265" y="17799"/>
                  </a:cubicBezTo>
                  <a:cubicBezTo>
                    <a:pt x="7532" y="17792"/>
                    <a:pt x="6796" y="17677"/>
                    <a:pt x="6068" y="17677"/>
                  </a:cubicBezTo>
                  <a:cubicBezTo>
                    <a:pt x="5945" y="17677"/>
                    <a:pt x="5823" y="17680"/>
                    <a:pt x="5700" y="17688"/>
                  </a:cubicBezTo>
                  <a:cubicBezTo>
                    <a:pt x="5591" y="17695"/>
                    <a:pt x="5480" y="17698"/>
                    <a:pt x="5370" y="17698"/>
                  </a:cubicBezTo>
                  <a:cubicBezTo>
                    <a:pt x="4898" y="17698"/>
                    <a:pt x="4422" y="17647"/>
                    <a:pt x="3949" y="17647"/>
                  </a:cubicBezTo>
                  <a:cubicBezTo>
                    <a:pt x="3497" y="17647"/>
                    <a:pt x="3048" y="17693"/>
                    <a:pt x="2609" y="17874"/>
                  </a:cubicBezTo>
                  <a:cubicBezTo>
                    <a:pt x="2568" y="17891"/>
                    <a:pt x="2510" y="17902"/>
                    <a:pt x="2454" y="17902"/>
                  </a:cubicBezTo>
                  <a:cubicBezTo>
                    <a:pt x="2349" y="17902"/>
                    <a:pt x="2251" y="17862"/>
                    <a:pt x="2270" y="17741"/>
                  </a:cubicBezTo>
                  <a:cubicBezTo>
                    <a:pt x="2309" y="17489"/>
                    <a:pt x="2122" y="17195"/>
                    <a:pt x="2169" y="17082"/>
                  </a:cubicBezTo>
                  <a:cubicBezTo>
                    <a:pt x="2457" y="16370"/>
                    <a:pt x="2382" y="15627"/>
                    <a:pt x="2476" y="14904"/>
                  </a:cubicBezTo>
                  <a:cubicBezTo>
                    <a:pt x="2530" y="14496"/>
                    <a:pt x="3015" y="14120"/>
                    <a:pt x="2677" y="13702"/>
                  </a:cubicBezTo>
                  <a:cubicBezTo>
                    <a:pt x="2463" y="13437"/>
                    <a:pt x="2680" y="13108"/>
                    <a:pt x="2634" y="13042"/>
                  </a:cubicBezTo>
                  <a:cubicBezTo>
                    <a:pt x="2321" y="12594"/>
                    <a:pt x="3155" y="12197"/>
                    <a:pt x="2648" y="11777"/>
                  </a:cubicBezTo>
                  <a:cubicBezTo>
                    <a:pt x="2432" y="11598"/>
                    <a:pt x="2873" y="11604"/>
                    <a:pt x="2843" y="11335"/>
                  </a:cubicBezTo>
                  <a:cubicBezTo>
                    <a:pt x="2782" y="10801"/>
                    <a:pt x="2868" y="10238"/>
                    <a:pt x="2951" y="9684"/>
                  </a:cubicBezTo>
                  <a:cubicBezTo>
                    <a:pt x="3058" y="8966"/>
                    <a:pt x="3045" y="8228"/>
                    <a:pt x="3216" y="7507"/>
                  </a:cubicBezTo>
                  <a:cubicBezTo>
                    <a:pt x="3313" y="7102"/>
                    <a:pt x="3723" y="6837"/>
                    <a:pt x="3723" y="6389"/>
                  </a:cubicBezTo>
                  <a:cubicBezTo>
                    <a:pt x="3723" y="5842"/>
                    <a:pt x="4105" y="5400"/>
                    <a:pt x="4303" y="4916"/>
                  </a:cubicBezTo>
                  <a:cubicBezTo>
                    <a:pt x="4695" y="3955"/>
                    <a:pt x="5709" y="3783"/>
                    <a:pt x="6433" y="3277"/>
                  </a:cubicBezTo>
                  <a:cubicBezTo>
                    <a:pt x="6906" y="2948"/>
                    <a:pt x="7630" y="2927"/>
                    <a:pt x="8157" y="2579"/>
                  </a:cubicBezTo>
                  <a:cubicBezTo>
                    <a:pt x="8173" y="2569"/>
                    <a:pt x="8193" y="2565"/>
                    <a:pt x="8216" y="2565"/>
                  </a:cubicBezTo>
                  <a:cubicBezTo>
                    <a:pt x="8297" y="2565"/>
                    <a:pt x="8415" y="2614"/>
                    <a:pt x="8499" y="2628"/>
                  </a:cubicBezTo>
                  <a:cubicBezTo>
                    <a:pt x="8855" y="2583"/>
                    <a:pt x="9186" y="2651"/>
                    <a:pt x="9459" y="2287"/>
                  </a:cubicBezTo>
                  <a:cubicBezTo>
                    <a:pt x="9569" y="2142"/>
                    <a:pt x="9881" y="2088"/>
                    <a:pt x="10194" y="2088"/>
                  </a:cubicBezTo>
                  <a:cubicBezTo>
                    <a:pt x="10283" y="2088"/>
                    <a:pt x="10372" y="2092"/>
                    <a:pt x="10457" y="2100"/>
                  </a:cubicBezTo>
                  <a:cubicBezTo>
                    <a:pt x="10563" y="2110"/>
                    <a:pt x="10668" y="2115"/>
                    <a:pt x="10774" y="2115"/>
                  </a:cubicBezTo>
                  <a:cubicBezTo>
                    <a:pt x="11375" y="2115"/>
                    <a:pt x="11966" y="1966"/>
                    <a:pt x="12561" y="1868"/>
                  </a:cubicBezTo>
                  <a:cubicBezTo>
                    <a:pt x="12825" y="1825"/>
                    <a:pt x="13096" y="1813"/>
                    <a:pt x="13369" y="1813"/>
                  </a:cubicBezTo>
                  <a:cubicBezTo>
                    <a:pt x="13687" y="1813"/>
                    <a:pt x="14009" y="1829"/>
                    <a:pt x="14327" y="1829"/>
                  </a:cubicBezTo>
                  <a:cubicBezTo>
                    <a:pt x="14444" y="1829"/>
                    <a:pt x="14563" y="1841"/>
                    <a:pt x="14678" y="1841"/>
                  </a:cubicBezTo>
                  <a:cubicBezTo>
                    <a:pt x="14864" y="1841"/>
                    <a:pt x="15043" y="1811"/>
                    <a:pt x="15197" y="1656"/>
                  </a:cubicBezTo>
                  <a:cubicBezTo>
                    <a:pt x="15249" y="1603"/>
                    <a:pt x="15302" y="1583"/>
                    <a:pt x="15358" y="1583"/>
                  </a:cubicBezTo>
                  <a:cubicBezTo>
                    <a:pt x="15432" y="1583"/>
                    <a:pt x="15510" y="1619"/>
                    <a:pt x="15592" y="1664"/>
                  </a:cubicBezTo>
                  <a:cubicBezTo>
                    <a:pt x="15777" y="1765"/>
                    <a:pt x="15960" y="1800"/>
                    <a:pt x="16144" y="1800"/>
                  </a:cubicBezTo>
                  <a:cubicBezTo>
                    <a:pt x="16386" y="1800"/>
                    <a:pt x="16632" y="1739"/>
                    <a:pt x="16892" y="1682"/>
                  </a:cubicBezTo>
                  <a:cubicBezTo>
                    <a:pt x="17145" y="1628"/>
                    <a:pt x="17422" y="1418"/>
                    <a:pt x="17701" y="1418"/>
                  </a:cubicBezTo>
                  <a:cubicBezTo>
                    <a:pt x="17852" y="1418"/>
                    <a:pt x="18003" y="1480"/>
                    <a:pt x="18151" y="1660"/>
                  </a:cubicBezTo>
                  <a:cubicBezTo>
                    <a:pt x="18307" y="1555"/>
                    <a:pt x="18475" y="1536"/>
                    <a:pt x="18646" y="1536"/>
                  </a:cubicBezTo>
                  <a:cubicBezTo>
                    <a:pt x="18738" y="1536"/>
                    <a:pt x="18830" y="1542"/>
                    <a:pt x="18922" y="1542"/>
                  </a:cubicBezTo>
                  <a:cubicBezTo>
                    <a:pt x="18981" y="1542"/>
                    <a:pt x="19039" y="1539"/>
                    <a:pt x="19096" y="1532"/>
                  </a:cubicBezTo>
                  <a:cubicBezTo>
                    <a:pt x="19202" y="1520"/>
                    <a:pt x="19287" y="1481"/>
                    <a:pt x="19377" y="1481"/>
                  </a:cubicBezTo>
                  <a:cubicBezTo>
                    <a:pt x="19437" y="1481"/>
                    <a:pt x="19499" y="1499"/>
                    <a:pt x="19571" y="1554"/>
                  </a:cubicBezTo>
                  <a:cubicBezTo>
                    <a:pt x="19647" y="1614"/>
                    <a:pt x="19740" y="1638"/>
                    <a:pt x="19832" y="1638"/>
                  </a:cubicBezTo>
                  <a:cubicBezTo>
                    <a:pt x="19960" y="1638"/>
                    <a:pt x="20084" y="1591"/>
                    <a:pt x="20155" y="1527"/>
                  </a:cubicBezTo>
                  <a:cubicBezTo>
                    <a:pt x="20223" y="1465"/>
                    <a:pt x="20280" y="1445"/>
                    <a:pt x="20331" y="1445"/>
                  </a:cubicBezTo>
                  <a:cubicBezTo>
                    <a:pt x="20423" y="1445"/>
                    <a:pt x="20495" y="1512"/>
                    <a:pt x="20578" y="1512"/>
                  </a:cubicBezTo>
                  <a:cubicBezTo>
                    <a:pt x="20579" y="1512"/>
                    <a:pt x="20581" y="1512"/>
                    <a:pt x="20582" y="1512"/>
                  </a:cubicBezTo>
                  <a:cubicBezTo>
                    <a:pt x="20585" y="1511"/>
                    <a:pt x="20587" y="1511"/>
                    <a:pt x="20590" y="1511"/>
                  </a:cubicBezTo>
                  <a:cubicBezTo>
                    <a:pt x="20787" y="1511"/>
                    <a:pt x="21017" y="1683"/>
                    <a:pt x="21222" y="1683"/>
                  </a:cubicBezTo>
                  <a:cubicBezTo>
                    <a:pt x="21345" y="1683"/>
                    <a:pt x="21460" y="1620"/>
                    <a:pt x="21552" y="1420"/>
                  </a:cubicBezTo>
                  <a:cubicBezTo>
                    <a:pt x="21592" y="1456"/>
                    <a:pt x="21636" y="1469"/>
                    <a:pt x="21684" y="1469"/>
                  </a:cubicBezTo>
                  <a:cubicBezTo>
                    <a:pt x="21794" y="1469"/>
                    <a:pt x="21920" y="1403"/>
                    <a:pt x="22037" y="1403"/>
                  </a:cubicBezTo>
                  <a:cubicBezTo>
                    <a:pt x="22130" y="1403"/>
                    <a:pt x="22218" y="1444"/>
                    <a:pt x="22288" y="1588"/>
                  </a:cubicBezTo>
                  <a:cubicBezTo>
                    <a:pt x="22313" y="1640"/>
                    <a:pt x="22330" y="1660"/>
                    <a:pt x="22343" y="1660"/>
                  </a:cubicBezTo>
                  <a:cubicBezTo>
                    <a:pt x="22388" y="1660"/>
                    <a:pt x="22390" y="1428"/>
                    <a:pt x="22527" y="1428"/>
                  </a:cubicBezTo>
                  <a:cubicBezTo>
                    <a:pt x="22552" y="1428"/>
                    <a:pt x="22581" y="1435"/>
                    <a:pt x="22616" y="1453"/>
                  </a:cubicBezTo>
                  <a:cubicBezTo>
                    <a:pt x="22704" y="1499"/>
                    <a:pt x="22800" y="1515"/>
                    <a:pt x="22898" y="1515"/>
                  </a:cubicBezTo>
                  <a:cubicBezTo>
                    <a:pt x="23131" y="1515"/>
                    <a:pt x="23381" y="1424"/>
                    <a:pt x="23597" y="1424"/>
                  </a:cubicBezTo>
                  <a:cubicBezTo>
                    <a:pt x="23620" y="1424"/>
                    <a:pt x="23642" y="1425"/>
                    <a:pt x="23665" y="1427"/>
                  </a:cubicBezTo>
                  <a:cubicBezTo>
                    <a:pt x="23715" y="1432"/>
                    <a:pt x="23766" y="1434"/>
                    <a:pt x="23818" y="1434"/>
                  </a:cubicBezTo>
                  <a:cubicBezTo>
                    <a:pt x="24044" y="1434"/>
                    <a:pt x="24276" y="1394"/>
                    <a:pt x="24503" y="1394"/>
                  </a:cubicBezTo>
                  <a:cubicBezTo>
                    <a:pt x="24704" y="1394"/>
                    <a:pt x="24902" y="1426"/>
                    <a:pt x="25090" y="1546"/>
                  </a:cubicBezTo>
                  <a:cubicBezTo>
                    <a:pt x="25134" y="1573"/>
                    <a:pt x="25174" y="1584"/>
                    <a:pt x="25212" y="1584"/>
                  </a:cubicBezTo>
                  <a:cubicBezTo>
                    <a:pt x="25358" y="1584"/>
                    <a:pt x="25475" y="1428"/>
                    <a:pt x="25631" y="1428"/>
                  </a:cubicBezTo>
                  <a:cubicBezTo>
                    <a:pt x="25645" y="1428"/>
                    <a:pt x="25659" y="1429"/>
                    <a:pt x="25674" y="1432"/>
                  </a:cubicBezTo>
                  <a:cubicBezTo>
                    <a:pt x="25909" y="1477"/>
                    <a:pt x="26151" y="1485"/>
                    <a:pt x="26390" y="1485"/>
                  </a:cubicBezTo>
                  <a:cubicBezTo>
                    <a:pt x="26536" y="1485"/>
                    <a:pt x="26681" y="1482"/>
                    <a:pt x="26824" y="1482"/>
                  </a:cubicBezTo>
                  <a:cubicBezTo>
                    <a:pt x="26985" y="1482"/>
                    <a:pt x="27143" y="1486"/>
                    <a:pt x="27297" y="1503"/>
                  </a:cubicBezTo>
                  <a:cubicBezTo>
                    <a:pt x="27369" y="1511"/>
                    <a:pt x="27441" y="1514"/>
                    <a:pt x="27512" y="1514"/>
                  </a:cubicBezTo>
                  <a:cubicBezTo>
                    <a:pt x="27866" y="1514"/>
                    <a:pt x="28214" y="1434"/>
                    <a:pt x="28513" y="1434"/>
                  </a:cubicBezTo>
                  <a:cubicBezTo>
                    <a:pt x="28606" y="1434"/>
                    <a:pt x="28695" y="1442"/>
                    <a:pt x="28778" y="1463"/>
                  </a:cubicBezTo>
                  <a:cubicBezTo>
                    <a:pt x="28892" y="1491"/>
                    <a:pt x="29003" y="1502"/>
                    <a:pt x="29111" y="1502"/>
                  </a:cubicBezTo>
                  <a:cubicBezTo>
                    <a:pt x="29456" y="1502"/>
                    <a:pt x="29772" y="1393"/>
                    <a:pt x="30062" y="1393"/>
                  </a:cubicBezTo>
                  <a:cubicBezTo>
                    <a:pt x="30143" y="1393"/>
                    <a:pt x="30223" y="1401"/>
                    <a:pt x="30300" y="1424"/>
                  </a:cubicBezTo>
                  <a:cubicBezTo>
                    <a:pt x="30418" y="1458"/>
                    <a:pt x="30538" y="1471"/>
                    <a:pt x="30657" y="1471"/>
                  </a:cubicBezTo>
                  <a:cubicBezTo>
                    <a:pt x="30997" y="1471"/>
                    <a:pt x="31336" y="1368"/>
                    <a:pt x="31664" y="1368"/>
                  </a:cubicBezTo>
                  <a:cubicBezTo>
                    <a:pt x="31882" y="1368"/>
                    <a:pt x="32094" y="1413"/>
                    <a:pt x="32298" y="1563"/>
                  </a:cubicBezTo>
                  <a:cubicBezTo>
                    <a:pt x="32599" y="1383"/>
                    <a:pt x="32930" y="1336"/>
                    <a:pt x="33260" y="1336"/>
                  </a:cubicBezTo>
                  <a:close/>
                  <a:moveTo>
                    <a:pt x="51948" y="17784"/>
                  </a:moveTo>
                  <a:cubicBezTo>
                    <a:pt x="52101" y="17784"/>
                    <a:pt x="52269" y="18068"/>
                    <a:pt x="52499" y="18068"/>
                  </a:cubicBezTo>
                  <a:cubicBezTo>
                    <a:pt x="52526" y="18068"/>
                    <a:pt x="52554" y="18064"/>
                    <a:pt x="52582" y="18056"/>
                  </a:cubicBezTo>
                  <a:cubicBezTo>
                    <a:pt x="52584" y="18055"/>
                    <a:pt x="52586" y="18055"/>
                    <a:pt x="52588" y="18055"/>
                  </a:cubicBezTo>
                  <a:cubicBezTo>
                    <a:pt x="52699" y="18055"/>
                    <a:pt x="53016" y="18893"/>
                    <a:pt x="52913" y="18980"/>
                  </a:cubicBezTo>
                  <a:cubicBezTo>
                    <a:pt x="52700" y="19161"/>
                    <a:pt x="52860" y="19350"/>
                    <a:pt x="52897" y="19513"/>
                  </a:cubicBezTo>
                  <a:cubicBezTo>
                    <a:pt x="52984" y="19881"/>
                    <a:pt x="52764" y="20320"/>
                    <a:pt x="53181" y="20621"/>
                  </a:cubicBezTo>
                  <a:cubicBezTo>
                    <a:pt x="53210" y="20642"/>
                    <a:pt x="53206" y="20731"/>
                    <a:pt x="53183" y="20773"/>
                  </a:cubicBezTo>
                  <a:cubicBezTo>
                    <a:pt x="52946" y="21205"/>
                    <a:pt x="53086" y="21651"/>
                    <a:pt x="53126" y="22091"/>
                  </a:cubicBezTo>
                  <a:cubicBezTo>
                    <a:pt x="53181" y="22684"/>
                    <a:pt x="53293" y="23275"/>
                    <a:pt x="53202" y="23875"/>
                  </a:cubicBezTo>
                  <a:cubicBezTo>
                    <a:pt x="53149" y="24223"/>
                    <a:pt x="53457" y="24401"/>
                    <a:pt x="53703" y="24601"/>
                  </a:cubicBezTo>
                  <a:cubicBezTo>
                    <a:pt x="53661" y="24663"/>
                    <a:pt x="53602" y="24681"/>
                    <a:pt x="53543" y="24681"/>
                  </a:cubicBezTo>
                  <a:cubicBezTo>
                    <a:pt x="53464" y="24681"/>
                    <a:pt x="53386" y="24650"/>
                    <a:pt x="53350" y="24650"/>
                  </a:cubicBezTo>
                  <a:cubicBezTo>
                    <a:pt x="53324" y="24650"/>
                    <a:pt x="53320" y="24666"/>
                    <a:pt x="53354" y="24721"/>
                  </a:cubicBezTo>
                  <a:cubicBezTo>
                    <a:pt x="53553" y="25052"/>
                    <a:pt x="53250" y="25425"/>
                    <a:pt x="53460" y="25641"/>
                  </a:cubicBezTo>
                  <a:cubicBezTo>
                    <a:pt x="54164" y="26364"/>
                    <a:pt x="53415" y="27140"/>
                    <a:pt x="53638" y="27901"/>
                  </a:cubicBezTo>
                  <a:cubicBezTo>
                    <a:pt x="53851" y="28633"/>
                    <a:pt x="53824" y="29445"/>
                    <a:pt x="53767" y="30213"/>
                  </a:cubicBezTo>
                  <a:cubicBezTo>
                    <a:pt x="53716" y="30890"/>
                    <a:pt x="53701" y="31599"/>
                    <a:pt x="53883" y="32201"/>
                  </a:cubicBezTo>
                  <a:cubicBezTo>
                    <a:pt x="54116" y="32972"/>
                    <a:pt x="53554" y="33773"/>
                    <a:pt x="54121" y="34478"/>
                  </a:cubicBezTo>
                  <a:cubicBezTo>
                    <a:pt x="53553" y="34914"/>
                    <a:pt x="53872" y="35468"/>
                    <a:pt x="53944" y="35950"/>
                  </a:cubicBezTo>
                  <a:cubicBezTo>
                    <a:pt x="54064" y="36756"/>
                    <a:pt x="53788" y="37598"/>
                    <a:pt x="54209" y="38373"/>
                  </a:cubicBezTo>
                  <a:cubicBezTo>
                    <a:pt x="53768" y="38675"/>
                    <a:pt x="54019" y="39098"/>
                    <a:pt x="54005" y="39459"/>
                  </a:cubicBezTo>
                  <a:cubicBezTo>
                    <a:pt x="53965" y="40541"/>
                    <a:pt x="53920" y="41629"/>
                    <a:pt x="53992" y="42709"/>
                  </a:cubicBezTo>
                  <a:cubicBezTo>
                    <a:pt x="54026" y="43220"/>
                    <a:pt x="53950" y="43725"/>
                    <a:pt x="54004" y="44238"/>
                  </a:cubicBezTo>
                  <a:cubicBezTo>
                    <a:pt x="54053" y="44708"/>
                    <a:pt x="54284" y="45275"/>
                    <a:pt x="54127" y="45624"/>
                  </a:cubicBezTo>
                  <a:cubicBezTo>
                    <a:pt x="53848" y="46250"/>
                    <a:pt x="54077" y="46806"/>
                    <a:pt x="54066" y="47386"/>
                  </a:cubicBezTo>
                  <a:cubicBezTo>
                    <a:pt x="54045" y="48554"/>
                    <a:pt x="54058" y="49722"/>
                    <a:pt x="54058" y="50890"/>
                  </a:cubicBezTo>
                  <a:cubicBezTo>
                    <a:pt x="54058" y="51791"/>
                    <a:pt x="54155" y="52705"/>
                    <a:pt x="54027" y="53590"/>
                  </a:cubicBezTo>
                  <a:cubicBezTo>
                    <a:pt x="53901" y="54452"/>
                    <a:pt x="53989" y="55302"/>
                    <a:pt x="53979" y="56155"/>
                  </a:cubicBezTo>
                  <a:cubicBezTo>
                    <a:pt x="53968" y="56968"/>
                    <a:pt x="53882" y="57779"/>
                    <a:pt x="53907" y="58592"/>
                  </a:cubicBezTo>
                  <a:cubicBezTo>
                    <a:pt x="53929" y="59332"/>
                    <a:pt x="54080" y="60089"/>
                    <a:pt x="53827" y="60810"/>
                  </a:cubicBezTo>
                  <a:cubicBezTo>
                    <a:pt x="53394" y="62037"/>
                    <a:pt x="53887" y="63234"/>
                    <a:pt x="53887" y="64443"/>
                  </a:cubicBezTo>
                  <a:cubicBezTo>
                    <a:pt x="53887" y="65810"/>
                    <a:pt x="53898" y="67181"/>
                    <a:pt x="53713" y="68548"/>
                  </a:cubicBezTo>
                  <a:cubicBezTo>
                    <a:pt x="53576" y="69555"/>
                    <a:pt x="53475" y="70575"/>
                    <a:pt x="53343" y="71578"/>
                  </a:cubicBezTo>
                  <a:cubicBezTo>
                    <a:pt x="53136" y="73170"/>
                    <a:pt x="52770" y="74779"/>
                    <a:pt x="51752" y="76172"/>
                  </a:cubicBezTo>
                  <a:cubicBezTo>
                    <a:pt x="51200" y="76929"/>
                    <a:pt x="50495" y="77574"/>
                    <a:pt x="49722" y="78105"/>
                  </a:cubicBezTo>
                  <a:cubicBezTo>
                    <a:pt x="49362" y="78353"/>
                    <a:pt x="48766" y="78445"/>
                    <a:pt x="48273" y="78594"/>
                  </a:cubicBezTo>
                  <a:cubicBezTo>
                    <a:pt x="47260" y="78899"/>
                    <a:pt x="46209" y="78765"/>
                    <a:pt x="45178" y="78837"/>
                  </a:cubicBezTo>
                  <a:cubicBezTo>
                    <a:pt x="43691" y="78939"/>
                    <a:pt x="42184" y="78872"/>
                    <a:pt x="40707" y="79038"/>
                  </a:cubicBezTo>
                  <a:cubicBezTo>
                    <a:pt x="39974" y="79120"/>
                    <a:pt x="39234" y="79275"/>
                    <a:pt x="38493" y="79337"/>
                  </a:cubicBezTo>
                  <a:cubicBezTo>
                    <a:pt x="37299" y="79439"/>
                    <a:pt x="36097" y="79451"/>
                    <a:pt x="34903" y="79544"/>
                  </a:cubicBezTo>
                  <a:cubicBezTo>
                    <a:pt x="34492" y="79575"/>
                    <a:pt x="34056" y="79608"/>
                    <a:pt x="33656" y="79608"/>
                  </a:cubicBezTo>
                  <a:cubicBezTo>
                    <a:pt x="33546" y="79608"/>
                    <a:pt x="33440" y="79605"/>
                    <a:pt x="33337" y="79600"/>
                  </a:cubicBezTo>
                  <a:cubicBezTo>
                    <a:pt x="33269" y="79596"/>
                    <a:pt x="33201" y="79595"/>
                    <a:pt x="33133" y="79595"/>
                  </a:cubicBezTo>
                  <a:cubicBezTo>
                    <a:pt x="32688" y="79595"/>
                    <a:pt x="32251" y="79665"/>
                    <a:pt x="31818" y="79665"/>
                  </a:cubicBezTo>
                  <a:cubicBezTo>
                    <a:pt x="31675" y="79665"/>
                    <a:pt x="31532" y="79657"/>
                    <a:pt x="31390" y="79637"/>
                  </a:cubicBezTo>
                  <a:cubicBezTo>
                    <a:pt x="31197" y="79609"/>
                    <a:pt x="31003" y="79598"/>
                    <a:pt x="30810" y="79598"/>
                  </a:cubicBezTo>
                  <a:cubicBezTo>
                    <a:pt x="30306" y="79598"/>
                    <a:pt x="29809" y="79675"/>
                    <a:pt x="29341" y="79740"/>
                  </a:cubicBezTo>
                  <a:cubicBezTo>
                    <a:pt x="28149" y="79905"/>
                    <a:pt x="26952" y="79894"/>
                    <a:pt x="25765" y="80021"/>
                  </a:cubicBezTo>
                  <a:cubicBezTo>
                    <a:pt x="25329" y="80068"/>
                    <a:pt x="24892" y="80082"/>
                    <a:pt x="24454" y="80082"/>
                  </a:cubicBezTo>
                  <a:cubicBezTo>
                    <a:pt x="23808" y="80082"/>
                    <a:pt x="23161" y="80052"/>
                    <a:pt x="22514" y="80052"/>
                  </a:cubicBezTo>
                  <a:cubicBezTo>
                    <a:pt x="22301" y="80052"/>
                    <a:pt x="22087" y="80055"/>
                    <a:pt x="21873" y="80064"/>
                  </a:cubicBezTo>
                  <a:cubicBezTo>
                    <a:pt x="21808" y="80067"/>
                    <a:pt x="21743" y="80068"/>
                    <a:pt x="21677" y="80068"/>
                  </a:cubicBezTo>
                  <a:cubicBezTo>
                    <a:pt x="21032" y="80068"/>
                    <a:pt x="20358" y="79947"/>
                    <a:pt x="19709" y="79904"/>
                  </a:cubicBezTo>
                  <a:cubicBezTo>
                    <a:pt x="18790" y="79844"/>
                    <a:pt x="17883" y="79671"/>
                    <a:pt x="16953" y="79660"/>
                  </a:cubicBezTo>
                  <a:cubicBezTo>
                    <a:pt x="16393" y="79654"/>
                    <a:pt x="15816" y="79504"/>
                    <a:pt x="15244" y="79425"/>
                  </a:cubicBezTo>
                  <a:cubicBezTo>
                    <a:pt x="13561" y="79191"/>
                    <a:pt x="11870" y="79143"/>
                    <a:pt x="10177" y="79120"/>
                  </a:cubicBezTo>
                  <a:cubicBezTo>
                    <a:pt x="9131" y="79105"/>
                    <a:pt x="8171" y="78904"/>
                    <a:pt x="7345" y="78331"/>
                  </a:cubicBezTo>
                  <a:cubicBezTo>
                    <a:pt x="6830" y="77973"/>
                    <a:pt x="6223" y="77760"/>
                    <a:pt x="5676" y="77469"/>
                  </a:cubicBezTo>
                  <a:cubicBezTo>
                    <a:pt x="5130" y="77179"/>
                    <a:pt x="4888" y="76747"/>
                    <a:pt x="4528" y="76378"/>
                  </a:cubicBezTo>
                  <a:cubicBezTo>
                    <a:pt x="4324" y="76170"/>
                    <a:pt x="4434" y="75732"/>
                    <a:pt x="3977" y="75646"/>
                  </a:cubicBezTo>
                  <a:cubicBezTo>
                    <a:pt x="4253" y="75114"/>
                    <a:pt x="3599" y="74685"/>
                    <a:pt x="3752" y="74219"/>
                  </a:cubicBezTo>
                  <a:cubicBezTo>
                    <a:pt x="3849" y="73927"/>
                    <a:pt x="3574" y="73921"/>
                    <a:pt x="3572" y="73838"/>
                  </a:cubicBezTo>
                  <a:cubicBezTo>
                    <a:pt x="3552" y="73201"/>
                    <a:pt x="3367" y="72638"/>
                    <a:pt x="3108" y="72034"/>
                  </a:cubicBezTo>
                  <a:cubicBezTo>
                    <a:pt x="2939" y="71640"/>
                    <a:pt x="2956" y="71049"/>
                    <a:pt x="2915" y="70546"/>
                  </a:cubicBezTo>
                  <a:cubicBezTo>
                    <a:pt x="2887" y="70203"/>
                    <a:pt x="2881" y="69856"/>
                    <a:pt x="2509" y="69632"/>
                  </a:cubicBezTo>
                  <a:cubicBezTo>
                    <a:pt x="2462" y="69603"/>
                    <a:pt x="2440" y="69442"/>
                    <a:pt x="2465" y="69427"/>
                  </a:cubicBezTo>
                  <a:cubicBezTo>
                    <a:pt x="2890" y="69180"/>
                    <a:pt x="2274" y="68699"/>
                    <a:pt x="2732" y="68470"/>
                  </a:cubicBezTo>
                  <a:cubicBezTo>
                    <a:pt x="2315" y="67847"/>
                    <a:pt x="2664" y="67104"/>
                    <a:pt x="2321" y="66446"/>
                  </a:cubicBezTo>
                  <a:cubicBezTo>
                    <a:pt x="2099" y="66019"/>
                    <a:pt x="2501" y="65508"/>
                    <a:pt x="2297" y="65015"/>
                  </a:cubicBezTo>
                  <a:cubicBezTo>
                    <a:pt x="2187" y="64750"/>
                    <a:pt x="2227" y="64435"/>
                    <a:pt x="2203" y="64142"/>
                  </a:cubicBezTo>
                  <a:cubicBezTo>
                    <a:pt x="2199" y="64089"/>
                    <a:pt x="2193" y="64030"/>
                    <a:pt x="2212" y="63982"/>
                  </a:cubicBezTo>
                  <a:cubicBezTo>
                    <a:pt x="2524" y="63156"/>
                    <a:pt x="2144" y="62308"/>
                    <a:pt x="2293" y="61489"/>
                  </a:cubicBezTo>
                  <a:cubicBezTo>
                    <a:pt x="2501" y="60352"/>
                    <a:pt x="2045" y="59227"/>
                    <a:pt x="2332" y="58077"/>
                  </a:cubicBezTo>
                  <a:cubicBezTo>
                    <a:pt x="2445" y="57629"/>
                    <a:pt x="2429" y="57046"/>
                    <a:pt x="2144" y="56567"/>
                  </a:cubicBezTo>
                  <a:cubicBezTo>
                    <a:pt x="2068" y="56440"/>
                    <a:pt x="2180" y="56406"/>
                    <a:pt x="2256" y="56348"/>
                  </a:cubicBezTo>
                  <a:cubicBezTo>
                    <a:pt x="2357" y="56269"/>
                    <a:pt x="2464" y="56160"/>
                    <a:pt x="2371" y="56051"/>
                  </a:cubicBezTo>
                  <a:cubicBezTo>
                    <a:pt x="1783" y="55362"/>
                    <a:pt x="2512" y="54645"/>
                    <a:pt x="2302" y="53939"/>
                  </a:cubicBezTo>
                  <a:cubicBezTo>
                    <a:pt x="2200" y="53600"/>
                    <a:pt x="2309" y="53215"/>
                    <a:pt x="2112" y="52878"/>
                  </a:cubicBezTo>
                  <a:cubicBezTo>
                    <a:pt x="2093" y="52845"/>
                    <a:pt x="2054" y="52789"/>
                    <a:pt x="2066" y="52777"/>
                  </a:cubicBezTo>
                  <a:cubicBezTo>
                    <a:pt x="2625" y="52189"/>
                    <a:pt x="1990" y="51483"/>
                    <a:pt x="2292" y="50835"/>
                  </a:cubicBezTo>
                  <a:cubicBezTo>
                    <a:pt x="2381" y="50642"/>
                    <a:pt x="2353" y="50177"/>
                    <a:pt x="2192" y="49835"/>
                  </a:cubicBezTo>
                  <a:cubicBezTo>
                    <a:pt x="2106" y="49653"/>
                    <a:pt x="2136" y="49344"/>
                    <a:pt x="2184" y="49156"/>
                  </a:cubicBezTo>
                  <a:cubicBezTo>
                    <a:pt x="2332" y="48581"/>
                    <a:pt x="2140" y="48064"/>
                    <a:pt x="2028" y="47529"/>
                  </a:cubicBezTo>
                  <a:cubicBezTo>
                    <a:pt x="2000" y="47400"/>
                    <a:pt x="2002" y="47312"/>
                    <a:pt x="2167" y="47260"/>
                  </a:cubicBezTo>
                  <a:cubicBezTo>
                    <a:pt x="2231" y="47240"/>
                    <a:pt x="2319" y="47106"/>
                    <a:pt x="2311" y="47099"/>
                  </a:cubicBezTo>
                  <a:cubicBezTo>
                    <a:pt x="1680" y="46504"/>
                    <a:pt x="2512" y="45773"/>
                    <a:pt x="2085" y="45140"/>
                  </a:cubicBezTo>
                  <a:cubicBezTo>
                    <a:pt x="1952" y="44944"/>
                    <a:pt x="1965" y="44619"/>
                    <a:pt x="2021" y="44375"/>
                  </a:cubicBezTo>
                  <a:cubicBezTo>
                    <a:pt x="2150" y="43812"/>
                    <a:pt x="2140" y="43311"/>
                    <a:pt x="1958" y="42728"/>
                  </a:cubicBezTo>
                  <a:cubicBezTo>
                    <a:pt x="1838" y="42341"/>
                    <a:pt x="2115" y="41834"/>
                    <a:pt x="1735" y="41402"/>
                  </a:cubicBezTo>
                  <a:cubicBezTo>
                    <a:pt x="1551" y="41193"/>
                    <a:pt x="1949" y="41055"/>
                    <a:pt x="1934" y="40739"/>
                  </a:cubicBezTo>
                  <a:cubicBezTo>
                    <a:pt x="1902" y="40094"/>
                    <a:pt x="1645" y="39414"/>
                    <a:pt x="1960" y="38765"/>
                  </a:cubicBezTo>
                  <a:cubicBezTo>
                    <a:pt x="1381" y="38559"/>
                    <a:pt x="2255" y="37950"/>
                    <a:pt x="1625" y="37738"/>
                  </a:cubicBezTo>
                  <a:cubicBezTo>
                    <a:pt x="1612" y="37733"/>
                    <a:pt x="1766" y="37432"/>
                    <a:pt x="1761" y="37272"/>
                  </a:cubicBezTo>
                  <a:cubicBezTo>
                    <a:pt x="1750" y="36871"/>
                    <a:pt x="1774" y="36447"/>
                    <a:pt x="1635" y="36079"/>
                  </a:cubicBezTo>
                  <a:cubicBezTo>
                    <a:pt x="1358" y="35342"/>
                    <a:pt x="1763" y="34650"/>
                    <a:pt x="1687" y="33942"/>
                  </a:cubicBezTo>
                  <a:cubicBezTo>
                    <a:pt x="1653" y="33629"/>
                    <a:pt x="1477" y="33331"/>
                    <a:pt x="1812" y="33073"/>
                  </a:cubicBezTo>
                  <a:cubicBezTo>
                    <a:pt x="1405" y="32813"/>
                    <a:pt x="1741" y="32452"/>
                    <a:pt x="1659" y="32146"/>
                  </a:cubicBezTo>
                  <a:cubicBezTo>
                    <a:pt x="1592" y="31897"/>
                    <a:pt x="1421" y="31648"/>
                    <a:pt x="1766" y="31417"/>
                  </a:cubicBezTo>
                  <a:cubicBezTo>
                    <a:pt x="1809" y="31388"/>
                    <a:pt x="1701" y="30965"/>
                    <a:pt x="1674" y="30727"/>
                  </a:cubicBezTo>
                  <a:cubicBezTo>
                    <a:pt x="1592" y="30014"/>
                    <a:pt x="2216" y="29301"/>
                    <a:pt x="1682" y="28577"/>
                  </a:cubicBezTo>
                  <a:cubicBezTo>
                    <a:pt x="1654" y="28540"/>
                    <a:pt x="1634" y="28182"/>
                    <a:pt x="1601" y="27975"/>
                  </a:cubicBezTo>
                  <a:cubicBezTo>
                    <a:pt x="1584" y="27867"/>
                    <a:pt x="1531" y="27748"/>
                    <a:pt x="1730" y="27748"/>
                  </a:cubicBezTo>
                  <a:cubicBezTo>
                    <a:pt x="1736" y="27748"/>
                    <a:pt x="1743" y="27748"/>
                    <a:pt x="1751" y="27749"/>
                  </a:cubicBezTo>
                  <a:cubicBezTo>
                    <a:pt x="1753" y="27749"/>
                    <a:pt x="1755" y="27749"/>
                    <a:pt x="1757" y="27749"/>
                  </a:cubicBezTo>
                  <a:cubicBezTo>
                    <a:pt x="1875" y="27749"/>
                    <a:pt x="1979" y="27642"/>
                    <a:pt x="1945" y="27564"/>
                  </a:cubicBezTo>
                  <a:cubicBezTo>
                    <a:pt x="1679" y="26935"/>
                    <a:pt x="1858" y="26323"/>
                    <a:pt x="2005" y="25709"/>
                  </a:cubicBezTo>
                  <a:cubicBezTo>
                    <a:pt x="2034" y="25582"/>
                    <a:pt x="1901" y="25414"/>
                    <a:pt x="1922" y="25395"/>
                  </a:cubicBezTo>
                  <a:cubicBezTo>
                    <a:pt x="2075" y="25265"/>
                    <a:pt x="1444" y="24906"/>
                    <a:pt x="1965" y="24906"/>
                  </a:cubicBezTo>
                  <a:cubicBezTo>
                    <a:pt x="2001" y="24906"/>
                    <a:pt x="2043" y="24908"/>
                    <a:pt x="2090" y="24912"/>
                  </a:cubicBezTo>
                  <a:cubicBezTo>
                    <a:pt x="2098" y="24759"/>
                    <a:pt x="2126" y="24604"/>
                    <a:pt x="2110" y="24454"/>
                  </a:cubicBezTo>
                  <a:cubicBezTo>
                    <a:pt x="2018" y="23535"/>
                    <a:pt x="1924" y="22633"/>
                    <a:pt x="2182" y="21705"/>
                  </a:cubicBezTo>
                  <a:cubicBezTo>
                    <a:pt x="2315" y="21230"/>
                    <a:pt x="2016" y="20661"/>
                    <a:pt x="2125" y="20173"/>
                  </a:cubicBezTo>
                  <a:cubicBezTo>
                    <a:pt x="2192" y="19866"/>
                    <a:pt x="2034" y="19655"/>
                    <a:pt x="2046" y="19401"/>
                  </a:cubicBezTo>
                  <a:cubicBezTo>
                    <a:pt x="2063" y="19105"/>
                    <a:pt x="2299" y="18955"/>
                    <a:pt x="2551" y="18955"/>
                  </a:cubicBezTo>
                  <a:cubicBezTo>
                    <a:pt x="2582" y="18955"/>
                    <a:pt x="2614" y="18957"/>
                    <a:pt x="2646" y="18962"/>
                  </a:cubicBezTo>
                  <a:cubicBezTo>
                    <a:pt x="2739" y="18976"/>
                    <a:pt x="2829" y="18982"/>
                    <a:pt x="2917" y="18982"/>
                  </a:cubicBezTo>
                  <a:cubicBezTo>
                    <a:pt x="3225" y="18982"/>
                    <a:pt x="3513" y="18909"/>
                    <a:pt x="3806" y="18847"/>
                  </a:cubicBezTo>
                  <a:cubicBezTo>
                    <a:pt x="3870" y="18834"/>
                    <a:pt x="3933" y="18828"/>
                    <a:pt x="3994" y="18828"/>
                  </a:cubicBezTo>
                  <a:cubicBezTo>
                    <a:pt x="4259" y="18828"/>
                    <a:pt x="4507" y="18927"/>
                    <a:pt x="4778" y="18927"/>
                  </a:cubicBezTo>
                  <a:cubicBezTo>
                    <a:pt x="4815" y="18927"/>
                    <a:pt x="4852" y="18926"/>
                    <a:pt x="4889" y="18921"/>
                  </a:cubicBezTo>
                  <a:cubicBezTo>
                    <a:pt x="5113" y="18897"/>
                    <a:pt x="5337" y="18887"/>
                    <a:pt x="5561" y="18887"/>
                  </a:cubicBezTo>
                  <a:cubicBezTo>
                    <a:pt x="6194" y="18887"/>
                    <a:pt x="6827" y="18969"/>
                    <a:pt x="7463" y="19050"/>
                  </a:cubicBezTo>
                  <a:cubicBezTo>
                    <a:pt x="8039" y="19123"/>
                    <a:pt x="8619" y="19159"/>
                    <a:pt x="9201" y="19159"/>
                  </a:cubicBezTo>
                  <a:cubicBezTo>
                    <a:pt x="9722" y="19159"/>
                    <a:pt x="10246" y="19130"/>
                    <a:pt x="10770" y="19074"/>
                  </a:cubicBezTo>
                  <a:cubicBezTo>
                    <a:pt x="10860" y="19064"/>
                    <a:pt x="10952" y="19063"/>
                    <a:pt x="11044" y="19063"/>
                  </a:cubicBezTo>
                  <a:cubicBezTo>
                    <a:pt x="11103" y="19063"/>
                    <a:pt x="11162" y="19063"/>
                    <a:pt x="11221" y="19063"/>
                  </a:cubicBezTo>
                  <a:cubicBezTo>
                    <a:pt x="11494" y="19063"/>
                    <a:pt x="11761" y="19046"/>
                    <a:pt x="11995" y="18853"/>
                  </a:cubicBezTo>
                  <a:cubicBezTo>
                    <a:pt x="12151" y="19009"/>
                    <a:pt x="12323" y="19054"/>
                    <a:pt x="12498" y="19054"/>
                  </a:cubicBezTo>
                  <a:cubicBezTo>
                    <a:pt x="12747" y="19054"/>
                    <a:pt x="13005" y="18963"/>
                    <a:pt x="13244" y="18963"/>
                  </a:cubicBezTo>
                  <a:cubicBezTo>
                    <a:pt x="13324" y="18963"/>
                    <a:pt x="13402" y="18973"/>
                    <a:pt x="13477" y="19001"/>
                  </a:cubicBezTo>
                  <a:cubicBezTo>
                    <a:pt x="13722" y="19091"/>
                    <a:pt x="13965" y="19115"/>
                    <a:pt x="14207" y="19115"/>
                  </a:cubicBezTo>
                  <a:cubicBezTo>
                    <a:pt x="14479" y="19115"/>
                    <a:pt x="14750" y="19085"/>
                    <a:pt x="15021" y="19085"/>
                  </a:cubicBezTo>
                  <a:cubicBezTo>
                    <a:pt x="15124" y="19085"/>
                    <a:pt x="15228" y="19089"/>
                    <a:pt x="15331" y="19101"/>
                  </a:cubicBezTo>
                  <a:cubicBezTo>
                    <a:pt x="15613" y="19134"/>
                    <a:pt x="15899" y="19138"/>
                    <a:pt x="16184" y="19138"/>
                  </a:cubicBezTo>
                  <a:cubicBezTo>
                    <a:pt x="16266" y="19138"/>
                    <a:pt x="16349" y="19137"/>
                    <a:pt x="16431" y="19137"/>
                  </a:cubicBezTo>
                  <a:cubicBezTo>
                    <a:pt x="16720" y="19137"/>
                    <a:pt x="17007" y="19141"/>
                    <a:pt x="17286" y="19176"/>
                  </a:cubicBezTo>
                  <a:cubicBezTo>
                    <a:pt x="17385" y="19188"/>
                    <a:pt x="17483" y="19192"/>
                    <a:pt x="17579" y="19192"/>
                  </a:cubicBezTo>
                  <a:cubicBezTo>
                    <a:pt x="17978" y="19192"/>
                    <a:pt x="18355" y="19108"/>
                    <a:pt x="18747" y="19108"/>
                  </a:cubicBezTo>
                  <a:cubicBezTo>
                    <a:pt x="18756" y="19108"/>
                    <a:pt x="18765" y="19108"/>
                    <a:pt x="18774" y="19108"/>
                  </a:cubicBezTo>
                  <a:cubicBezTo>
                    <a:pt x="18848" y="19109"/>
                    <a:pt x="18922" y="19109"/>
                    <a:pt x="18996" y="19109"/>
                  </a:cubicBezTo>
                  <a:cubicBezTo>
                    <a:pt x="20344" y="19109"/>
                    <a:pt x="21692" y="18988"/>
                    <a:pt x="23039" y="18903"/>
                  </a:cubicBezTo>
                  <a:cubicBezTo>
                    <a:pt x="23749" y="18859"/>
                    <a:pt x="24455" y="18766"/>
                    <a:pt x="25164" y="18724"/>
                  </a:cubicBezTo>
                  <a:cubicBezTo>
                    <a:pt x="25182" y="18723"/>
                    <a:pt x="25199" y="18722"/>
                    <a:pt x="25217" y="18722"/>
                  </a:cubicBezTo>
                  <a:cubicBezTo>
                    <a:pt x="25427" y="18722"/>
                    <a:pt x="25629" y="18791"/>
                    <a:pt x="25860" y="18791"/>
                  </a:cubicBezTo>
                  <a:cubicBezTo>
                    <a:pt x="25886" y="18791"/>
                    <a:pt x="25913" y="18790"/>
                    <a:pt x="25940" y="18788"/>
                  </a:cubicBezTo>
                  <a:cubicBezTo>
                    <a:pt x="26465" y="18749"/>
                    <a:pt x="26988" y="18658"/>
                    <a:pt x="27507" y="18652"/>
                  </a:cubicBezTo>
                  <a:cubicBezTo>
                    <a:pt x="27511" y="18652"/>
                    <a:pt x="27516" y="18652"/>
                    <a:pt x="27520" y="18652"/>
                  </a:cubicBezTo>
                  <a:cubicBezTo>
                    <a:pt x="27834" y="18652"/>
                    <a:pt x="28138" y="18770"/>
                    <a:pt x="28492" y="18770"/>
                  </a:cubicBezTo>
                  <a:cubicBezTo>
                    <a:pt x="28510" y="18770"/>
                    <a:pt x="28528" y="18769"/>
                    <a:pt x="28546" y="18769"/>
                  </a:cubicBezTo>
                  <a:cubicBezTo>
                    <a:pt x="28614" y="18766"/>
                    <a:pt x="28683" y="18765"/>
                    <a:pt x="28751" y="18765"/>
                  </a:cubicBezTo>
                  <a:cubicBezTo>
                    <a:pt x="29115" y="18765"/>
                    <a:pt x="29480" y="18794"/>
                    <a:pt x="29844" y="18794"/>
                  </a:cubicBezTo>
                  <a:cubicBezTo>
                    <a:pt x="30144" y="18794"/>
                    <a:pt x="30444" y="18775"/>
                    <a:pt x="30742" y="18704"/>
                  </a:cubicBezTo>
                  <a:cubicBezTo>
                    <a:pt x="30779" y="18695"/>
                    <a:pt x="30815" y="18691"/>
                    <a:pt x="30849" y="18691"/>
                  </a:cubicBezTo>
                  <a:cubicBezTo>
                    <a:pt x="31031" y="18691"/>
                    <a:pt x="31170" y="18802"/>
                    <a:pt x="31335" y="18840"/>
                  </a:cubicBezTo>
                  <a:cubicBezTo>
                    <a:pt x="31364" y="18846"/>
                    <a:pt x="31385" y="18852"/>
                    <a:pt x="31401" y="18852"/>
                  </a:cubicBezTo>
                  <a:cubicBezTo>
                    <a:pt x="31443" y="18852"/>
                    <a:pt x="31459" y="18818"/>
                    <a:pt x="31498" y="18689"/>
                  </a:cubicBezTo>
                  <a:cubicBezTo>
                    <a:pt x="31518" y="18620"/>
                    <a:pt x="31565" y="18599"/>
                    <a:pt x="31609" y="18599"/>
                  </a:cubicBezTo>
                  <a:cubicBezTo>
                    <a:pt x="31637" y="18599"/>
                    <a:pt x="31664" y="18608"/>
                    <a:pt x="31682" y="18617"/>
                  </a:cubicBezTo>
                  <a:cubicBezTo>
                    <a:pt x="31878" y="18718"/>
                    <a:pt x="32076" y="18747"/>
                    <a:pt x="32276" y="18747"/>
                  </a:cubicBezTo>
                  <a:cubicBezTo>
                    <a:pt x="32560" y="18747"/>
                    <a:pt x="32845" y="18688"/>
                    <a:pt x="33124" y="18688"/>
                  </a:cubicBezTo>
                  <a:cubicBezTo>
                    <a:pt x="33194" y="18688"/>
                    <a:pt x="33262" y="18691"/>
                    <a:pt x="33331" y="18700"/>
                  </a:cubicBezTo>
                  <a:cubicBezTo>
                    <a:pt x="33509" y="18725"/>
                    <a:pt x="33679" y="18728"/>
                    <a:pt x="33849" y="18728"/>
                  </a:cubicBezTo>
                  <a:cubicBezTo>
                    <a:pt x="33917" y="18728"/>
                    <a:pt x="33985" y="18728"/>
                    <a:pt x="34053" y="18728"/>
                  </a:cubicBezTo>
                  <a:cubicBezTo>
                    <a:pt x="34115" y="18728"/>
                    <a:pt x="34177" y="18728"/>
                    <a:pt x="34239" y="18730"/>
                  </a:cubicBezTo>
                  <a:cubicBezTo>
                    <a:pt x="34258" y="18730"/>
                    <a:pt x="34277" y="18731"/>
                    <a:pt x="34296" y="18731"/>
                  </a:cubicBezTo>
                  <a:cubicBezTo>
                    <a:pt x="34656" y="18731"/>
                    <a:pt x="35041" y="18630"/>
                    <a:pt x="35359" y="18630"/>
                  </a:cubicBezTo>
                  <a:cubicBezTo>
                    <a:pt x="35440" y="18630"/>
                    <a:pt x="35516" y="18636"/>
                    <a:pt x="35586" y="18653"/>
                  </a:cubicBezTo>
                  <a:cubicBezTo>
                    <a:pt x="35740" y="18689"/>
                    <a:pt x="35891" y="18702"/>
                    <a:pt x="36039" y="18702"/>
                  </a:cubicBezTo>
                  <a:cubicBezTo>
                    <a:pt x="36403" y="18702"/>
                    <a:pt x="36754" y="18626"/>
                    <a:pt x="37103" y="18626"/>
                  </a:cubicBezTo>
                  <a:cubicBezTo>
                    <a:pt x="37242" y="18626"/>
                    <a:pt x="37381" y="18638"/>
                    <a:pt x="37520" y="18671"/>
                  </a:cubicBezTo>
                  <a:cubicBezTo>
                    <a:pt x="37608" y="18692"/>
                    <a:pt x="37684" y="18705"/>
                    <a:pt x="37757" y="18705"/>
                  </a:cubicBezTo>
                  <a:cubicBezTo>
                    <a:pt x="37877" y="18705"/>
                    <a:pt x="37989" y="18672"/>
                    <a:pt x="38129" y="18593"/>
                  </a:cubicBezTo>
                  <a:cubicBezTo>
                    <a:pt x="38207" y="18549"/>
                    <a:pt x="38285" y="18532"/>
                    <a:pt x="38364" y="18532"/>
                  </a:cubicBezTo>
                  <a:cubicBezTo>
                    <a:pt x="38623" y="18532"/>
                    <a:pt x="38886" y="18718"/>
                    <a:pt x="39168" y="18718"/>
                  </a:cubicBezTo>
                  <a:cubicBezTo>
                    <a:pt x="39216" y="18718"/>
                    <a:pt x="39264" y="18713"/>
                    <a:pt x="39312" y="18700"/>
                  </a:cubicBezTo>
                  <a:cubicBezTo>
                    <a:pt x="39408" y="18676"/>
                    <a:pt x="39504" y="18667"/>
                    <a:pt x="39600" y="18667"/>
                  </a:cubicBezTo>
                  <a:cubicBezTo>
                    <a:pt x="39860" y="18667"/>
                    <a:pt x="40123" y="18732"/>
                    <a:pt x="40389" y="18732"/>
                  </a:cubicBezTo>
                  <a:cubicBezTo>
                    <a:pt x="40520" y="18732"/>
                    <a:pt x="40652" y="18716"/>
                    <a:pt x="40785" y="18669"/>
                  </a:cubicBezTo>
                  <a:cubicBezTo>
                    <a:pt x="40975" y="18601"/>
                    <a:pt x="41169" y="18580"/>
                    <a:pt x="41364" y="18580"/>
                  </a:cubicBezTo>
                  <a:cubicBezTo>
                    <a:pt x="41678" y="18580"/>
                    <a:pt x="41999" y="18634"/>
                    <a:pt x="42322" y="18634"/>
                  </a:cubicBezTo>
                  <a:cubicBezTo>
                    <a:pt x="42448" y="18634"/>
                    <a:pt x="42574" y="18626"/>
                    <a:pt x="42701" y="18603"/>
                  </a:cubicBezTo>
                  <a:cubicBezTo>
                    <a:pt x="43044" y="18541"/>
                    <a:pt x="43393" y="18530"/>
                    <a:pt x="43744" y="18530"/>
                  </a:cubicBezTo>
                  <a:cubicBezTo>
                    <a:pt x="43917" y="18530"/>
                    <a:pt x="44090" y="18533"/>
                    <a:pt x="44262" y="18533"/>
                  </a:cubicBezTo>
                  <a:cubicBezTo>
                    <a:pt x="44740" y="18533"/>
                    <a:pt x="45218" y="18514"/>
                    <a:pt x="45684" y="18372"/>
                  </a:cubicBezTo>
                  <a:cubicBezTo>
                    <a:pt x="45718" y="18362"/>
                    <a:pt x="45761" y="18335"/>
                    <a:pt x="45789" y="18335"/>
                  </a:cubicBezTo>
                  <a:cubicBezTo>
                    <a:pt x="45794" y="18335"/>
                    <a:pt x="45798" y="18336"/>
                    <a:pt x="45802" y="18338"/>
                  </a:cubicBezTo>
                  <a:cubicBezTo>
                    <a:pt x="46010" y="18446"/>
                    <a:pt x="46219" y="18486"/>
                    <a:pt x="46426" y="18486"/>
                  </a:cubicBezTo>
                  <a:cubicBezTo>
                    <a:pt x="46760" y="18486"/>
                    <a:pt x="47088" y="18382"/>
                    <a:pt x="47396" y="18288"/>
                  </a:cubicBezTo>
                  <a:cubicBezTo>
                    <a:pt x="47574" y="18233"/>
                    <a:pt x="47757" y="18219"/>
                    <a:pt x="47941" y="18219"/>
                  </a:cubicBezTo>
                  <a:cubicBezTo>
                    <a:pt x="48136" y="18219"/>
                    <a:pt x="48332" y="18235"/>
                    <a:pt x="48520" y="18235"/>
                  </a:cubicBezTo>
                  <a:cubicBezTo>
                    <a:pt x="48744" y="18235"/>
                    <a:pt x="48958" y="18213"/>
                    <a:pt x="49149" y="18114"/>
                  </a:cubicBezTo>
                  <a:cubicBezTo>
                    <a:pt x="49366" y="18002"/>
                    <a:pt x="49590" y="17979"/>
                    <a:pt x="49814" y="17979"/>
                  </a:cubicBezTo>
                  <a:cubicBezTo>
                    <a:pt x="49973" y="17979"/>
                    <a:pt x="50132" y="17991"/>
                    <a:pt x="50288" y="17991"/>
                  </a:cubicBezTo>
                  <a:cubicBezTo>
                    <a:pt x="50512" y="17991"/>
                    <a:pt x="50731" y="17967"/>
                    <a:pt x="50937" y="17852"/>
                  </a:cubicBezTo>
                  <a:cubicBezTo>
                    <a:pt x="50972" y="17832"/>
                    <a:pt x="51020" y="17824"/>
                    <a:pt x="51074" y="17824"/>
                  </a:cubicBezTo>
                  <a:cubicBezTo>
                    <a:pt x="51187" y="17824"/>
                    <a:pt x="51323" y="17861"/>
                    <a:pt x="51401" y="17913"/>
                  </a:cubicBezTo>
                  <a:cubicBezTo>
                    <a:pt x="51503" y="17978"/>
                    <a:pt x="51560" y="18031"/>
                    <a:pt x="51618" y="18031"/>
                  </a:cubicBezTo>
                  <a:cubicBezTo>
                    <a:pt x="51674" y="18031"/>
                    <a:pt x="51731" y="17983"/>
                    <a:pt x="51829" y="17855"/>
                  </a:cubicBezTo>
                  <a:cubicBezTo>
                    <a:pt x="51868" y="17804"/>
                    <a:pt x="51908" y="17784"/>
                    <a:pt x="51948" y="17784"/>
                  </a:cubicBezTo>
                  <a:close/>
                  <a:moveTo>
                    <a:pt x="34717" y="0"/>
                  </a:moveTo>
                  <a:cubicBezTo>
                    <a:pt x="34341" y="0"/>
                    <a:pt x="33964" y="8"/>
                    <a:pt x="33590" y="25"/>
                  </a:cubicBezTo>
                  <a:cubicBezTo>
                    <a:pt x="33064" y="50"/>
                    <a:pt x="32506" y="233"/>
                    <a:pt x="32002" y="233"/>
                  </a:cubicBezTo>
                  <a:cubicBezTo>
                    <a:pt x="31868" y="233"/>
                    <a:pt x="31738" y="220"/>
                    <a:pt x="31614" y="188"/>
                  </a:cubicBezTo>
                  <a:cubicBezTo>
                    <a:pt x="31378" y="127"/>
                    <a:pt x="31148" y="109"/>
                    <a:pt x="30921" y="109"/>
                  </a:cubicBezTo>
                  <a:cubicBezTo>
                    <a:pt x="30567" y="109"/>
                    <a:pt x="30220" y="154"/>
                    <a:pt x="29868" y="154"/>
                  </a:cubicBezTo>
                  <a:cubicBezTo>
                    <a:pt x="29755" y="154"/>
                    <a:pt x="29640" y="149"/>
                    <a:pt x="29525" y="136"/>
                  </a:cubicBezTo>
                  <a:cubicBezTo>
                    <a:pt x="29330" y="115"/>
                    <a:pt x="29133" y="107"/>
                    <a:pt x="28935" y="107"/>
                  </a:cubicBezTo>
                  <a:cubicBezTo>
                    <a:pt x="28215" y="107"/>
                    <a:pt x="27482" y="218"/>
                    <a:pt x="26756" y="227"/>
                  </a:cubicBezTo>
                  <a:cubicBezTo>
                    <a:pt x="26736" y="227"/>
                    <a:pt x="26717" y="227"/>
                    <a:pt x="26698" y="227"/>
                  </a:cubicBezTo>
                  <a:cubicBezTo>
                    <a:pt x="26002" y="227"/>
                    <a:pt x="25314" y="86"/>
                    <a:pt x="24612" y="86"/>
                  </a:cubicBezTo>
                  <a:cubicBezTo>
                    <a:pt x="24482" y="86"/>
                    <a:pt x="24352" y="91"/>
                    <a:pt x="24222" y="102"/>
                  </a:cubicBezTo>
                  <a:cubicBezTo>
                    <a:pt x="23971" y="124"/>
                    <a:pt x="23719" y="167"/>
                    <a:pt x="23457" y="167"/>
                  </a:cubicBezTo>
                  <a:cubicBezTo>
                    <a:pt x="23328" y="167"/>
                    <a:pt x="23197" y="157"/>
                    <a:pt x="23063" y="129"/>
                  </a:cubicBezTo>
                  <a:cubicBezTo>
                    <a:pt x="22736" y="62"/>
                    <a:pt x="22332" y="7"/>
                    <a:pt x="21992" y="7"/>
                  </a:cubicBezTo>
                  <a:cubicBezTo>
                    <a:pt x="21806" y="7"/>
                    <a:pt x="21639" y="23"/>
                    <a:pt x="21514" y="63"/>
                  </a:cubicBezTo>
                  <a:cubicBezTo>
                    <a:pt x="21219" y="157"/>
                    <a:pt x="20932" y="186"/>
                    <a:pt x="20649" y="186"/>
                  </a:cubicBezTo>
                  <a:cubicBezTo>
                    <a:pt x="20188" y="186"/>
                    <a:pt x="19739" y="109"/>
                    <a:pt x="19287" y="109"/>
                  </a:cubicBezTo>
                  <a:cubicBezTo>
                    <a:pt x="19184" y="109"/>
                    <a:pt x="19081" y="113"/>
                    <a:pt x="18978" y="123"/>
                  </a:cubicBezTo>
                  <a:cubicBezTo>
                    <a:pt x="18879" y="132"/>
                    <a:pt x="18778" y="136"/>
                    <a:pt x="18676" y="136"/>
                  </a:cubicBezTo>
                  <a:cubicBezTo>
                    <a:pt x="18396" y="136"/>
                    <a:pt x="18106" y="110"/>
                    <a:pt x="17837" y="110"/>
                  </a:cubicBezTo>
                  <a:cubicBezTo>
                    <a:pt x="17670" y="110"/>
                    <a:pt x="17511" y="120"/>
                    <a:pt x="17367" y="151"/>
                  </a:cubicBezTo>
                  <a:cubicBezTo>
                    <a:pt x="17049" y="220"/>
                    <a:pt x="16733" y="239"/>
                    <a:pt x="16418" y="239"/>
                  </a:cubicBezTo>
                  <a:cubicBezTo>
                    <a:pt x="16005" y="239"/>
                    <a:pt x="15594" y="206"/>
                    <a:pt x="15186" y="206"/>
                  </a:cubicBezTo>
                  <a:cubicBezTo>
                    <a:pt x="14902" y="206"/>
                    <a:pt x="14620" y="222"/>
                    <a:pt x="14338" y="277"/>
                  </a:cubicBezTo>
                  <a:cubicBezTo>
                    <a:pt x="13903" y="361"/>
                    <a:pt x="13467" y="279"/>
                    <a:pt x="13019" y="360"/>
                  </a:cubicBezTo>
                  <a:cubicBezTo>
                    <a:pt x="12334" y="483"/>
                    <a:pt x="11669" y="712"/>
                    <a:pt x="10979" y="771"/>
                  </a:cubicBezTo>
                  <a:cubicBezTo>
                    <a:pt x="9788" y="873"/>
                    <a:pt x="8569" y="818"/>
                    <a:pt x="7513" y="1469"/>
                  </a:cubicBezTo>
                  <a:cubicBezTo>
                    <a:pt x="7458" y="1503"/>
                    <a:pt x="7376" y="1516"/>
                    <a:pt x="7298" y="1516"/>
                  </a:cubicBezTo>
                  <a:cubicBezTo>
                    <a:pt x="7266" y="1516"/>
                    <a:pt x="7236" y="1514"/>
                    <a:pt x="7207" y="1510"/>
                  </a:cubicBezTo>
                  <a:cubicBezTo>
                    <a:pt x="7131" y="1500"/>
                    <a:pt x="7056" y="1495"/>
                    <a:pt x="6983" y="1495"/>
                  </a:cubicBezTo>
                  <a:cubicBezTo>
                    <a:pt x="6292" y="1495"/>
                    <a:pt x="5732" y="1919"/>
                    <a:pt x="5117" y="2111"/>
                  </a:cubicBezTo>
                  <a:cubicBezTo>
                    <a:pt x="4440" y="2322"/>
                    <a:pt x="3801" y="2845"/>
                    <a:pt x="3342" y="3371"/>
                  </a:cubicBezTo>
                  <a:cubicBezTo>
                    <a:pt x="2669" y="4140"/>
                    <a:pt x="2222" y="5042"/>
                    <a:pt x="1824" y="5980"/>
                  </a:cubicBezTo>
                  <a:cubicBezTo>
                    <a:pt x="1229" y="7380"/>
                    <a:pt x="1090" y="8812"/>
                    <a:pt x="1024" y="10273"/>
                  </a:cubicBezTo>
                  <a:cubicBezTo>
                    <a:pt x="1010" y="10591"/>
                    <a:pt x="1010" y="10913"/>
                    <a:pt x="969" y="11229"/>
                  </a:cubicBezTo>
                  <a:cubicBezTo>
                    <a:pt x="879" y="11935"/>
                    <a:pt x="832" y="12637"/>
                    <a:pt x="911" y="13349"/>
                  </a:cubicBezTo>
                  <a:cubicBezTo>
                    <a:pt x="969" y="13868"/>
                    <a:pt x="1079" y="14432"/>
                    <a:pt x="924" y="14912"/>
                  </a:cubicBezTo>
                  <a:cubicBezTo>
                    <a:pt x="543" y="16092"/>
                    <a:pt x="707" y="17286"/>
                    <a:pt x="682" y="18468"/>
                  </a:cubicBezTo>
                  <a:cubicBezTo>
                    <a:pt x="669" y="19089"/>
                    <a:pt x="727" y="19764"/>
                    <a:pt x="647" y="20341"/>
                  </a:cubicBezTo>
                  <a:cubicBezTo>
                    <a:pt x="517" y="21282"/>
                    <a:pt x="575" y="22225"/>
                    <a:pt x="473" y="23162"/>
                  </a:cubicBezTo>
                  <a:cubicBezTo>
                    <a:pt x="416" y="23688"/>
                    <a:pt x="150" y="24225"/>
                    <a:pt x="274" y="24721"/>
                  </a:cubicBezTo>
                  <a:cubicBezTo>
                    <a:pt x="384" y="25156"/>
                    <a:pt x="399" y="25585"/>
                    <a:pt x="305" y="25968"/>
                  </a:cubicBezTo>
                  <a:cubicBezTo>
                    <a:pt x="101" y="26802"/>
                    <a:pt x="190" y="27648"/>
                    <a:pt x="204" y="28465"/>
                  </a:cubicBezTo>
                  <a:cubicBezTo>
                    <a:pt x="221" y="29595"/>
                    <a:pt x="136" y="30722"/>
                    <a:pt x="131" y="31848"/>
                  </a:cubicBezTo>
                  <a:cubicBezTo>
                    <a:pt x="127" y="32945"/>
                    <a:pt x="1" y="34066"/>
                    <a:pt x="6" y="35159"/>
                  </a:cubicBezTo>
                  <a:cubicBezTo>
                    <a:pt x="11" y="36406"/>
                    <a:pt x="22" y="37672"/>
                    <a:pt x="157" y="38919"/>
                  </a:cubicBezTo>
                  <a:cubicBezTo>
                    <a:pt x="321" y="40432"/>
                    <a:pt x="280" y="41950"/>
                    <a:pt x="417" y="43461"/>
                  </a:cubicBezTo>
                  <a:cubicBezTo>
                    <a:pt x="481" y="44156"/>
                    <a:pt x="354" y="44845"/>
                    <a:pt x="453" y="45552"/>
                  </a:cubicBezTo>
                  <a:cubicBezTo>
                    <a:pt x="514" y="45990"/>
                    <a:pt x="651" y="46479"/>
                    <a:pt x="545" y="46934"/>
                  </a:cubicBezTo>
                  <a:cubicBezTo>
                    <a:pt x="350" y="47776"/>
                    <a:pt x="622" y="48604"/>
                    <a:pt x="575" y="49444"/>
                  </a:cubicBezTo>
                  <a:cubicBezTo>
                    <a:pt x="525" y="50326"/>
                    <a:pt x="734" y="51220"/>
                    <a:pt x="688" y="52103"/>
                  </a:cubicBezTo>
                  <a:cubicBezTo>
                    <a:pt x="658" y="52721"/>
                    <a:pt x="633" y="53359"/>
                    <a:pt x="621" y="53966"/>
                  </a:cubicBezTo>
                  <a:cubicBezTo>
                    <a:pt x="607" y="54643"/>
                    <a:pt x="760" y="55364"/>
                    <a:pt x="741" y="56061"/>
                  </a:cubicBezTo>
                  <a:cubicBezTo>
                    <a:pt x="710" y="57093"/>
                    <a:pt x="618" y="58122"/>
                    <a:pt x="770" y="59153"/>
                  </a:cubicBezTo>
                  <a:cubicBezTo>
                    <a:pt x="789" y="59285"/>
                    <a:pt x="763" y="59421"/>
                    <a:pt x="754" y="59556"/>
                  </a:cubicBezTo>
                  <a:cubicBezTo>
                    <a:pt x="712" y="60212"/>
                    <a:pt x="749" y="60870"/>
                    <a:pt x="740" y="61524"/>
                  </a:cubicBezTo>
                  <a:cubicBezTo>
                    <a:pt x="727" y="62262"/>
                    <a:pt x="870" y="62994"/>
                    <a:pt x="785" y="63737"/>
                  </a:cubicBezTo>
                  <a:cubicBezTo>
                    <a:pt x="756" y="63993"/>
                    <a:pt x="506" y="64161"/>
                    <a:pt x="615" y="64481"/>
                  </a:cubicBezTo>
                  <a:cubicBezTo>
                    <a:pt x="789" y="64988"/>
                    <a:pt x="825" y="65537"/>
                    <a:pt x="879" y="66072"/>
                  </a:cubicBezTo>
                  <a:cubicBezTo>
                    <a:pt x="942" y="66721"/>
                    <a:pt x="806" y="67389"/>
                    <a:pt x="881" y="68018"/>
                  </a:cubicBezTo>
                  <a:cubicBezTo>
                    <a:pt x="977" y="68818"/>
                    <a:pt x="1128" y="69646"/>
                    <a:pt x="1170" y="70426"/>
                  </a:cubicBezTo>
                  <a:cubicBezTo>
                    <a:pt x="1215" y="71254"/>
                    <a:pt x="1651" y="71954"/>
                    <a:pt x="1687" y="72761"/>
                  </a:cubicBezTo>
                  <a:cubicBezTo>
                    <a:pt x="1718" y="73423"/>
                    <a:pt x="1978" y="74082"/>
                    <a:pt x="2181" y="74731"/>
                  </a:cubicBezTo>
                  <a:cubicBezTo>
                    <a:pt x="2429" y="75527"/>
                    <a:pt x="2645" y="76339"/>
                    <a:pt x="3110" y="77063"/>
                  </a:cubicBezTo>
                  <a:cubicBezTo>
                    <a:pt x="3365" y="77460"/>
                    <a:pt x="3754" y="77739"/>
                    <a:pt x="4120" y="78049"/>
                  </a:cubicBezTo>
                  <a:cubicBezTo>
                    <a:pt x="4511" y="78380"/>
                    <a:pt x="4971" y="78671"/>
                    <a:pt x="5383" y="78811"/>
                  </a:cubicBezTo>
                  <a:cubicBezTo>
                    <a:pt x="6246" y="79107"/>
                    <a:pt x="7029" y="79556"/>
                    <a:pt x="7785" y="79965"/>
                  </a:cubicBezTo>
                  <a:cubicBezTo>
                    <a:pt x="8352" y="80272"/>
                    <a:pt x="8910" y="80312"/>
                    <a:pt x="9465" y="80312"/>
                  </a:cubicBezTo>
                  <a:cubicBezTo>
                    <a:pt x="9662" y="80312"/>
                    <a:pt x="9859" y="80307"/>
                    <a:pt x="10057" y="80307"/>
                  </a:cubicBezTo>
                  <a:cubicBezTo>
                    <a:pt x="10219" y="80307"/>
                    <a:pt x="10381" y="80310"/>
                    <a:pt x="10543" y="80323"/>
                  </a:cubicBezTo>
                  <a:cubicBezTo>
                    <a:pt x="10865" y="80348"/>
                    <a:pt x="11208" y="80433"/>
                    <a:pt x="11547" y="80433"/>
                  </a:cubicBezTo>
                  <a:cubicBezTo>
                    <a:pt x="11802" y="80433"/>
                    <a:pt x="12054" y="80385"/>
                    <a:pt x="12293" y="80229"/>
                  </a:cubicBezTo>
                  <a:cubicBezTo>
                    <a:pt x="13259" y="80681"/>
                    <a:pt x="14343" y="80517"/>
                    <a:pt x="15363" y="80649"/>
                  </a:cubicBezTo>
                  <a:cubicBezTo>
                    <a:pt x="16475" y="80793"/>
                    <a:pt x="17610" y="80918"/>
                    <a:pt x="18731" y="81036"/>
                  </a:cubicBezTo>
                  <a:cubicBezTo>
                    <a:pt x="19730" y="81141"/>
                    <a:pt x="20745" y="81158"/>
                    <a:pt x="21747" y="81304"/>
                  </a:cubicBezTo>
                  <a:cubicBezTo>
                    <a:pt x="21893" y="81325"/>
                    <a:pt x="22044" y="81333"/>
                    <a:pt x="22197" y="81333"/>
                  </a:cubicBezTo>
                  <a:cubicBezTo>
                    <a:pt x="22753" y="81333"/>
                    <a:pt x="23348" y="81223"/>
                    <a:pt x="23903" y="81216"/>
                  </a:cubicBezTo>
                  <a:cubicBezTo>
                    <a:pt x="23937" y="81215"/>
                    <a:pt x="23971" y="81215"/>
                    <a:pt x="24005" y="81215"/>
                  </a:cubicBezTo>
                  <a:cubicBezTo>
                    <a:pt x="24604" y="81215"/>
                    <a:pt x="25204" y="81278"/>
                    <a:pt x="25802" y="81278"/>
                  </a:cubicBezTo>
                  <a:cubicBezTo>
                    <a:pt x="26234" y="81278"/>
                    <a:pt x="26665" y="81245"/>
                    <a:pt x="27094" y="81133"/>
                  </a:cubicBezTo>
                  <a:cubicBezTo>
                    <a:pt x="27287" y="81082"/>
                    <a:pt x="27482" y="81067"/>
                    <a:pt x="27677" y="81067"/>
                  </a:cubicBezTo>
                  <a:cubicBezTo>
                    <a:pt x="27995" y="81067"/>
                    <a:pt x="28314" y="81108"/>
                    <a:pt x="28623" y="81108"/>
                  </a:cubicBezTo>
                  <a:cubicBezTo>
                    <a:pt x="28626" y="81108"/>
                    <a:pt x="28629" y="81108"/>
                    <a:pt x="28631" y="81108"/>
                  </a:cubicBezTo>
                  <a:cubicBezTo>
                    <a:pt x="29070" y="81107"/>
                    <a:pt x="29499" y="80875"/>
                    <a:pt x="29876" y="80875"/>
                  </a:cubicBezTo>
                  <a:cubicBezTo>
                    <a:pt x="29966" y="80875"/>
                    <a:pt x="30053" y="80889"/>
                    <a:pt x="30136" y="80921"/>
                  </a:cubicBezTo>
                  <a:cubicBezTo>
                    <a:pt x="30191" y="80943"/>
                    <a:pt x="30245" y="80952"/>
                    <a:pt x="30299" y="80952"/>
                  </a:cubicBezTo>
                  <a:cubicBezTo>
                    <a:pt x="30548" y="80952"/>
                    <a:pt x="30781" y="80760"/>
                    <a:pt x="30998" y="80760"/>
                  </a:cubicBezTo>
                  <a:cubicBezTo>
                    <a:pt x="31110" y="80760"/>
                    <a:pt x="31217" y="80811"/>
                    <a:pt x="31321" y="80965"/>
                  </a:cubicBezTo>
                  <a:cubicBezTo>
                    <a:pt x="31468" y="80781"/>
                    <a:pt x="31636" y="80725"/>
                    <a:pt x="31811" y="80725"/>
                  </a:cubicBezTo>
                  <a:cubicBezTo>
                    <a:pt x="32080" y="80725"/>
                    <a:pt x="32365" y="80856"/>
                    <a:pt x="32623" y="80856"/>
                  </a:cubicBezTo>
                  <a:cubicBezTo>
                    <a:pt x="32640" y="80856"/>
                    <a:pt x="32657" y="80855"/>
                    <a:pt x="32674" y="80854"/>
                  </a:cubicBezTo>
                  <a:cubicBezTo>
                    <a:pt x="33777" y="80774"/>
                    <a:pt x="34899" y="80838"/>
                    <a:pt x="36011" y="80735"/>
                  </a:cubicBezTo>
                  <a:cubicBezTo>
                    <a:pt x="36186" y="80719"/>
                    <a:pt x="36362" y="80722"/>
                    <a:pt x="36538" y="80714"/>
                  </a:cubicBezTo>
                  <a:cubicBezTo>
                    <a:pt x="37209" y="80683"/>
                    <a:pt x="37884" y="80681"/>
                    <a:pt x="38549" y="80611"/>
                  </a:cubicBezTo>
                  <a:cubicBezTo>
                    <a:pt x="39369" y="80526"/>
                    <a:pt x="40193" y="80435"/>
                    <a:pt x="40999" y="80297"/>
                  </a:cubicBezTo>
                  <a:cubicBezTo>
                    <a:pt x="41307" y="80244"/>
                    <a:pt x="41614" y="80229"/>
                    <a:pt x="41919" y="80229"/>
                  </a:cubicBezTo>
                  <a:cubicBezTo>
                    <a:pt x="42320" y="80229"/>
                    <a:pt x="42718" y="80255"/>
                    <a:pt x="43117" y="80255"/>
                  </a:cubicBezTo>
                  <a:cubicBezTo>
                    <a:pt x="43326" y="80255"/>
                    <a:pt x="43534" y="80248"/>
                    <a:pt x="43743" y="80226"/>
                  </a:cubicBezTo>
                  <a:cubicBezTo>
                    <a:pt x="44184" y="80181"/>
                    <a:pt x="44621" y="80084"/>
                    <a:pt x="45069" y="80060"/>
                  </a:cubicBezTo>
                  <a:cubicBezTo>
                    <a:pt x="45083" y="80060"/>
                    <a:pt x="45097" y="80059"/>
                    <a:pt x="45111" y="80059"/>
                  </a:cubicBezTo>
                  <a:cubicBezTo>
                    <a:pt x="45354" y="80059"/>
                    <a:pt x="45584" y="80167"/>
                    <a:pt x="45816" y="80167"/>
                  </a:cubicBezTo>
                  <a:cubicBezTo>
                    <a:pt x="45897" y="80167"/>
                    <a:pt x="45978" y="80154"/>
                    <a:pt x="46060" y="80119"/>
                  </a:cubicBezTo>
                  <a:cubicBezTo>
                    <a:pt x="46469" y="79944"/>
                    <a:pt x="46940" y="79990"/>
                    <a:pt x="47355" y="79969"/>
                  </a:cubicBezTo>
                  <a:cubicBezTo>
                    <a:pt x="48672" y="79902"/>
                    <a:pt x="49799" y="79455"/>
                    <a:pt x="50895" y="78857"/>
                  </a:cubicBezTo>
                  <a:cubicBezTo>
                    <a:pt x="51608" y="78469"/>
                    <a:pt x="52152" y="77907"/>
                    <a:pt x="52623" y="77331"/>
                  </a:cubicBezTo>
                  <a:cubicBezTo>
                    <a:pt x="52932" y="76952"/>
                    <a:pt x="53404" y="76649"/>
                    <a:pt x="53554" y="76201"/>
                  </a:cubicBezTo>
                  <a:cubicBezTo>
                    <a:pt x="53707" y="75742"/>
                    <a:pt x="53995" y="75348"/>
                    <a:pt x="54155" y="74898"/>
                  </a:cubicBezTo>
                  <a:cubicBezTo>
                    <a:pt x="54392" y="74233"/>
                    <a:pt x="54524" y="73534"/>
                    <a:pt x="54547" y="72827"/>
                  </a:cubicBezTo>
                  <a:cubicBezTo>
                    <a:pt x="54556" y="72580"/>
                    <a:pt x="54346" y="72125"/>
                    <a:pt x="54909" y="72125"/>
                  </a:cubicBezTo>
                  <a:cubicBezTo>
                    <a:pt x="54930" y="72125"/>
                    <a:pt x="54952" y="72126"/>
                    <a:pt x="54976" y="72127"/>
                  </a:cubicBezTo>
                  <a:cubicBezTo>
                    <a:pt x="55068" y="71916"/>
                    <a:pt x="54453" y="71827"/>
                    <a:pt x="54814" y="71678"/>
                  </a:cubicBezTo>
                  <a:cubicBezTo>
                    <a:pt x="55166" y="71531"/>
                    <a:pt x="55022" y="71263"/>
                    <a:pt x="54974" y="71224"/>
                  </a:cubicBezTo>
                  <a:cubicBezTo>
                    <a:pt x="54706" y="71009"/>
                    <a:pt x="54821" y="70869"/>
                    <a:pt x="55037" y="70736"/>
                  </a:cubicBezTo>
                  <a:cubicBezTo>
                    <a:pt x="55212" y="70629"/>
                    <a:pt x="55065" y="70482"/>
                    <a:pt x="55105" y="70387"/>
                  </a:cubicBezTo>
                  <a:cubicBezTo>
                    <a:pt x="55206" y="70149"/>
                    <a:pt x="54927" y="69880"/>
                    <a:pt x="55099" y="69727"/>
                  </a:cubicBezTo>
                  <a:cubicBezTo>
                    <a:pt x="55540" y="69335"/>
                    <a:pt x="55311" y="68825"/>
                    <a:pt x="55337" y="68422"/>
                  </a:cubicBezTo>
                  <a:cubicBezTo>
                    <a:pt x="55384" y="67699"/>
                    <a:pt x="55368" y="66975"/>
                    <a:pt x="55292" y="66256"/>
                  </a:cubicBezTo>
                  <a:cubicBezTo>
                    <a:pt x="55257" y="65936"/>
                    <a:pt x="55358" y="65695"/>
                    <a:pt x="55600" y="65482"/>
                  </a:cubicBezTo>
                  <a:cubicBezTo>
                    <a:pt x="55074" y="65259"/>
                    <a:pt x="55816" y="64736"/>
                    <a:pt x="55319" y="64505"/>
                  </a:cubicBezTo>
                  <a:cubicBezTo>
                    <a:pt x="55412" y="63646"/>
                    <a:pt x="55180" y="62786"/>
                    <a:pt x="55369" y="61916"/>
                  </a:cubicBezTo>
                  <a:cubicBezTo>
                    <a:pt x="55484" y="61384"/>
                    <a:pt x="55314" y="60804"/>
                    <a:pt x="55401" y="60262"/>
                  </a:cubicBezTo>
                  <a:cubicBezTo>
                    <a:pt x="55494" y="59678"/>
                    <a:pt x="55276" y="59077"/>
                    <a:pt x="55427" y="58554"/>
                  </a:cubicBezTo>
                  <a:cubicBezTo>
                    <a:pt x="55541" y="58153"/>
                    <a:pt x="55372" y="57721"/>
                    <a:pt x="55635" y="57325"/>
                  </a:cubicBezTo>
                  <a:cubicBezTo>
                    <a:pt x="55686" y="57249"/>
                    <a:pt x="55881" y="56893"/>
                    <a:pt x="55758" y="56691"/>
                  </a:cubicBezTo>
                  <a:cubicBezTo>
                    <a:pt x="55285" y="55918"/>
                    <a:pt x="55992" y="55109"/>
                    <a:pt x="55656" y="54361"/>
                  </a:cubicBezTo>
                  <a:cubicBezTo>
                    <a:pt x="55486" y="53981"/>
                    <a:pt x="55692" y="53621"/>
                    <a:pt x="55792" y="53382"/>
                  </a:cubicBezTo>
                  <a:cubicBezTo>
                    <a:pt x="55987" y="52909"/>
                    <a:pt x="55290" y="52521"/>
                    <a:pt x="55798" y="52016"/>
                  </a:cubicBezTo>
                  <a:cubicBezTo>
                    <a:pt x="55953" y="51861"/>
                    <a:pt x="55863" y="51201"/>
                    <a:pt x="55838" y="50771"/>
                  </a:cubicBezTo>
                  <a:cubicBezTo>
                    <a:pt x="55808" y="50245"/>
                    <a:pt x="56030" y="49647"/>
                    <a:pt x="55821" y="49205"/>
                  </a:cubicBezTo>
                  <a:cubicBezTo>
                    <a:pt x="55598" y="48731"/>
                    <a:pt x="55754" y="48281"/>
                    <a:pt x="55797" y="47912"/>
                  </a:cubicBezTo>
                  <a:cubicBezTo>
                    <a:pt x="55872" y="47269"/>
                    <a:pt x="55654" y="46660"/>
                    <a:pt x="55755" y="46022"/>
                  </a:cubicBezTo>
                  <a:cubicBezTo>
                    <a:pt x="55846" y="45452"/>
                    <a:pt x="55629" y="44840"/>
                    <a:pt x="55721" y="44270"/>
                  </a:cubicBezTo>
                  <a:cubicBezTo>
                    <a:pt x="55770" y="43968"/>
                    <a:pt x="55497" y="43782"/>
                    <a:pt x="55577" y="43570"/>
                  </a:cubicBezTo>
                  <a:cubicBezTo>
                    <a:pt x="55794" y="42995"/>
                    <a:pt x="55931" y="42390"/>
                    <a:pt x="55761" y="41827"/>
                  </a:cubicBezTo>
                  <a:cubicBezTo>
                    <a:pt x="55656" y="41477"/>
                    <a:pt x="55629" y="41096"/>
                    <a:pt x="55668" y="40813"/>
                  </a:cubicBezTo>
                  <a:cubicBezTo>
                    <a:pt x="55804" y="39822"/>
                    <a:pt x="55701" y="38866"/>
                    <a:pt x="55618" y="37881"/>
                  </a:cubicBezTo>
                  <a:cubicBezTo>
                    <a:pt x="55571" y="37323"/>
                    <a:pt x="55582" y="36677"/>
                    <a:pt x="55673" y="36131"/>
                  </a:cubicBezTo>
                  <a:cubicBezTo>
                    <a:pt x="55821" y="35240"/>
                    <a:pt x="55588" y="34379"/>
                    <a:pt x="55643" y="33503"/>
                  </a:cubicBezTo>
                  <a:cubicBezTo>
                    <a:pt x="55690" y="32751"/>
                    <a:pt x="55478" y="31887"/>
                    <a:pt x="55535" y="31128"/>
                  </a:cubicBezTo>
                  <a:cubicBezTo>
                    <a:pt x="55622" y="29988"/>
                    <a:pt x="55278" y="28889"/>
                    <a:pt x="55439" y="27739"/>
                  </a:cubicBezTo>
                  <a:cubicBezTo>
                    <a:pt x="55562" y="26853"/>
                    <a:pt x="55250" y="25909"/>
                    <a:pt x="55262" y="24978"/>
                  </a:cubicBezTo>
                  <a:cubicBezTo>
                    <a:pt x="55272" y="24147"/>
                    <a:pt x="54958" y="23346"/>
                    <a:pt x="54877" y="22514"/>
                  </a:cubicBezTo>
                  <a:cubicBezTo>
                    <a:pt x="54853" y="22266"/>
                    <a:pt x="55070" y="22144"/>
                    <a:pt x="54982" y="21914"/>
                  </a:cubicBezTo>
                  <a:cubicBezTo>
                    <a:pt x="54569" y="20838"/>
                    <a:pt x="54709" y="19707"/>
                    <a:pt x="54656" y="18598"/>
                  </a:cubicBezTo>
                  <a:cubicBezTo>
                    <a:pt x="54612" y="17664"/>
                    <a:pt x="54345" y="16756"/>
                    <a:pt x="54437" y="15794"/>
                  </a:cubicBezTo>
                  <a:cubicBezTo>
                    <a:pt x="54484" y="15305"/>
                    <a:pt x="54340" y="14742"/>
                    <a:pt x="54303" y="14212"/>
                  </a:cubicBezTo>
                  <a:cubicBezTo>
                    <a:pt x="54241" y="13331"/>
                    <a:pt x="54246" y="12432"/>
                    <a:pt x="54095" y="11573"/>
                  </a:cubicBezTo>
                  <a:cubicBezTo>
                    <a:pt x="53988" y="10961"/>
                    <a:pt x="53777" y="10334"/>
                    <a:pt x="53700" y="9711"/>
                  </a:cubicBezTo>
                  <a:cubicBezTo>
                    <a:pt x="53495" y="8026"/>
                    <a:pt x="53254" y="6379"/>
                    <a:pt x="52311" y="4850"/>
                  </a:cubicBezTo>
                  <a:cubicBezTo>
                    <a:pt x="51774" y="3977"/>
                    <a:pt x="51172" y="3230"/>
                    <a:pt x="50286" y="2629"/>
                  </a:cubicBezTo>
                  <a:cubicBezTo>
                    <a:pt x="49319" y="1973"/>
                    <a:pt x="48240" y="1518"/>
                    <a:pt x="47088" y="1353"/>
                  </a:cubicBezTo>
                  <a:cubicBezTo>
                    <a:pt x="46685" y="1295"/>
                    <a:pt x="46347" y="1064"/>
                    <a:pt x="45977" y="1064"/>
                  </a:cubicBezTo>
                  <a:cubicBezTo>
                    <a:pt x="45957" y="1064"/>
                    <a:pt x="45936" y="1064"/>
                    <a:pt x="45916" y="1066"/>
                  </a:cubicBezTo>
                  <a:cubicBezTo>
                    <a:pt x="45829" y="1072"/>
                    <a:pt x="45744" y="1075"/>
                    <a:pt x="45659" y="1075"/>
                  </a:cubicBezTo>
                  <a:cubicBezTo>
                    <a:pt x="44619" y="1075"/>
                    <a:pt x="43660" y="645"/>
                    <a:pt x="42624" y="592"/>
                  </a:cubicBezTo>
                  <a:cubicBezTo>
                    <a:pt x="42611" y="591"/>
                    <a:pt x="42597" y="591"/>
                    <a:pt x="42582" y="591"/>
                  </a:cubicBezTo>
                  <a:cubicBezTo>
                    <a:pt x="42417" y="591"/>
                    <a:pt x="42234" y="633"/>
                    <a:pt x="42062" y="633"/>
                  </a:cubicBezTo>
                  <a:cubicBezTo>
                    <a:pt x="41948" y="633"/>
                    <a:pt x="41838" y="614"/>
                    <a:pt x="41743" y="553"/>
                  </a:cubicBezTo>
                  <a:cubicBezTo>
                    <a:pt x="41092" y="135"/>
                    <a:pt x="40324" y="240"/>
                    <a:pt x="39619" y="179"/>
                  </a:cubicBezTo>
                  <a:cubicBezTo>
                    <a:pt x="38572" y="89"/>
                    <a:pt x="37514" y="108"/>
                    <a:pt x="36458" y="51"/>
                  </a:cubicBezTo>
                  <a:cubicBezTo>
                    <a:pt x="35883" y="19"/>
                    <a:pt x="35300" y="0"/>
                    <a:pt x="34717" y="0"/>
                  </a:cubicBezTo>
                  <a:close/>
                </a:path>
              </a:pathLst>
            </a:custGeom>
            <a:solidFill>
              <a:srgbClr val="0000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 name="Google Shape;819;p8">
              <a:extLst>
                <a:ext uri="{FF2B5EF4-FFF2-40B4-BE49-F238E27FC236}">
                  <a16:creationId xmlns:a16="http://schemas.microsoft.com/office/drawing/2014/main" id="{C36561DB-C1FA-D506-2072-049F757517A9}"/>
                </a:ext>
              </a:extLst>
            </p:cNvPr>
            <p:cNvSpPr/>
            <p:nvPr/>
          </p:nvSpPr>
          <p:spPr>
            <a:xfrm>
              <a:off x="6168276" y="2064079"/>
              <a:ext cx="1713838" cy="473513"/>
            </a:xfrm>
            <a:custGeom>
              <a:avLst/>
              <a:gdLst/>
              <a:ahLst/>
              <a:cxnLst/>
              <a:rect l="l" t="t" r="r" b="b"/>
              <a:pathLst>
                <a:path w="50511" h="16568" extrusionOk="0">
                  <a:moveTo>
                    <a:pt x="31138" y="1"/>
                  </a:moveTo>
                  <a:cubicBezTo>
                    <a:pt x="30808" y="1"/>
                    <a:pt x="30477" y="48"/>
                    <a:pt x="30176" y="228"/>
                  </a:cubicBezTo>
                  <a:cubicBezTo>
                    <a:pt x="29972" y="78"/>
                    <a:pt x="29760" y="33"/>
                    <a:pt x="29542" y="33"/>
                  </a:cubicBezTo>
                  <a:cubicBezTo>
                    <a:pt x="29214" y="33"/>
                    <a:pt x="28875" y="136"/>
                    <a:pt x="28535" y="136"/>
                  </a:cubicBezTo>
                  <a:cubicBezTo>
                    <a:pt x="28416" y="136"/>
                    <a:pt x="28296" y="123"/>
                    <a:pt x="28178" y="89"/>
                  </a:cubicBezTo>
                  <a:cubicBezTo>
                    <a:pt x="28101" y="66"/>
                    <a:pt x="28021" y="58"/>
                    <a:pt x="27940" y="58"/>
                  </a:cubicBezTo>
                  <a:cubicBezTo>
                    <a:pt x="27650" y="58"/>
                    <a:pt x="27334" y="167"/>
                    <a:pt x="26989" y="167"/>
                  </a:cubicBezTo>
                  <a:cubicBezTo>
                    <a:pt x="26881" y="167"/>
                    <a:pt x="26770" y="156"/>
                    <a:pt x="26656" y="128"/>
                  </a:cubicBezTo>
                  <a:cubicBezTo>
                    <a:pt x="26573" y="107"/>
                    <a:pt x="26484" y="99"/>
                    <a:pt x="26391" y="99"/>
                  </a:cubicBezTo>
                  <a:cubicBezTo>
                    <a:pt x="26092" y="99"/>
                    <a:pt x="25744" y="179"/>
                    <a:pt x="25390" y="179"/>
                  </a:cubicBezTo>
                  <a:cubicBezTo>
                    <a:pt x="25319" y="179"/>
                    <a:pt x="25247" y="176"/>
                    <a:pt x="25175" y="168"/>
                  </a:cubicBezTo>
                  <a:cubicBezTo>
                    <a:pt x="25021" y="151"/>
                    <a:pt x="24863" y="147"/>
                    <a:pt x="24702" y="147"/>
                  </a:cubicBezTo>
                  <a:cubicBezTo>
                    <a:pt x="24559" y="147"/>
                    <a:pt x="24414" y="150"/>
                    <a:pt x="24268" y="150"/>
                  </a:cubicBezTo>
                  <a:cubicBezTo>
                    <a:pt x="24029" y="150"/>
                    <a:pt x="23787" y="142"/>
                    <a:pt x="23552" y="97"/>
                  </a:cubicBezTo>
                  <a:cubicBezTo>
                    <a:pt x="23537" y="94"/>
                    <a:pt x="23523" y="93"/>
                    <a:pt x="23509" y="93"/>
                  </a:cubicBezTo>
                  <a:cubicBezTo>
                    <a:pt x="23353" y="93"/>
                    <a:pt x="23236" y="249"/>
                    <a:pt x="23090" y="249"/>
                  </a:cubicBezTo>
                  <a:cubicBezTo>
                    <a:pt x="23052" y="249"/>
                    <a:pt x="23012" y="238"/>
                    <a:pt x="22968" y="211"/>
                  </a:cubicBezTo>
                  <a:cubicBezTo>
                    <a:pt x="22780" y="91"/>
                    <a:pt x="22582" y="59"/>
                    <a:pt x="22381" y="59"/>
                  </a:cubicBezTo>
                  <a:cubicBezTo>
                    <a:pt x="22154" y="59"/>
                    <a:pt x="21922" y="99"/>
                    <a:pt x="21696" y="99"/>
                  </a:cubicBezTo>
                  <a:cubicBezTo>
                    <a:pt x="21644" y="99"/>
                    <a:pt x="21593" y="97"/>
                    <a:pt x="21543" y="92"/>
                  </a:cubicBezTo>
                  <a:cubicBezTo>
                    <a:pt x="21520" y="90"/>
                    <a:pt x="21498" y="89"/>
                    <a:pt x="21475" y="89"/>
                  </a:cubicBezTo>
                  <a:cubicBezTo>
                    <a:pt x="21259" y="89"/>
                    <a:pt x="21009" y="180"/>
                    <a:pt x="20776" y="180"/>
                  </a:cubicBezTo>
                  <a:cubicBezTo>
                    <a:pt x="20678" y="180"/>
                    <a:pt x="20582" y="164"/>
                    <a:pt x="20494" y="118"/>
                  </a:cubicBezTo>
                  <a:cubicBezTo>
                    <a:pt x="20459" y="100"/>
                    <a:pt x="20430" y="93"/>
                    <a:pt x="20405" y="93"/>
                  </a:cubicBezTo>
                  <a:cubicBezTo>
                    <a:pt x="20268" y="93"/>
                    <a:pt x="20266" y="325"/>
                    <a:pt x="20221" y="325"/>
                  </a:cubicBezTo>
                  <a:cubicBezTo>
                    <a:pt x="20208" y="325"/>
                    <a:pt x="20191" y="305"/>
                    <a:pt x="20166" y="253"/>
                  </a:cubicBezTo>
                  <a:cubicBezTo>
                    <a:pt x="20096" y="109"/>
                    <a:pt x="20008" y="68"/>
                    <a:pt x="19915" y="68"/>
                  </a:cubicBezTo>
                  <a:cubicBezTo>
                    <a:pt x="19798" y="68"/>
                    <a:pt x="19672" y="134"/>
                    <a:pt x="19562" y="134"/>
                  </a:cubicBezTo>
                  <a:cubicBezTo>
                    <a:pt x="19514" y="134"/>
                    <a:pt x="19470" y="121"/>
                    <a:pt x="19430" y="85"/>
                  </a:cubicBezTo>
                  <a:cubicBezTo>
                    <a:pt x="19338" y="285"/>
                    <a:pt x="19223" y="348"/>
                    <a:pt x="19100" y="348"/>
                  </a:cubicBezTo>
                  <a:cubicBezTo>
                    <a:pt x="18895" y="348"/>
                    <a:pt x="18665" y="176"/>
                    <a:pt x="18468" y="176"/>
                  </a:cubicBezTo>
                  <a:cubicBezTo>
                    <a:pt x="18465" y="176"/>
                    <a:pt x="18463" y="176"/>
                    <a:pt x="18460" y="177"/>
                  </a:cubicBezTo>
                  <a:cubicBezTo>
                    <a:pt x="18459" y="177"/>
                    <a:pt x="18457" y="177"/>
                    <a:pt x="18456" y="177"/>
                  </a:cubicBezTo>
                  <a:cubicBezTo>
                    <a:pt x="18373" y="177"/>
                    <a:pt x="18301" y="110"/>
                    <a:pt x="18209" y="110"/>
                  </a:cubicBezTo>
                  <a:cubicBezTo>
                    <a:pt x="18158" y="110"/>
                    <a:pt x="18101" y="130"/>
                    <a:pt x="18033" y="192"/>
                  </a:cubicBezTo>
                  <a:cubicBezTo>
                    <a:pt x="17962" y="256"/>
                    <a:pt x="17838" y="303"/>
                    <a:pt x="17710" y="303"/>
                  </a:cubicBezTo>
                  <a:cubicBezTo>
                    <a:pt x="17618" y="303"/>
                    <a:pt x="17525" y="279"/>
                    <a:pt x="17449" y="219"/>
                  </a:cubicBezTo>
                  <a:cubicBezTo>
                    <a:pt x="17377" y="164"/>
                    <a:pt x="17315" y="146"/>
                    <a:pt x="17255" y="146"/>
                  </a:cubicBezTo>
                  <a:cubicBezTo>
                    <a:pt x="17165" y="146"/>
                    <a:pt x="17080" y="185"/>
                    <a:pt x="16974" y="197"/>
                  </a:cubicBezTo>
                  <a:cubicBezTo>
                    <a:pt x="16917" y="204"/>
                    <a:pt x="16859" y="207"/>
                    <a:pt x="16800" y="207"/>
                  </a:cubicBezTo>
                  <a:cubicBezTo>
                    <a:pt x="16708" y="207"/>
                    <a:pt x="16616" y="201"/>
                    <a:pt x="16524" y="201"/>
                  </a:cubicBezTo>
                  <a:cubicBezTo>
                    <a:pt x="16353" y="201"/>
                    <a:pt x="16185" y="220"/>
                    <a:pt x="16029" y="325"/>
                  </a:cubicBezTo>
                  <a:cubicBezTo>
                    <a:pt x="15881" y="145"/>
                    <a:pt x="15730" y="83"/>
                    <a:pt x="15579" y="83"/>
                  </a:cubicBezTo>
                  <a:cubicBezTo>
                    <a:pt x="15300" y="83"/>
                    <a:pt x="15023" y="293"/>
                    <a:pt x="14770" y="347"/>
                  </a:cubicBezTo>
                  <a:cubicBezTo>
                    <a:pt x="14510" y="404"/>
                    <a:pt x="14264" y="465"/>
                    <a:pt x="14022" y="465"/>
                  </a:cubicBezTo>
                  <a:cubicBezTo>
                    <a:pt x="13838" y="465"/>
                    <a:pt x="13655" y="430"/>
                    <a:pt x="13470" y="329"/>
                  </a:cubicBezTo>
                  <a:cubicBezTo>
                    <a:pt x="13388" y="284"/>
                    <a:pt x="13310" y="248"/>
                    <a:pt x="13236" y="248"/>
                  </a:cubicBezTo>
                  <a:cubicBezTo>
                    <a:pt x="13180" y="248"/>
                    <a:pt x="13127" y="268"/>
                    <a:pt x="13075" y="321"/>
                  </a:cubicBezTo>
                  <a:cubicBezTo>
                    <a:pt x="12921" y="476"/>
                    <a:pt x="12742" y="506"/>
                    <a:pt x="12556" y="506"/>
                  </a:cubicBezTo>
                  <a:cubicBezTo>
                    <a:pt x="12441" y="506"/>
                    <a:pt x="12322" y="494"/>
                    <a:pt x="12205" y="494"/>
                  </a:cubicBezTo>
                  <a:cubicBezTo>
                    <a:pt x="11887" y="494"/>
                    <a:pt x="11565" y="478"/>
                    <a:pt x="11247" y="478"/>
                  </a:cubicBezTo>
                  <a:cubicBezTo>
                    <a:pt x="10974" y="478"/>
                    <a:pt x="10703" y="490"/>
                    <a:pt x="10439" y="533"/>
                  </a:cubicBezTo>
                  <a:cubicBezTo>
                    <a:pt x="9844" y="631"/>
                    <a:pt x="9253" y="780"/>
                    <a:pt x="8652" y="780"/>
                  </a:cubicBezTo>
                  <a:cubicBezTo>
                    <a:pt x="8546" y="780"/>
                    <a:pt x="8441" y="775"/>
                    <a:pt x="8335" y="765"/>
                  </a:cubicBezTo>
                  <a:cubicBezTo>
                    <a:pt x="8250" y="757"/>
                    <a:pt x="8161" y="753"/>
                    <a:pt x="8072" y="753"/>
                  </a:cubicBezTo>
                  <a:cubicBezTo>
                    <a:pt x="7759" y="753"/>
                    <a:pt x="7447" y="807"/>
                    <a:pt x="7337" y="952"/>
                  </a:cubicBezTo>
                  <a:cubicBezTo>
                    <a:pt x="7064" y="1316"/>
                    <a:pt x="6733" y="1248"/>
                    <a:pt x="6377" y="1293"/>
                  </a:cubicBezTo>
                  <a:cubicBezTo>
                    <a:pt x="6293" y="1279"/>
                    <a:pt x="6175" y="1230"/>
                    <a:pt x="6094" y="1230"/>
                  </a:cubicBezTo>
                  <a:cubicBezTo>
                    <a:pt x="6071" y="1230"/>
                    <a:pt x="6051" y="1234"/>
                    <a:pt x="6035" y="1244"/>
                  </a:cubicBezTo>
                  <a:cubicBezTo>
                    <a:pt x="5508" y="1592"/>
                    <a:pt x="4784" y="1613"/>
                    <a:pt x="4311" y="1942"/>
                  </a:cubicBezTo>
                  <a:cubicBezTo>
                    <a:pt x="3587" y="2448"/>
                    <a:pt x="2573" y="2620"/>
                    <a:pt x="2181" y="3581"/>
                  </a:cubicBezTo>
                  <a:cubicBezTo>
                    <a:pt x="1983" y="4065"/>
                    <a:pt x="1601" y="4507"/>
                    <a:pt x="1601" y="5054"/>
                  </a:cubicBezTo>
                  <a:cubicBezTo>
                    <a:pt x="1601" y="5502"/>
                    <a:pt x="1191" y="5767"/>
                    <a:pt x="1094" y="6172"/>
                  </a:cubicBezTo>
                  <a:cubicBezTo>
                    <a:pt x="923" y="6893"/>
                    <a:pt x="936" y="7631"/>
                    <a:pt x="829" y="8349"/>
                  </a:cubicBezTo>
                  <a:cubicBezTo>
                    <a:pt x="746" y="8903"/>
                    <a:pt x="660" y="9466"/>
                    <a:pt x="721" y="10000"/>
                  </a:cubicBezTo>
                  <a:cubicBezTo>
                    <a:pt x="751" y="10269"/>
                    <a:pt x="310" y="10263"/>
                    <a:pt x="526" y="10442"/>
                  </a:cubicBezTo>
                  <a:cubicBezTo>
                    <a:pt x="1033" y="10862"/>
                    <a:pt x="199" y="11259"/>
                    <a:pt x="512" y="11707"/>
                  </a:cubicBezTo>
                  <a:cubicBezTo>
                    <a:pt x="558" y="11773"/>
                    <a:pt x="341" y="12102"/>
                    <a:pt x="555" y="12367"/>
                  </a:cubicBezTo>
                  <a:cubicBezTo>
                    <a:pt x="893" y="12785"/>
                    <a:pt x="408" y="13161"/>
                    <a:pt x="354" y="13569"/>
                  </a:cubicBezTo>
                  <a:cubicBezTo>
                    <a:pt x="260" y="14292"/>
                    <a:pt x="335" y="15035"/>
                    <a:pt x="47" y="15747"/>
                  </a:cubicBezTo>
                  <a:cubicBezTo>
                    <a:pt x="0" y="15860"/>
                    <a:pt x="187" y="16154"/>
                    <a:pt x="148" y="16406"/>
                  </a:cubicBezTo>
                  <a:cubicBezTo>
                    <a:pt x="129" y="16527"/>
                    <a:pt x="227" y="16567"/>
                    <a:pt x="332" y="16567"/>
                  </a:cubicBezTo>
                  <a:cubicBezTo>
                    <a:pt x="388" y="16567"/>
                    <a:pt x="446" y="16556"/>
                    <a:pt x="487" y="16539"/>
                  </a:cubicBezTo>
                  <a:cubicBezTo>
                    <a:pt x="926" y="16358"/>
                    <a:pt x="1375" y="16312"/>
                    <a:pt x="1827" y="16312"/>
                  </a:cubicBezTo>
                  <a:cubicBezTo>
                    <a:pt x="2300" y="16312"/>
                    <a:pt x="2776" y="16363"/>
                    <a:pt x="3248" y="16363"/>
                  </a:cubicBezTo>
                  <a:cubicBezTo>
                    <a:pt x="3358" y="16363"/>
                    <a:pt x="3469" y="16360"/>
                    <a:pt x="3578" y="16353"/>
                  </a:cubicBezTo>
                  <a:cubicBezTo>
                    <a:pt x="3701" y="16345"/>
                    <a:pt x="3823" y="16342"/>
                    <a:pt x="3946" y="16342"/>
                  </a:cubicBezTo>
                  <a:cubicBezTo>
                    <a:pt x="4674" y="16342"/>
                    <a:pt x="5410" y="16457"/>
                    <a:pt x="6143" y="16464"/>
                  </a:cubicBezTo>
                  <a:cubicBezTo>
                    <a:pt x="6318" y="16466"/>
                    <a:pt x="6494" y="16467"/>
                    <a:pt x="6669" y="16467"/>
                  </a:cubicBezTo>
                  <a:cubicBezTo>
                    <a:pt x="7629" y="16467"/>
                    <a:pt x="8589" y="16437"/>
                    <a:pt x="9550" y="16391"/>
                  </a:cubicBezTo>
                  <a:cubicBezTo>
                    <a:pt x="9919" y="16373"/>
                    <a:pt x="10289" y="16366"/>
                    <a:pt x="10659" y="16366"/>
                  </a:cubicBezTo>
                  <a:cubicBezTo>
                    <a:pt x="11987" y="16366"/>
                    <a:pt x="13321" y="16459"/>
                    <a:pt x="14651" y="16480"/>
                  </a:cubicBezTo>
                  <a:cubicBezTo>
                    <a:pt x="14826" y="16483"/>
                    <a:pt x="15001" y="16484"/>
                    <a:pt x="15176" y="16484"/>
                  </a:cubicBezTo>
                  <a:cubicBezTo>
                    <a:pt x="16292" y="16484"/>
                    <a:pt x="17407" y="16430"/>
                    <a:pt x="18519" y="16323"/>
                  </a:cubicBezTo>
                  <a:cubicBezTo>
                    <a:pt x="19426" y="16236"/>
                    <a:pt x="20368" y="16193"/>
                    <a:pt x="21292" y="16133"/>
                  </a:cubicBezTo>
                  <a:cubicBezTo>
                    <a:pt x="22053" y="16084"/>
                    <a:pt x="22813" y="16072"/>
                    <a:pt x="23574" y="16072"/>
                  </a:cubicBezTo>
                  <a:cubicBezTo>
                    <a:pt x="24216" y="16072"/>
                    <a:pt x="24858" y="16081"/>
                    <a:pt x="25500" y="16081"/>
                  </a:cubicBezTo>
                  <a:cubicBezTo>
                    <a:pt x="26071" y="16081"/>
                    <a:pt x="26641" y="16074"/>
                    <a:pt x="27212" y="16050"/>
                  </a:cubicBezTo>
                  <a:cubicBezTo>
                    <a:pt x="27737" y="16029"/>
                    <a:pt x="28264" y="16024"/>
                    <a:pt x="28793" y="16024"/>
                  </a:cubicBezTo>
                  <a:cubicBezTo>
                    <a:pt x="29218" y="16024"/>
                    <a:pt x="29645" y="16027"/>
                    <a:pt x="30071" y="16027"/>
                  </a:cubicBezTo>
                  <a:cubicBezTo>
                    <a:pt x="30398" y="16027"/>
                    <a:pt x="30725" y="16025"/>
                    <a:pt x="31052" y="16018"/>
                  </a:cubicBezTo>
                  <a:cubicBezTo>
                    <a:pt x="31435" y="16011"/>
                    <a:pt x="31818" y="16009"/>
                    <a:pt x="32201" y="16009"/>
                  </a:cubicBezTo>
                  <a:cubicBezTo>
                    <a:pt x="32925" y="16009"/>
                    <a:pt x="33649" y="16017"/>
                    <a:pt x="34373" y="16017"/>
                  </a:cubicBezTo>
                  <a:cubicBezTo>
                    <a:pt x="34405" y="16017"/>
                    <a:pt x="34436" y="16017"/>
                    <a:pt x="34467" y="16017"/>
                  </a:cubicBezTo>
                  <a:cubicBezTo>
                    <a:pt x="34903" y="16016"/>
                    <a:pt x="35339" y="15995"/>
                    <a:pt x="35776" y="15995"/>
                  </a:cubicBezTo>
                  <a:cubicBezTo>
                    <a:pt x="35783" y="15995"/>
                    <a:pt x="35790" y="15995"/>
                    <a:pt x="35797" y="15995"/>
                  </a:cubicBezTo>
                  <a:cubicBezTo>
                    <a:pt x="36564" y="15995"/>
                    <a:pt x="37336" y="16036"/>
                    <a:pt x="38103" y="16036"/>
                  </a:cubicBezTo>
                  <a:cubicBezTo>
                    <a:pt x="38562" y="16036"/>
                    <a:pt x="39020" y="16021"/>
                    <a:pt x="39473" y="15974"/>
                  </a:cubicBezTo>
                  <a:cubicBezTo>
                    <a:pt x="40866" y="15830"/>
                    <a:pt x="42267" y="15890"/>
                    <a:pt x="43656" y="15827"/>
                  </a:cubicBezTo>
                  <a:cubicBezTo>
                    <a:pt x="44323" y="15796"/>
                    <a:pt x="44973" y="15511"/>
                    <a:pt x="45640" y="15511"/>
                  </a:cubicBezTo>
                  <a:cubicBezTo>
                    <a:pt x="45857" y="15511"/>
                    <a:pt x="46075" y="15541"/>
                    <a:pt x="46296" y="15619"/>
                  </a:cubicBezTo>
                  <a:cubicBezTo>
                    <a:pt x="46298" y="15620"/>
                    <a:pt x="46300" y="15620"/>
                    <a:pt x="46303" y="15620"/>
                  </a:cubicBezTo>
                  <a:cubicBezTo>
                    <a:pt x="46330" y="15620"/>
                    <a:pt x="46389" y="15583"/>
                    <a:pt x="46395" y="15558"/>
                  </a:cubicBezTo>
                  <a:cubicBezTo>
                    <a:pt x="46437" y="15345"/>
                    <a:pt x="46577" y="15300"/>
                    <a:pt x="46725" y="15300"/>
                  </a:cubicBezTo>
                  <a:cubicBezTo>
                    <a:pt x="46821" y="15300"/>
                    <a:pt x="46920" y="15319"/>
                    <a:pt x="46997" y="15324"/>
                  </a:cubicBezTo>
                  <a:cubicBezTo>
                    <a:pt x="47095" y="15329"/>
                    <a:pt x="47193" y="15332"/>
                    <a:pt x="47291" y="15332"/>
                  </a:cubicBezTo>
                  <a:cubicBezTo>
                    <a:pt x="47904" y="15332"/>
                    <a:pt x="48515" y="15233"/>
                    <a:pt x="49128" y="15233"/>
                  </a:cubicBezTo>
                  <a:cubicBezTo>
                    <a:pt x="49390" y="15233"/>
                    <a:pt x="49652" y="15251"/>
                    <a:pt x="49916" y="15303"/>
                  </a:cubicBezTo>
                  <a:cubicBezTo>
                    <a:pt x="49960" y="15311"/>
                    <a:pt x="50007" y="15316"/>
                    <a:pt x="50054" y="15316"/>
                  </a:cubicBezTo>
                  <a:cubicBezTo>
                    <a:pt x="50279" y="15316"/>
                    <a:pt x="50511" y="15216"/>
                    <a:pt x="50496" y="14994"/>
                  </a:cubicBezTo>
                  <a:cubicBezTo>
                    <a:pt x="50459" y="14463"/>
                    <a:pt x="50463" y="13928"/>
                    <a:pt x="50418" y="13407"/>
                  </a:cubicBezTo>
                  <a:cubicBezTo>
                    <a:pt x="50369" y="12855"/>
                    <a:pt x="50310" y="12295"/>
                    <a:pt x="50259" y="11739"/>
                  </a:cubicBezTo>
                  <a:cubicBezTo>
                    <a:pt x="50187" y="10962"/>
                    <a:pt x="50134" y="10185"/>
                    <a:pt x="50044" y="9408"/>
                  </a:cubicBezTo>
                  <a:cubicBezTo>
                    <a:pt x="49983" y="8886"/>
                    <a:pt x="49899" y="8361"/>
                    <a:pt x="49767" y="7864"/>
                  </a:cubicBezTo>
                  <a:cubicBezTo>
                    <a:pt x="49649" y="7423"/>
                    <a:pt x="49850" y="6965"/>
                    <a:pt x="49656" y="6589"/>
                  </a:cubicBezTo>
                  <a:cubicBezTo>
                    <a:pt x="49466" y="6220"/>
                    <a:pt x="49447" y="5860"/>
                    <a:pt x="49419" y="5486"/>
                  </a:cubicBezTo>
                  <a:cubicBezTo>
                    <a:pt x="49409" y="5355"/>
                    <a:pt x="49471" y="5170"/>
                    <a:pt x="49354" y="5110"/>
                  </a:cubicBezTo>
                  <a:cubicBezTo>
                    <a:pt x="48908" y="4883"/>
                    <a:pt x="48890" y="4415"/>
                    <a:pt x="48668" y="4081"/>
                  </a:cubicBezTo>
                  <a:cubicBezTo>
                    <a:pt x="48274" y="3486"/>
                    <a:pt x="47959" y="2875"/>
                    <a:pt x="47361" y="2402"/>
                  </a:cubicBezTo>
                  <a:cubicBezTo>
                    <a:pt x="47049" y="2155"/>
                    <a:pt x="46629" y="2206"/>
                    <a:pt x="46362" y="1968"/>
                  </a:cubicBezTo>
                  <a:cubicBezTo>
                    <a:pt x="45783" y="1450"/>
                    <a:pt x="44998" y="1390"/>
                    <a:pt x="44287" y="1268"/>
                  </a:cubicBezTo>
                  <a:cubicBezTo>
                    <a:pt x="43525" y="1138"/>
                    <a:pt x="42763" y="995"/>
                    <a:pt x="42001" y="860"/>
                  </a:cubicBezTo>
                  <a:cubicBezTo>
                    <a:pt x="40648" y="621"/>
                    <a:pt x="39284" y="446"/>
                    <a:pt x="37919" y="275"/>
                  </a:cubicBezTo>
                  <a:cubicBezTo>
                    <a:pt x="37905" y="274"/>
                    <a:pt x="37891" y="273"/>
                    <a:pt x="37877" y="273"/>
                  </a:cubicBezTo>
                  <a:cubicBezTo>
                    <a:pt x="37744" y="273"/>
                    <a:pt x="37629" y="349"/>
                    <a:pt x="37500" y="349"/>
                  </a:cubicBezTo>
                  <a:cubicBezTo>
                    <a:pt x="37445" y="349"/>
                    <a:pt x="37389" y="336"/>
                    <a:pt x="37327" y="297"/>
                  </a:cubicBezTo>
                  <a:cubicBezTo>
                    <a:pt x="37040" y="119"/>
                    <a:pt x="36682" y="32"/>
                    <a:pt x="36357" y="32"/>
                  </a:cubicBezTo>
                  <a:cubicBezTo>
                    <a:pt x="36161" y="32"/>
                    <a:pt x="35977" y="63"/>
                    <a:pt x="35828" y="125"/>
                  </a:cubicBezTo>
                  <a:cubicBezTo>
                    <a:pt x="35646" y="201"/>
                    <a:pt x="35471" y="228"/>
                    <a:pt x="35302" y="228"/>
                  </a:cubicBezTo>
                  <a:cubicBezTo>
                    <a:pt x="34897" y="228"/>
                    <a:pt x="34520" y="74"/>
                    <a:pt x="34136" y="74"/>
                  </a:cubicBezTo>
                  <a:cubicBezTo>
                    <a:pt x="34133" y="74"/>
                    <a:pt x="34130" y="74"/>
                    <a:pt x="34126" y="74"/>
                  </a:cubicBezTo>
                  <a:cubicBezTo>
                    <a:pt x="33779" y="76"/>
                    <a:pt x="33422" y="83"/>
                    <a:pt x="33061" y="83"/>
                  </a:cubicBezTo>
                  <a:cubicBezTo>
                    <a:pt x="32692" y="83"/>
                    <a:pt x="32320" y="76"/>
                    <a:pt x="31954" y="52"/>
                  </a:cubicBezTo>
                  <a:cubicBezTo>
                    <a:pt x="31695" y="35"/>
                    <a:pt x="31417" y="1"/>
                    <a:pt x="31138" y="1"/>
                  </a:cubicBezTo>
                  <a:close/>
                </a:path>
              </a:pathLst>
            </a:custGeom>
            <a:solidFill>
              <a:srgbClr val="A6DFDA"/>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0" name="Google Shape;820;p8">
            <a:extLst>
              <a:ext uri="{FF2B5EF4-FFF2-40B4-BE49-F238E27FC236}">
                <a16:creationId xmlns:a16="http://schemas.microsoft.com/office/drawing/2014/main" id="{D50C6746-7AE9-F93D-9000-217792FF64B2}"/>
              </a:ext>
            </a:extLst>
          </p:cNvPr>
          <p:cNvSpPr txBox="1">
            <a:spLocks noGrp="1"/>
          </p:cNvSpPr>
          <p:nvPr/>
        </p:nvSpPr>
        <p:spPr>
          <a:xfrm>
            <a:off x="1220875" y="2366751"/>
            <a:ext cx="1798798" cy="1029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98450" algn="ctr" rtl="0">
              <a:lnSpc>
                <a:spcPct val="100000"/>
              </a:lnSpc>
              <a:spcBef>
                <a:spcPts val="0"/>
              </a:spcBef>
              <a:spcAft>
                <a:spcPts val="0"/>
              </a:spcAft>
              <a:buClr>
                <a:srgbClr val="000000"/>
              </a:buClr>
              <a:buSzPts val="1100"/>
              <a:buFont typeface="Comfortaa"/>
              <a:buNone/>
              <a:defRPr sz="1100" b="0" i="0" u="none" strike="noStrike" cap="none">
                <a:solidFill>
                  <a:srgbClr val="000000"/>
                </a:solidFill>
                <a:latin typeface="Comfortaa"/>
                <a:ea typeface="Comfortaa"/>
                <a:cs typeface="Comfortaa"/>
                <a:sym typeface="Comfortaa"/>
              </a:defRPr>
            </a:lvl1pPr>
            <a:lvl2pPr marL="914400" marR="0" lvl="1" indent="-298450" algn="ctr" rtl="0">
              <a:lnSpc>
                <a:spcPct val="100000"/>
              </a:lnSpc>
              <a:spcBef>
                <a:spcPts val="0"/>
              </a:spcBef>
              <a:spcAft>
                <a:spcPts val="0"/>
              </a:spcAft>
              <a:buClr>
                <a:srgbClr val="000000"/>
              </a:buClr>
              <a:buSzPts val="1100"/>
              <a:buFont typeface="Comfortaa"/>
              <a:buNone/>
              <a:defRPr sz="1100" b="0" i="0" u="none" strike="noStrike" cap="none">
                <a:solidFill>
                  <a:srgbClr val="000000"/>
                </a:solidFill>
                <a:latin typeface="Comfortaa"/>
                <a:ea typeface="Comfortaa"/>
                <a:cs typeface="Comfortaa"/>
                <a:sym typeface="Comfortaa"/>
              </a:defRPr>
            </a:lvl2pPr>
            <a:lvl3pPr marL="1371600" marR="0" lvl="2" indent="-298450" algn="ctr" rtl="0">
              <a:lnSpc>
                <a:spcPct val="100000"/>
              </a:lnSpc>
              <a:spcBef>
                <a:spcPts val="0"/>
              </a:spcBef>
              <a:spcAft>
                <a:spcPts val="0"/>
              </a:spcAft>
              <a:buClr>
                <a:srgbClr val="000000"/>
              </a:buClr>
              <a:buSzPts val="1100"/>
              <a:buFont typeface="Comfortaa"/>
              <a:buNone/>
              <a:defRPr sz="1100" b="0" i="0" u="none" strike="noStrike" cap="none">
                <a:solidFill>
                  <a:srgbClr val="000000"/>
                </a:solidFill>
                <a:latin typeface="Comfortaa"/>
                <a:ea typeface="Comfortaa"/>
                <a:cs typeface="Comfortaa"/>
                <a:sym typeface="Comfortaa"/>
              </a:defRPr>
            </a:lvl3pPr>
            <a:lvl4pPr marL="1828800" marR="0" lvl="3" indent="-298450" algn="ctr" rtl="0">
              <a:lnSpc>
                <a:spcPct val="100000"/>
              </a:lnSpc>
              <a:spcBef>
                <a:spcPts val="0"/>
              </a:spcBef>
              <a:spcAft>
                <a:spcPts val="0"/>
              </a:spcAft>
              <a:buClr>
                <a:srgbClr val="000000"/>
              </a:buClr>
              <a:buSzPts val="1100"/>
              <a:buFont typeface="Comfortaa"/>
              <a:buNone/>
              <a:defRPr sz="1100" b="0" i="0" u="none" strike="noStrike" cap="none">
                <a:solidFill>
                  <a:srgbClr val="000000"/>
                </a:solidFill>
                <a:latin typeface="Comfortaa"/>
                <a:ea typeface="Comfortaa"/>
                <a:cs typeface="Comfortaa"/>
                <a:sym typeface="Comfortaa"/>
              </a:defRPr>
            </a:lvl4pPr>
            <a:lvl5pPr marL="2286000" marR="0" lvl="4" indent="-298450" algn="ctr" rtl="0">
              <a:lnSpc>
                <a:spcPct val="100000"/>
              </a:lnSpc>
              <a:spcBef>
                <a:spcPts val="0"/>
              </a:spcBef>
              <a:spcAft>
                <a:spcPts val="0"/>
              </a:spcAft>
              <a:buClr>
                <a:srgbClr val="000000"/>
              </a:buClr>
              <a:buSzPts val="1100"/>
              <a:buFont typeface="Comfortaa"/>
              <a:buNone/>
              <a:defRPr sz="1100" b="0" i="0" u="none" strike="noStrike" cap="none">
                <a:solidFill>
                  <a:srgbClr val="000000"/>
                </a:solidFill>
                <a:latin typeface="Comfortaa"/>
                <a:ea typeface="Comfortaa"/>
                <a:cs typeface="Comfortaa"/>
                <a:sym typeface="Comfortaa"/>
              </a:defRPr>
            </a:lvl5pPr>
            <a:lvl6pPr marL="2743200" marR="0" lvl="5" indent="-298450" algn="ctr" rtl="0">
              <a:lnSpc>
                <a:spcPct val="100000"/>
              </a:lnSpc>
              <a:spcBef>
                <a:spcPts val="0"/>
              </a:spcBef>
              <a:spcAft>
                <a:spcPts val="0"/>
              </a:spcAft>
              <a:buClr>
                <a:srgbClr val="000000"/>
              </a:buClr>
              <a:buSzPts val="1100"/>
              <a:buFont typeface="Comfortaa"/>
              <a:buNone/>
              <a:defRPr sz="1100" b="0" i="0" u="none" strike="noStrike" cap="none">
                <a:solidFill>
                  <a:srgbClr val="000000"/>
                </a:solidFill>
                <a:latin typeface="Comfortaa"/>
                <a:ea typeface="Comfortaa"/>
                <a:cs typeface="Comfortaa"/>
                <a:sym typeface="Comfortaa"/>
              </a:defRPr>
            </a:lvl6pPr>
            <a:lvl7pPr marL="3200400" marR="0" lvl="6" indent="-298450" algn="ctr" rtl="0">
              <a:lnSpc>
                <a:spcPct val="100000"/>
              </a:lnSpc>
              <a:spcBef>
                <a:spcPts val="0"/>
              </a:spcBef>
              <a:spcAft>
                <a:spcPts val="0"/>
              </a:spcAft>
              <a:buClr>
                <a:srgbClr val="000000"/>
              </a:buClr>
              <a:buSzPts val="1100"/>
              <a:buFont typeface="Comfortaa"/>
              <a:buNone/>
              <a:defRPr sz="1100" b="0" i="0" u="none" strike="noStrike" cap="none">
                <a:solidFill>
                  <a:srgbClr val="000000"/>
                </a:solidFill>
                <a:latin typeface="Comfortaa"/>
                <a:ea typeface="Comfortaa"/>
                <a:cs typeface="Comfortaa"/>
                <a:sym typeface="Comfortaa"/>
              </a:defRPr>
            </a:lvl7pPr>
            <a:lvl8pPr marL="3657600" marR="0" lvl="7" indent="-298450" algn="ctr" rtl="0">
              <a:lnSpc>
                <a:spcPct val="100000"/>
              </a:lnSpc>
              <a:spcBef>
                <a:spcPts val="0"/>
              </a:spcBef>
              <a:spcAft>
                <a:spcPts val="0"/>
              </a:spcAft>
              <a:buClr>
                <a:srgbClr val="000000"/>
              </a:buClr>
              <a:buSzPts val="1100"/>
              <a:buFont typeface="Comfortaa"/>
              <a:buNone/>
              <a:defRPr sz="1100" b="0" i="0" u="none" strike="noStrike" cap="none">
                <a:solidFill>
                  <a:srgbClr val="000000"/>
                </a:solidFill>
                <a:latin typeface="Comfortaa"/>
                <a:ea typeface="Comfortaa"/>
                <a:cs typeface="Comfortaa"/>
                <a:sym typeface="Comfortaa"/>
              </a:defRPr>
            </a:lvl8pPr>
            <a:lvl9pPr marL="4114800" marR="0" lvl="8" indent="-298450" algn="ctr" rtl="0">
              <a:lnSpc>
                <a:spcPct val="100000"/>
              </a:lnSpc>
              <a:spcBef>
                <a:spcPts val="0"/>
              </a:spcBef>
              <a:spcAft>
                <a:spcPts val="0"/>
              </a:spcAft>
              <a:buClr>
                <a:srgbClr val="000000"/>
              </a:buClr>
              <a:buSzPts val="1100"/>
              <a:buFont typeface="Comfortaa"/>
              <a:buNone/>
              <a:defRPr sz="1100" b="0" i="0" u="none" strike="noStrike" cap="none">
                <a:solidFill>
                  <a:srgbClr val="000000"/>
                </a:solidFill>
                <a:latin typeface="Comfortaa"/>
                <a:ea typeface="Comfortaa"/>
                <a:cs typeface="Comfortaa"/>
                <a:sym typeface="Comfortaa"/>
              </a:defRPr>
            </a:lvl9pPr>
          </a:lstStyle>
          <a:p>
            <a:pPr marL="0" lvl="0" indent="0" algn="l" rtl="0">
              <a:lnSpc>
                <a:spcPct val="100000"/>
              </a:lnSpc>
              <a:spcBef>
                <a:spcPts val="0"/>
              </a:spcBef>
              <a:spcAft>
                <a:spcPts val="0"/>
              </a:spcAft>
              <a:buSzPts val="1100"/>
              <a:buNone/>
            </a:pPr>
            <a:r>
              <a:rPr lang="en" sz="1400" dirty="0">
                <a:latin typeface="Lobster" panose="00000500000000000000" pitchFamily="2" charset="0"/>
              </a:rPr>
              <a:t>Search </a:t>
            </a:r>
          </a:p>
          <a:p>
            <a:pPr marL="0" lvl="0" indent="0" algn="l" rtl="0">
              <a:lnSpc>
                <a:spcPct val="100000"/>
              </a:lnSpc>
              <a:spcBef>
                <a:spcPts val="0"/>
              </a:spcBef>
              <a:spcAft>
                <a:spcPts val="0"/>
              </a:spcAft>
              <a:buSzPts val="1100"/>
              <a:buNone/>
            </a:pPr>
            <a:r>
              <a:rPr lang="en-US" sz="1400" dirty="0">
                <a:latin typeface="Lobster" panose="00000500000000000000" pitchFamily="2" charset="0"/>
              </a:rPr>
              <a:t>Display course of trend</a:t>
            </a:r>
            <a:endParaRPr sz="1400" dirty="0">
              <a:latin typeface="Lobster" panose="00000500000000000000" pitchFamily="2" charset="0"/>
            </a:endParaRPr>
          </a:p>
          <a:p>
            <a:pPr marL="0" lvl="0" indent="0" algn="l" rtl="0">
              <a:lnSpc>
                <a:spcPct val="100000"/>
              </a:lnSpc>
              <a:spcBef>
                <a:spcPts val="0"/>
              </a:spcBef>
              <a:spcAft>
                <a:spcPts val="0"/>
              </a:spcAft>
              <a:buSzPts val="1100"/>
              <a:buNone/>
            </a:pPr>
            <a:r>
              <a:rPr lang="en" sz="1400" dirty="0">
                <a:latin typeface="Lobster" panose="00000500000000000000" pitchFamily="2" charset="0"/>
              </a:rPr>
              <a:t>Detail course</a:t>
            </a:r>
            <a:endParaRPr sz="1400" dirty="0">
              <a:latin typeface="Lobster" panose="00000500000000000000" pitchFamily="2" charset="0"/>
            </a:endParaRPr>
          </a:p>
        </p:txBody>
      </p:sp>
      <p:sp>
        <p:nvSpPr>
          <p:cNvPr id="21" name="Google Shape;821;p8">
            <a:extLst>
              <a:ext uri="{FF2B5EF4-FFF2-40B4-BE49-F238E27FC236}">
                <a16:creationId xmlns:a16="http://schemas.microsoft.com/office/drawing/2014/main" id="{CED85D47-01CA-4F94-8131-1AD929831040}"/>
              </a:ext>
            </a:extLst>
          </p:cNvPr>
          <p:cNvSpPr txBox="1">
            <a:spLocks noGrp="1"/>
          </p:cNvSpPr>
          <p:nvPr/>
        </p:nvSpPr>
        <p:spPr>
          <a:xfrm>
            <a:off x="3695700" y="2366751"/>
            <a:ext cx="1696500" cy="792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98450" algn="ctr" rtl="0">
              <a:lnSpc>
                <a:spcPct val="100000"/>
              </a:lnSpc>
              <a:spcBef>
                <a:spcPts val="0"/>
              </a:spcBef>
              <a:spcAft>
                <a:spcPts val="0"/>
              </a:spcAft>
              <a:buClr>
                <a:srgbClr val="000000"/>
              </a:buClr>
              <a:buSzPts val="1100"/>
              <a:buFont typeface="Comfortaa"/>
              <a:buNone/>
              <a:defRPr sz="1100" b="0" i="0" u="none" strike="noStrike" cap="none">
                <a:solidFill>
                  <a:srgbClr val="000000"/>
                </a:solidFill>
                <a:latin typeface="Comfortaa"/>
                <a:ea typeface="Comfortaa"/>
                <a:cs typeface="Comfortaa"/>
                <a:sym typeface="Comfortaa"/>
              </a:defRPr>
            </a:lvl1pPr>
            <a:lvl2pPr marL="914400" marR="0" lvl="1" indent="-298450" algn="ctr" rtl="0">
              <a:lnSpc>
                <a:spcPct val="100000"/>
              </a:lnSpc>
              <a:spcBef>
                <a:spcPts val="0"/>
              </a:spcBef>
              <a:spcAft>
                <a:spcPts val="0"/>
              </a:spcAft>
              <a:buClr>
                <a:srgbClr val="000000"/>
              </a:buClr>
              <a:buSzPts val="1100"/>
              <a:buFont typeface="Comfortaa"/>
              <a:buNone/>
              <a:defRPr sz="1100" b="0" i="0" u="none" strike="noStrike" cap="none">
                <a:solidFill>
                  <a:srgbClr val="000000"/>
                </a:solidFill>
                <a:latin typeface="Comfortaa"/>
                <a:ea typeface="Comfortaa"/>
                <a:cs typeface="Comfortaa"/>
                <a:sym typeface="Comfortaa"/>
              </a:defRPr>
            </a:lvl2pPr>
            <a:lvl3pPr marL="1371600" marR="0" lvl="2" indent="-298450" algn="ctr" rtl="0">
              <a:lnSpc>
                <a:spcPct val="100000"/>
              </a:lnSpc>
              <a:spcBef>
                <a:spcPts val="0"/>
              </a:spcBef>
              <a:spcAft>
                <a:spcPts val="0"/>
              </a:spcAft>
              <a:buClr>
                <a:srgbClr val="000000"/>
              </a:buClr>
              <a:buSzPts val="1100"/>
              <a:buFont typeface="Comfortaa"/>
              <a:buNone/>
              <a:defRPr sz="1100" b="0" i="0" u="none" strike="noStrike" cap="none">
                <a:solidFill>
                  <a:srgbClr val="000000"/>
                </a:solidFill>
                <a:latin typeface="Comfortaa"/>
                <a:ea typeface="Comfortaa"/>
                <a:cs typeface="Comfortaa"/>
                <a:sym typeface="Comfortaa"/>
              </a:defRPr>
            </a:lvl3pPr>
            <a:lvl4pPr marL="1828800" marR="0" lvl="3" indent="-298450" algn="ctr" rtl="0">
              <a:lnSpc>
                <a:spcPct val="100000"/>
              </a:lnSpc>
              <a:spcBef>
                <a:spcPts val="0"/>
              </a:spcBef>
              <a:spcAft>
                <a:spcPts val="0"/>
              </a:spcAft>
              <a:buClr>
                <a:srgbClr val="000000"/>
              </a:buClr>
              <a:buSzPts val="1100"/>
              <a:buFont typeface="Comfortaa"/>
              <a:buNone/>
              <a:defRPr sz="1100" b="0" i="0" u="none" strike="noStrike" cap="none">
                <a:solidFill>
                  <a:srgbClr val="000000"/>
                </a:solidFill>
                <a:latin typeface="Comfortaa"/>
                <a:ea typeface="Comfortaa"/>
                <a:cs typeface="Comfortaa"/>
                <a:sym typeface="Comfortaa"/>
              </a:defRPr>
            </a:lvl4pPr>
            <a:lvl5pPr marL="2286000" marR="0" lvl="4" indent="-298450" algn="ctr" rtl="0">
              <a:lnSpc>
                <a:spcPct val="100000"/>
              </a:lnSpc>
              <a:spcBef>
                <a:spcPts val="0"/>
              </a:spcBef>
              <a:spcAft>
                <a:spcPts val="0"/>
              </a:spcAft>
              <a:buClr>
                <a:srgbClr val="000000"/>
              </a:buClr>
              <a:buSzPts val="1100"/>
              <a:buFont typeface="Comfortaa"/>
              <a:buNone/>
              <a:defRPr sz="1100" b="0" i="0" u="none" strike="noStrike" cap="none">
                <a:solidFill>
                  <a:srgbClr val="000000"/>
                </a:solidFill>
                <a:latin typeface="Comfortaa"/>
                <a:ea typeface="Comfortaa"/>
                <a:cs typeface="Comfortaa"/>
                <a:sym typeface="Comfortaa"/>
              </a:defRPr>
            </a:lvl5pPr>
            <a:lvl6pPr marL="2743200" marR="0" lvl="5" indent="-298450" algn="ctr" rtl="0">
              <a:lnSpc>
                <a:spcPct val="100000"/>
              </a:lnSpc>
              <a:spcBef>
                <a:spcPts val="0"/>
              </a:spcBef>
              <a:spcAft>
                <a:spcPts val="0"/>
              </a:spcAft>
              <a:buClr>
                <a:srgbClr val="000000"/>
              </a:buClr>
              <a:buSzPts val="1100"/>
              <a:buFont typeface="Comfortaa"/>
              <a:buNone/>
              <a:defRPr sz="1100" b="0" i="0" u="none" strike="noStrike" cap="none">
                <a:solidFill>
                  <a:srgbClr val="000000"/>
                </a:solidFill>
                <a:latin typeface="Comfortaa"/>
                <a:ea typeface="Comfortaa"/>
                <a:cs typeface="Comfortaa"/>
                <a:sym typeface="Comfortaa"/>
              </a:defRPr>
            </a:lvl6pPr>
            <a:lvl7pPr marL="3200400" marR="0" lvl="6" indent="-298450" algn="ctr" rtl="0">
              <a:lnSpc>
                <a:spcPct val="100000"/>
              </a:lnSpc>
              <a:spcBef>
                <a:spcPts val="0"/>
              </a:spcBef>
              <a:spcAft>
                <a:spcPts val="0"/>
              </a:spcAft>
              <a:buClr>
                <a:srgbClr val="000000"/>
              </a:buClr>
              <a:buSzPts val="1100"/>
              <a:buFont typeface="Comfortaa"/>
              <a:buNone/>
              <a:defRPr sz="1100" b="0" i="0" u="none" strike="noStrike" cap="none">
                <a:solidFill>
                  <a:srgbClr val="000000"/>
                </a:solidFill>
                <a:latin typeface="Comfortaa"/>
                <a:ea typeface="Comfortaa"/>
                <a:cs typeface="Comfortaa"/>
                <a:sym typeface="Comfortaa"/>
              </a:defRPr>
            </a:lvl7pPr>
            <a:lvl8pPr marL="3657600" marR="0" lvl="7" indent="-298450" algn="ctr" rtl="0">
              <a:lnSpc>
                <a:spcPct val="100000"/>
              </a:lnSpc>
              <a:spcBef>
                <a:spcPts val="0"/>
              </a:spcBef>
              <a:spcAft>
                <a:spcPts val="0"/>
              </a:spcAft>
              <a:buClr>
                <a:srgbClr val="000000"/>
              </a:buClr>
              <a:buSzPts val="1100"/>
              <a:buFont typeface="Comfortaa"/>
              <a:buNone/>
              <a:defRPr sz="1100" b="0" i="0" u="none" strike="noStrike" cap="none">
                <a:solidFill>
                  <a:srgbClr val="000000"/>
                </a:solidFill>
                <a:latin typeface="Comfortaa"/>
                <a:ea typeface="Comfortaa"/>
                <a:cs typeface="Comfortaa"/>
                <a:sym typeface="Comfortaa"/>
              </a:defRPr>
            </a:lvl8pPr>
            <a:lvl9pPr marL="4114800" marR="0" lvl="8" indent="-298450" algn="ctr" rtl="0">
              <a:lnSpc>
                <a:spcPct val="100000"/>
              </a:lnSpc>
              <a:spcBef>
                <a:spcPts val="0"/>
              </a:spcBef>
              <a:spcAft>
                <a:spcPts val="0"/>
              </a:spcAft>
              <a:buClr>
                <a:srgbClr val="000000"/>
              </a:buClr>
              <a:buSzPts val="1100"/>
              <a:buFont typeface="Comfortaa"/>
              <a:buNone/>
              <a:defRPr sz="1100" b="0" i="0" u="none" strike="noStrike" cap="none">
                <a:solidFill>
                  <a:srgbClr val="000000"/>
                </a:solidFill>
                <a:latin typeface="Comfortaa"/>
                <a:ea typeface="Comfortaa"/>
                <a:cs typeface="Comfortaa"/>
                <a:sym typeface="Comfortaa"/>
              </a:defRPr>
            </a:lvl9pPr>
          </a:lstStyle>
          <a:p>
            <a:pPr marL="0" lvl="0" indent="0" algn="l" rtl="0">
              <a:lnSpc>
                <a:spcPct val="100000"/>
              </a:lnSpc>
              <a:spcBef>
                <a:spcPts val="0"/>
              </a:spcBef>
              <a:spcAft>
                <a:spcPts val="0"/>
              </a:spcAft>
              <a:buSzPts val="1100"/>
              <a:buNone/>
            </a:pPr>
            <a:r>
              <a:rPr lang="en-US" sz="1400" dirty="0">
                <a:latin typeface="Lobster" panose="00000500000000000000" pitchFamily="2" charset="0"/>
              </a:rPr>
              <a:t>Transfer </a:t>
            </a:r>
          </a:p>
          <a:p>
            <a:pPr marL="0" lvl="0" indent="0" algn="l" rtl="0">
              <a:lnSpc>
                <a:spcPct val="100000"/>
              </a:lnSpc>
              <a:spcBef>
                <a:spcPts val="0"/>
              </a:spcBef>
              <a:spcAft>
                <a:spcPts val="0"/>
              </a:spcAft>
              <a:buSzPts val="1100"/>
              <a:buNone/>
            </a:pPr>
            <a:r>
              <a:rPr lang="en-US" sz="1400" dirty="0">
                <a:latin typeface="Lobster" panose="00000500000000000000" pitchFamily="2" charset="0"/>
              </a:rPr>
              <a:t>Payment</a:t>
            </a:r>
            <a:endParaRPr sz="1400" dirty="0">
              <a:latin typeface="Lobster" panose="00000500000000000000" pitchFamily="2" charset="0"/>
            </a:endParaRPr>
          </a:p>
          <a:p>
            <a:pPr marL="0" lvl="0" indent="0" algn="l" rtl="0">
              <a:lnSpc>
                <a:spcPct val="100000"/>
              </a:lnSpc>
              <a:spcBef>
                <a:spcPts val="0"/>
              </a:spcBef>
              <a:spcAft>
                <a:spcPts val="0"/>
              </a:spcAft>
              <a:buSzPts val="1100"/>
              <a:buNone/>
            </a:pPr>
            <a:r>
              <a:rPr lang="en-US" sz="1400" dirty="0">
                <a:latin typeface="Lobster" panose="00000500000000000000" pitchFamily="2" charset="0"/>
              </a:rPr>
              <a:t>History</a:t>
            </a:r>
            <a:endParaRPr sz="1400" dirty="0">
              <a:latin typeface="Lobster" panose="00000500000000000000" pitchFamily="2" charset="0"/>
            </a:endParaRPr>
          </a:p>
          <a:p>
            <a:pPr marL="0" lvl="0" indent="0" algn="ctr" rtl="0">
              <a:lnSpc>
                <a:spcPct val="100000"/>
              </a:lnSpc>
              <a:spcBef>
                <a:spcPts val="0"/>
              </a:spcBef>
              <a:spcAft>
                <a:spcPts val="0"/>
              </a:spcAft>
              <a:buSzPts val="1100"/>
              <a:buNone/>
            </a:pPr>
            <a:endParaRPr sz="1400" dirty="0">
              <a:latin typeface="Lobster" panose="00000500000000000000" pitchFamily="2" charset="0"/>
            </a:endParaRPr>
          </a:p>
        </p:txBody>
      </p:sp>
      <p:sp>
        <p:nvSpPr>
          <p:cNvPr id="22" name="Google Shape;822;p8">
            <a:extLst>
              <a:ext uri="{FF2B5EF4-FFF2-40B4-BE49-F238E27FC236}">
                <a16:creationId xmlns:a16="http://schemas.microsoft.com/office/drawing/2014/main" id="{3BCDCFF6-4F36-C2A7-1F15-2B6E8EB4F881}"/>
              </a:ext>
            </a:extLst>
          </p:cNvPr>
          <p:cNvSpPr txBox="1">
            <a:spLocks noGrp="1"/>
          </p:cNvSpPr>
          <p:nvPr/>
        </p:nvSpPr>
        <p:spPr>
          <a:xfrm>
            <a:off x="6169488" y="2272071"/>
            <a:ext cx="1753637" cy="1234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98450" algn="ctr" rtl="0">
              <a:lnSpc>
                <a:spcPct val="100000"/>
              </a:lnSpc>
              <a:spcBef>
                <a:spcPts val="0"/>
              </a:spcBef>
              <a:spcAft>
                <a:spcPts val="0"/>
              </a:spcAft>
              <a:buClr>
                <a:srgbClr val="000000"/>
              </a:buClr>
              <a:buSzPts val="1100"/>
              <a:buFont typeface="Comfortaa"/>
              <a:buNone/>
              <a:defRPr sz="1100" b="0" i="0" u="none" strike="noStrike" cap="none">
                <a:solidFill>
                  <a:srgbClr val="000000"/>
                </a:solidFill>
                <a:latin typeface="Comfortaa"/>
                <a:ea typeface="Comfortaa"/>
                <a:cs typeface="Comfortaa"/>
                <a:sym typeface="Comfortaa"/>
              </a:defRPr>
            </a:lvl1pPr>
            <a:lvl2pPr marL="914400" marR="0" lvl="1" indent="-298450" algn="ctr" rtl="0">
              <a:lnSpc>
                <a:spcPct val="100000"/>
              </a:lnSpc>
              <a:spcBef>
                <a:spcPts val="0"/>
              </a:spcBef>
              <a:spcAft>
                <a:spcPts val="0"/>
              </a:spcAft>
              <a:buClr>
                <a:srgbClr val="000000"/>
              </a:buClr>
              <a:buSzPts val="1100"/>
              <a:buFont typeface="Comfortaa"/>
              <a:buNone/>
              <a:defRPr sz="1100" b="0" i="0" u="none" strike="noStrike" cap="none">
                <a:solidFill>
                  <a:srgbClr val="000000"/>
                </a:solidFill>
                <a:latin typeface="Comfortaa"/>
                <a:ea typeface="Comfortaa"/>
                <a:cs typeface="Comfortaa"/>
                <a:sym typeface="Comfortaa"/>
              </a:defRPr>
            </a:lvl2pPr>
            <a:lvl3pPr marL="1371600" marR="0" lvl="2" indent="-298450" algn="ctr" rtl="0">
              <a:lnSpc>
                <a:spcPct val="100000"/>
              </a:lnSpc>
              <a:spcBef>
                <a:spcPts val="0"/>
              </a:spcBef>
              <a:spcAft>
                <a:spcPts val="0"/>
              </a:spcAft>
              <a:buClr>
                <a:srgbClr val="000000"/>
              </a:buClr>
              <a:buSzPts val="1100"/>
              <a:buFont typeface="Comfortaa"/>
              <a:buNone/>
              <a:defRPr sz="1100" b="0" i="0" u="none" strike="noStrike" cap="none">
                <a:solidFill>
                  <a:srgbClr val="000000"/>
                </a:solidFill>
                <a:latin typeface="Comfortaa"/>
                <a:ea typeface="Comfortaa"/>
                <a:cs typeface="Comfortaa"/>
                <a:sym typeface="Comfortaa"/>
              </a:defRPr>
            </a:lvl3pPr>
            <a:lvl4pPr marL="1828800" marR="0" lvl="3" indent="-298450" algn="ctr" rtl="0">
              <a:lnSpc>
                <a:spcPct val="100000"/>
              </a:lnSpc>
              <a:spcBef>
                <a:spcPts val="0"/>
              </a:spcBef>
              <a:spcAft>
                <a:spcPts val="0"/>
              </a:spcAft>
              <a:buClr>
                <a:srgbClr val="000000"/>
              </a:buClr>
              <a:buSzPts val="1100"/>
              <a:buFont typeface="Comfortaa"/>
              <a:buNone/>
              <a:defRPr sz="1100" b="0" i="0" u="none" strike="noStrike" cap="none">
                <a:solidFill>
                  <a:srgbClr val="000000"/>
                </a:solidFill>
                <a:latin typeface="Comfortaa"/>
                <a:ea typeface="Comfortaa"/>
                <a:cs typeface="Comfortaa"/>
                <a:sym typeface="Comfortaa"/>
              </a:defRPr>
            </a:lvl4pPr>
            <a:lvl5pPr marL="2286000" marR="0" lvl="4" indent="-298450" algn="ctr" rtl="0">
              <a:lnSpc>
                <a:spcPct val="100000"/>
              </a:lnSpc>
              <a:spcBef>
                <a:spcPts val="0"/>
              </a:spcBef>
              <a:spcAft>
                <a:spcPts val="0"/>
              </a:spcAft>
              <a:buClr>
                <a:srgbClr val="000000"/>
              </a:buClr>
              <a:buSzPts val="1100"/>
              <a:buFont typeface="Comfortaa"/>
              <a:buNone/>
              <a:defRPr sz="1100" b="0" i="0" u="none" strike="noStrike" cap="none">
                <a:solidFill>
                  <a:srgbClr val="000000"/>
                </a:solidFill>
                <a:latin typeface="Comfortaa"/>
                <a:ea typeface="Comfortaa"/>
                <a:cs typeface="Comfortaa"/>
                <a:sym typeface="Comfortaa"/>
              </a:defRPr>
            </a:lvl5pPr>
            <a:lvl6pPr marL="2743200" marR="0" lvl="5" indent="-298450" algn="ctr" rtl="0">
              <a:lnSpc>
                <a:spcPct val="100000"/>
              </a:lnSpc>
              <a:spcBef>
                <a:spcPts val="0"/>
              </a:spcBef>
              <a:spcAft>
                <a:spcPts val="0"/>
              </a:spcAft>
              <a:buClr>
                <a:srgbClr val="000000"/>
              </a:buClr>
              <a:buSzPts val="1100"/>
              <a:buFont typeface="Comfortaa"/>
              <a:buNone/>
              <a:defRPr sz="1100" b="0" i="0" u="none" strike="noStrike" cap="none">
                <a:solidFill>
                  <a:srgbClr val="000000"/>
                </a:solidFill>
                <a:latin typeface="Comfortaa"/>
                <a:ea typeface="Comfortaa"/>
                <a:cs typeface="Comfortaa"/>
                <a:sym typeface="Comfortaa"/>
              </a:defRPr>
            </a:lvl6pPr>
            <a:lvl7pPr marL="3200400" marR="0" lvl="6" indent="-298450" algn="ctr" rtl="0">
              <a:lnSpc>
                <a:spcPct val="100000"/>
              </a:lnSpc>
              <a:spcBef>
                <a:spcPts val="0"/>
              </a:spcBef>
              <a:spcAft>
                <a:spcPts val="0"/>
              </a:spcAft>
              <a:buClr>
                <a:srgbClr val="000000"/>
              </a:buClr>
              <a:buSzPts val="1100"/>
              <a:buFont typeface="Comfortaa"/>
              <a:buNone/>
              <a:defRPr sz="1100" b="0" i="0" u="none" strike="noStrike" cap="none">
                <a:solidFill>
                  <a:srgbClr val="000000"/>
                </a:solidFill>
                <a:latin typeface="Comfortaa"/>
                <a:ea typeface="Comfortaa"/>
                <a:cs typeface="Comfortaa"/>
                <a:sym typeface="Comfortaa"/>
              </a:defRPr>
            </a:lvl7pPr>
            <a:lvl8pPr marL="3657600" marR="0" lvl="7" indent="-298450" algn="ctr" rtl="0">
              <a:lnSpc>
                <a:spcPct val="100000"/>
              </a:lnSpc>
              <a:spcBef>
                <a:spcPts val="0"/>
              </a:spcBef>
              <a:spcAft>
                <a:spcPts val="0"/>
              </a:spcAft>
              <a:buClr>
                <a:srgbClr val="000000"/>
              </a:buClr>
              <a:buSzPts val="1100"/>
              <a:buFont typeface="Comfortaa"/>
              <a:buNone/>
              <a:defRPr sz="1100" b="0" i="0" u="none" strike="noStrike" cap="none">
                <a:solidFill>
                  <a:srgbClr val="000000"/>
                </a:solidFill>
                <a:latin typeface="Comfortaa"/>
                <a:ea typeface="Comfortaa"/>
                <a:cs typeface="Comfortaa"/>
                <a:sym typeface="Comfortaa"/>
              </a:defRPr>
            </a:lvl8pPr>
            <a:lvl9pPr marL="4114800" marR="0" lvl="8" indent="-298450" algn="ctr" rtl="0">
              <a:lnSpc>
                <a:spcPct val="100000"/>
              </a:lnSpc>
              <a:spcBef>
                <a:spcPts val="0"/>
              </a:spcBef>
              <a:spcAft>
                <a:spcPts val="0"/>
              </a:spcAft>
              <a:buClr>
                <a:srgbClr val="000000"/>
              </a:buClr>
              <a:buSzPts val="1100"/>
              <a:buFont typeface="Comfortaa"/>
              <a:buNone/>
              <a:defRPr sz="1100" b="0" i="0" u="none" strike="noStrike" cap="none">
                <a:solidFill>
                  <a:srgbClr val="000000"/>
                </a:solidFill>
                <a:latin typeface="Comfortaa"/>
                <a:ea typeface="Comfortaa"/>
                <a:cs typeface="Comfortaa"/>
                <a:sym typeface="Comfortaa"/>
              </a:defRPr>
            </a:lvl9pPr>
          </a:lstStyle>
          <a:p>
            <a:pPr marL="0" lvl="0" indent="0" algn="l" rtl="0">
              <a:lnSpc>
                <a:spcPct val="100000"/>
              </a:lnSpc>
              <a:spcBef>
                <a:spcPts val="0"/>
              </a:spcBef>
              <a:spcAft>
                <a:spcPts val="0"/>
              </a:spcAft>
              <a:buSzPts val="1100"/>
              <a:buNone/>
            </a:pPr>
            <a:r>
              <a:rPr lang="en-US" sz="1400" dirty="0">
                <a:latin typeface="Lobster" panose="00000500000000000000" pitchFamily="2" charset="0"/>
              </a:rPr>
              <a:t>Information </a:t>
            </a:r>
            <a:endParaRPr sz="1400" dirty="0">
              <a:latin typeface="Lobster" panose="00000500000000000000" pitchFamily="2" charset="0"/>
            </a:endParaRPr>
          </a:p>
          <a:p>
            <a:pPr marL="0" lvl="0" indent="0" algn="l" rtl="0">
              <a:lnSpc>
                <a:spcPct val="100000"/>
              </a:lnSpc>
              <a:spcBef>
                <a:spcPts val="0"/>
              </a:spcBef>
              <a:spcAft>
                <a:spcPts val="0"/>
              </a:spcAft>
              <a:buSzPts val="1100"/>
              <a:buNone/>
            </a:pPr>
            <a:r>
              <a:rPr lang="en" sz="1400" dirty="0">
                <a:latin typeface="Lobster" panose="00000500000000000000" pitchFamily="2" charset="0"/>
              </a:rPr>
              <a:t>Help</a:t>
            </a:r>
            <a:endParaRPr sz="1400" dirty="0">
              <a:latin typeface="Lobster" panose="00000500000000000000" pitchFamily="2" charset="0"/>
            </a:endParaRPr>
          </a:p>
          <a:p>
            <a:pPr marL="0" lvl="0" indent="0" algn="l" rtl="0">
              <a:lnSpc>
                <a:spcPct val="100000"/>
              </a:lnSpc>
              <a:spcBef>
                <a:spcPts val="0"/>
              </a:spcBef>
              <a:spcAft>
                <a:spcPts val="0"/>
              </a:spcAft>
              <a:buSzPts val="1100"/>
              <a:buNone/>
            </a:pPr>
            <a:r>
              <a:rPr lang="en" sz="1400" dirty="0">
                <a:latin typeface="Lobster" panose="00000500000000000000" pitchFamily="2" charset="0"/>
              </a:rPr>
              <a:t>Gift </a:t>
            </a:r>
            <a:endParaRPr sz="1400" dirty="0">
              <a:latin typeface="Lobster" panose="00000500000000000000" pitchFamily="2" charset="0"/>
            </a:endParaRPr>
          </a:p>
          <a:p>
            <a:pPr marL="0" lvl="0" indent="0" algn="l" rtl="0">
              <a:lnSpc>
                <a:spcPct val="100000"/>
              </a:lnSpc>
              <a:spcBef>
                <a:spcPts val="0"/>
              </a:spcBef>
              <a:spcAft>
                <a:spcPts val="0"/>
              </a:spcAft>
              <a:buSzPts val="1100"/>
              <a:buNone/>
            </a:pPr>
            <a:r>
              <a:rPr lang="en-US" sz="1400" dirty="0">
                <a:latin typeface="Lobster" panose="00000500000000000000" pitchFamily="2" charset="0"/>
              </a:rPr>
              <a:t>My course</a:t>
            </a:r>
            <a:endParaRPr sz="1400" dirty="0">
              <a:latin typeface="Lobster" panose="00000500000000000000" pitchFamily="2" charset="0"/>
            </a:endParaRPr>
          </a:p>
          <a:p>
            <a:pPr marL="0" lvl="0" indent="0" algn="l" rtl="0">
              <a:lnSpc>
                <a:spcPct val="100000"/>
              </a:lnSpc>
              <a:spcBef>
                <a:spcPts val="0"/>
              </a:spcBef>
              <a:spcAft>
                <a:spcPts val="0"/>
              </a:spcAft>
              <a:buSzPts val="1100"/>
              <a:buNone/>
            </a:pPr>
            <a:r>
              <a:rPr lang="en" sz="1400" dirty="0">
                <a:latin typeface="Lobster" panose="00000500000000000000" pitchFamily="2" charset="0"/>
              </a:rPr>
              <a:t>Log out</a:t>
            </a:r>
            <a:endParaRPr sz="1400" dirty="0">
              <a:latin typeface="Lobster" panose="00000500000000000000" pitchFamily="2" charset="0"/>
            </a:endParaRPr>
          </a:p>
        </p:txBody>
      </p:sp>
      <p:sp>
        <p:nvSpPr>
          <p:cNvPr id="23" name="Google Shape;824;p8">
            <a:extLst>
              <a:ext uri="{FF2B5EF4-FFF2-40B4-BE49-F238E27FC236}">
                <a16:creationId xmlns:a16="http://schemas.microsoft.com/office/drawing/2014/main" id="{4683CD69-661B-FC94-9B02-24ECF4CA4C7E}"/>
              </a:ext>
            </a:extLst>
          </p:cNvPr>
          <p:cNvSpPr txBox="1">
            <a:spLocks noGrp="1"/>
          </p:cNvSpPr>
          <p:nvPr/>
        </p:nvSpPr>
        <p:spPr>
          <a:xfrm>
            <a:off x="1322113" y="1283601"/>
            <a:ext cx="1494000" cy="732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400"/>
              <a:buFont typeface="Permanent Marker"/>
              <a:buNone/>
              <a:defRPr sz="1400" b="0" i="0" u="none" strike="noStrike" cap="none">
                <a:solidFill>
                  <a:srgbClr val="000000"/>
                </a:solidFill>
                <a:latin typeface="Permanent Marker"/>
                <a:ea typeface="Permanent Marker"/>
                <a:cs typeface="Permanent Marker"/>
                <a:sym typeface="Permanent Marker"/>
              </a:defRPr>
            </a:lvl1pPr>
            <a:lvl2pPr marR="0" lvl="1" algn="ctr" rtl="0">
              <a:lnSpc>
                <a:spcPct val="100000"/>
              </a:lnSpc>
              <a:spcBef>
                <a:spcPts val="0"/>
              </a:spcBef>
              <a:spcAft>
                <a:spcPts val="0"/>
              </a:spcAft>
              <a:buClr>
                <a:srgbClr val="000000"/>
              </a:buClr>
              <a:buSzPts val="1400"/>
              <a:buFont typeface="Permanent Marker"/>
              <a:buNone/>
              <a:defRPr sz="1400" b="0" i="0" u="none" strike="noStrike" cap="none">
                <a:solidFill>
                  <a:srgbClr val="000000"/>
                </a:solidFill>
                <a:latin typeface="Permanent Marker"/>
                <a:ea typeface="Permanent Marker"/>
                <a:cs typeface="Permanent Marker"/>
                <a:sym typeface="Permanent Marker"/>
              </a:defRPr>
            </a:lvl2pPr>
            <a:lvl3pPr marR="0" lvl="2" algn="ctr" rtl="0">
              <a:lnSpc>
                <a:spcPct val="100000"/>
              </a:lnSpc>
              <a:spcBef>
                <a:spcPts val="0"/>
              </a:spcBef>
              <a:spcAft>
                <a:spcPts val="0"/>
              </a:spcAft>
              <a:buClr>
                <a:srgbClr val="000000"/>
              </a:buClr>
              <a:buSzPts val="1400"/>
              <a:buFont typeface="Permanent Marker"/>
              <a:buNone/>
              <a:defRPr sz="1400" b="0" i="0" u="none" strike="noStrike" cap="none">
                <a:solidFill>
                  <a:srgbClr val="000000"/>
                </a:solidFill>
                <a:latin typeface="Permanent Marker"/>
                <a:ea typeface="Permanent Marker"/>
                <a:cs typeface="Permanent Marker"/>
                <a:sym typeface="Permanent Marker"/>
              </a:defRPr>
            </a:lvl3pPr>
            <a:lvl4pPr marR="0" lvl="3" algn="ctr" rtl="0">
              <a:lnSpc>
                <a:spcPct val="100000"/>
              </a:lnSpc>
              <a:spcBef>
                <a:spcPts val="0"/>
              </a:spcBef>
              <a:spcAft>
                <a:spcPts val="0"/>
              </a:spcAft>
              <a:buClr>
                <a:srgbClr val="000000"/>
              </a:buClr>
              <a:buSzPts val="1400"/>
              <a:buFont typeface="Permanent Marker"/>
              <a:buNone/>
              <a:defRPr sz="1400" b="0" i="0" u="none" strike="noStrike" cap="none">
                <a:solidFill>
                  <a:srgbClr val="000000"/>
                </a:solidFill>
                <a:latin typeface="Permanent Marker"/>
                <a:ea typeface="Permanent Marker"/>
                <a:cs typeface="Permanent Marker"/>
                <a:sym typeface="Permanent Marker"/>
              </a:defRPr>
            </a:lvl4pPr>
            <a:lvl5pPr marR="0" lvl="4" algn="ctr" rtl="0">
              <a:lnSpc>
                <a:spcPct val="100000"/>
              </a:lnSpc>
              <a:spcBef>
                <a:spcPts val="0"/>
              </a:spcBef>
              <a:spcAft>
                <a:spcPts val="0"/>
              </a:spcAft>
              <a:buClr>
                <a:srgbClr val="000000"/>
              </a:buClr>
              <a:buSzPts val="1400"/>
              <a:buFont typeface="Permanent Marker"/>
              <a:buNone/>
              <a:defRPr sz="1400" b="0" i="0" u="none" strike="noStrike" cap="none">
                <a:solidFill>
                  <a:srgbClr val="000000"/>
                </a:solidFill>
                <a:latin typeface="Permanent Marker"/>
                <a:ea typeface="Permanent Marker"/>
                <a:cs typeface="Permanent Marker"/>
                <a:sym typeface="Permanent Marker"/>
              </a:defRPr>
            </a:lvl5pPr>
            <a:lvl6pPr marR="0" lvl="5" algn="ctr" rtl="0">
              <a:lnSpc>
                <a:spcPct val="100000"/>
              </a:lnSpc>
              <a:spcBef>
                <a:spcPts val="0"/>
              </a:spcBef>
              <a:spcAft>
                <a:spcPts val="0"/>
              </a:spcAft>
              <a:buClr>
                <a:srgbClr val="000000"/>
              </a:buClr>
              <a:buSzPts val="1400"/>
              <a:buFont typeface="Permanent Marker"/>
              <a:buNone/>
              <a:defRPr sz="1400" b="0" i="0" u="none" strike="noStrike" cap="none">
                <a:solidFill>
                  <a:srgbClr val="000000"/>
                </a:solidFill>
                <a:latin typeface="Permanent Marker"/>
                <a:ea typeface="Permanent Marker"/>
                <a:cs typeface="Permanent Marker"/>
                <a:sym typeface="Permanent Marker"/>
              </a:defRPr>
            </a:lvl6pPr>
            <a:lvl7pPr marR="0" lvl="6" algn="ctr" rtl="0">
              <a:lnSpc>
                <a:spcPct val="100000"/>
              </a:lnSpc>
              <a:spcBef>
                <a:spcPts val="0"/>
              </a:spcBef>
              <a:spcAft>
                <a:spcPts val="0"/>
              </a:spcAft>
              <a:buClr>
                <a:srgbClr val="000000"/>
              </a:buClr>
              <a:buSzPts val="1400"/>
              <a:buFont typeface="Permanent Marker"/>
              <a:buNone/>
              <a:defRPr sz="1400" b="0" i="0" u="none" strike="noStrike" cap="none">
                <a:solidFill>
                  <a:srgbClr val="000000"/>
                </a:solidFill>
                <a:latin typeface="Permanent Marker"/>
                <a:ea typeface="Permanent Marker"/>
                <a:cs typeface="Permanent Marker"/>
                <a:sym typeface="Permanent Marker"/>
              </a:defRPr>
            </a:lvl7pPr>
            <a:lvl8pPr marR="0" lvl="7" algn="ctr" rtl="0">
              <a:lnSpc>
                <a:spcPct val="100000"/>
              </a:lnSpc>
              <a:spcBef>
                <a:spcPts val="0"/>
              </a:spcBef>
              <a:spcAft>
                <a:spcPts val="0"/>
              </a:spcAft>
              <a:buClr>
                <a:srgbClr val="000000"/>
              </a:buClr>
              <a:buSzPts val="1400"/>
              <a:buFont typeface="Permanent Marker"/>
              <a:buNone/>
              <a:defRPr sz="1400" b="0" i="0" u="none" strike="noStrike" cap="none">
                <a:solidFill>
                  <a:srgbClr val="000000"/>
                </a:solidFill>
                <a:latin typeface="Permanent Marker"/>
                <a:ea typeface="Permanent Marker"/>
                <a:cs typeface="Permanent Marker"/>
                <a:sym typeface="Permanent Marker"/>
              </a:defRPr>
            </a:lvl8pPr>
            <a:lvl9pPr marR="0" lvl="8" algn="ctr" rtl="0">
              <a:lnSpc>
                <a:spcPct val="100000"/>
              </a:lnSpc>
              <a:spcBef>
                <a:spcPts val="0"/>
              </a:spcBef>
              <a:spcAft>
                <a:spcPts val="0"/>
              </a:spcAft>
              <a:buClr>
                <a:srgbClr val="000000"/>
              </a:buClr>
              <a:buSzPts val="1400"/>
              <a:buFont typeface="Permanent Marker"/>
              <a:buNone/>
              <a:defRPr sz="1400" b="0" i="0" u="none" strike="noStrike" cap="none">
                <a:solidFill>
                  <a:srgbClr val="000000"/>
                </a:solidFill>
                <a:latin typeface="Permanent Marker"/>
                <a:ea typeface="Permanent Marker"/>
                <a:cs typeface="Permanent Marker"/>
                <a:sym typeface="Permanent Marker"/>
              </a:defRPr>
            </a:lvl9pPr>
          </a:lstStyle>
          <a:p>
            <a:pPr marL="0" lvl="0" indent="0" algn="ctr" rtl="0">
              <a:lnSpc>
                <a:spcPct val="100000"/>
              </a:lnSpc>
              <a:spcBef>
                <a:spcPts val="0"/>
              </a:spcBef>
              <a:spcAft>
                <a:spcPts val="0"/>
              </a:spcAft>
              <a:buSzPts val="1400"/>
              <a:buNone/>
            </a:pPr>
            <a:r>
              <a:rPr lang="en" dirty="0">
                <a:latin typeface="Golos Text" panose="020B0604020202020204" charset="0"/>
                <a:cs typeface="Golos Text" panose="020B0604020202020204" charset="0"/>
              </a:rPr>
              <a:t>Home</a:t>
            </a:r>
            <a:endParaRPr dirty="0">
              <a:latin typeface="Golos Text" panose="020B0604020202020204" charset="0"/>
              <a:cs typeface="Golos Text" panose="020B0604020202020204" charset="0"/>
            </a:endParaRPr>
          </a:p>
        </p:txBody>
      </p:sp>
      <p:sp>
        <p:nvSpPr>
          <p:cNvPr id="24" name="Google Shape;825;p8">
            <a:extLst>
              <a:ext uri="{FF2B5EF4-FFF2-40B4-BE49-F238E27FC236}">
                <a16:creationId xmlns:a16="http://schemas.microsoft.com/office/drawing/2014/main" id="{AF4373D6-B7D0-9795-9DF9-8817D6024A82}"/>
              </a:ext>
            </a:extLst>
          </p:cNvPr>
          <p:cNvSpPr txBox="1">
            <a:spLocks noGrp="1"/>
          </p:cNvSpPr>
          <p:nvPr/>
        </p:nvSpPr>
        <p:spPr>
          <a:xfrm>
            <a:off x="3796938" y="1283601"/>
            <a:ext cx="1494000" cy="732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400"/>
              <a:buFont typeface="Permanent Marker"/>
              <a:buNone/>
              <a:defRPr sz="1400" b="0" i="0" u="none" strike="noStrike" cap="none">
                <a:solidFill>
                  <a:srgbClr val="000000"/>
                </a:solidFill>
                <a:latin typeface="Permanent Marker"/>
                <a:ea typeface="Permanent Marker"/>
                <a:cs typeface="Permanent Marker"/>
                <a:sym typeface="Permanent Marker"/>
              </a:defRPr>
            </a:lvl1pPr>
            <a:lvl2pPr marR="0" lvl="1" algn="ctr" rtl="0">
              <a:lnSpc>
                <a:spcPct val="100000"/>
              </a:lnSpc>
              <a:spcBef>
                <a:spcPts val="0"/>
              </a:spcBef>
              <a:spcAft>
                <a:spcPts val="0"/>
              </a:spcAft>
              <a:buClr>
                <a:srgbClr val="000000"/>
              </a:buClr>
              <a:buSzPts val="1400"/>
              <a:buFont typeface="Permanent Marker"/>
              <a:buNone/>
              <a:defRPr sz="1400" b="0" i="0" u="none" strike="noStrike" cap="none">
                <a:solidFill>
                  <a:srgbClr val="000000"/>
                </a:solidFill>
                <a:latin typeface="Permanent Marker"/>
                <a:ea typeface="Permanent Marker"/>
                <a:cs typeface="Permanent Marker"/>
                <a:sym typeface="Permanent Marker"/>
              </a:defRPr>
            </a:lvl2pPr>
            <a:lvl3pPr marR="0" lvl="2" algn="ctr" rtl="0">
              <a:lnSpc>
                <a:spcPct val="100000"/>
              </a:lnSpc>
              <a:spcBef>
                <a:spcPts val="0"/>
              </a:spcBef>
              <a:spcAft>
                <a:spcPts val="0"/>
              </a:spcAft>
              <a:buClr>
                <a:srgbClr val="000000"/>
              </a:buClr>
              <a:buSzPts val="1400"/>
              <a:buFont typeface="Permanent Marker"/>
              <a:buNone/>
              <a:defRPr sz="1400" b="0" i="0" u="none" strike="noStrike" cap="none">
                <a:solidFill>
                  <a:srgbClr val="000000"/>
                </a:solidFill>
                <a:latin typeface="Permanent Marker"/>
                <a:ea typeface="Permanent Marker"/>
                <a:cs typeface="Permanent Marker"/>
                <a:sym typeface="Permanent Marker"/>
              </a:defRPr>
            </a:lvl3pPr>
            <a:lvl4pPr marR="0" lvl="3" algn="ctr" rtl="0">
              <a:lnSpc>
                <a:spcPct val="100000"/>
              </a:lnSpc>
              <a:spcBef>
                <a:spcPts val="0"/>
              </a:spcBef>
              <a:spcAft>
                <a:spcPts val="0"/>
              </a:spcAft>
              <a:buClr>
                <a:srgbClr val="000000"/>
              </a:buClr>
              <a:buSzPts val="1400"/>
              <a:buFont typeface="Permanent Marker"/>
              <a:buNone/>
              <a:defRPr sz="1400" b="0" i="0" u="none" strike="noStrike" cap="none">
                <a:solidFill>
                  <a:srgbClr val="000000"/>
                </a:solidFill>
                <a:latin typeface="Permanent Marker"/>
                <a:ea typeface="Permanent Marker"/>
                <a:cs typeface="Permanent Marker"/>
                <a:sym typeface="Permanent Marker"/>
              </a:defRPr>
            </a:lvl4pPr>
            <a:lvl5pPr marR="0" lvl="4" algn="ctr" rtl="0">
              <a:lnSpc>
                <a:spcPct val="100000"/>
              </a:lnSpc>
              <a:spcBef>
                <a:spcPts val="0"/>
              </a:spcBef>
              <a:spcAft>
                <a:spcPts val="0"/>
              </a:spcAft>
              <a:buClr>
                <a:srgbClr val="000000"/>
              </a:buClr>
              <a:buSzPts val="1400"/>
              <a:buFont typeface="Permanent Marker"/>
              <a:buNone/>
              <a:defRPr sz="1400" b="0" i="0" u="none" strike="noStrike" cap="none">
                <a:solidFill>
                  <a:srgbClr val="000000"/>
                </a:solidFill>
                <a:latin typeface="Permanent Marker"/>
                <a:ea typeface="Permanent Marker"/>
                <a:cs typeface="Permanent Marker"/>
                <a:sym typeface="Permanent Marker"/>
              </a:defRPr>
            </a:lvl5pPr>
            <a:lvl6pPr marR="0" lvl="5" algn="ctr" rtl="0">
              <a:lnSpc>
                <a:spcPct val="100000"/>
              </a:lnSpc>
              <a:spcBef>
                <a:spcPts val="0"/>
              </a:spcBef>
              <a:spcAft>
                <a:spcPts val="0"/>
              </a:spcAft>
              <a:buClr>
                <a:srgbClr val="000000"/>
              </a:buClr>
              <a:buSzPts val="1400"/>
              <a:buFont typeface="Permanent Marker"/>
              <a:buNone/>
              <a:defRPr sz="1400" b="0" i="0" u="none" strike="noStrike" cap="none">
                <a:solidFill>
                  <a:srgbClr val="000000"/>
                </a:solidFill>
                <a:latin typeface="Permanent Marker"/>
                <a:ea typeface="Permanent Marker"/>
                <a:cs typeface="Permanent Marker"/>
                <a:sym typeface="Permanent Marker"/>
              </a:defRPr>
            </a:lvl6pPr>
            <a:lvl7pPr marR="0" lvl="6" algn="ctr" rtl="0">
              <a:lnSpc>
                <a:spcPct val="100000"/>
              </a:lnSpc>
              <a:spcBef>
                <a:spcPts val="0"/>
              </a:spcBef>
              <a:spcAft>
                <a:spcPts val="0"/>
              </a:spcAft>
              <a:buClr>
                <a:srgbClr val="000000"/>
              </a:buClr>
              <a:buSzPts val="1400"/>
              <a:buFont typeface="Permanent Marker"/>
              <a:buNone/>
              <a:defRPr sz="1400" b="0" i="0" u="none" strike="noStrike" cap="none">
                <a:solidFill>
                  <a:srgbClr val="000000"/>
                </a:solidFill>
                <a:latin typeface="Permanent Marker"/>
                <a:ea typeface="Permanent Marker"/>
                <a:cs typeface="Permanent Marker"/>
                <a:sym typeface="Permanent Marker"/>
              </a:defRPr>
            </a:lvl7pPr>
            <a:lvl8pPr marR="0" lvl="7" algn="ctr" rtl="0">
              <a:lnSpc>
                <a:spcPct val="100000"/>
              </a:lnSpc>
              <a:spcBef>
                <a:spcPts val="0"/>
              </a:spcBef>
              <a:spcAft>
                <a:spcPts val="0"/>
              </a:spcAft>
              <a:buClr>
                <a:srgbClr val="000000"/>
              </a:buClr>
              <a:buSzPts val="1400"/>
              <a:buFont typeface="Permanent Marker"/>
              <a:buNone/>
              <a:defRPr sz="1400" b="0" i="0" u="none" strike="noStrike" cap="none">
                <a:solidFill>
                  <a:srgbClr val="000000"/>
                </a:solidFill>
                <a:latin typeface="Permanent Marker"/>
                <a:ea typeface="Permanent Marker"/>
                <a:cs typeface="Permanent Marker"/>
                <a:sym typeface="Permanent Marker"/>
              </a:defRPr>
            </a:lvl8pPr>
            <a:lvl9pPr marR="0" lvl="8" algn="ctr" rtl="0">
              <a:lnSpc>
                <a:spcPct val="100000"/>
              </a:lnSpc>
              <a:spcBef>
                <a:spcPts val="0"/>
              </a:spcBef>
              <a:spcAft>
                <a:spcPts val="0"/>
              </a:spcAft>
              <a:buClr>
                <a:srgbClr val="000000"/>
              </a:buClr>
              <a:buSzPts val="1400"/>
              <a:buFont typeface="Permanent Marker"/>
              <a:buNone/>
              <a:defRPr sz="1400" b="0" i="0" u="none" strike="noStrike" cap="none">
                <a:solidFill>
                  <a:srgbClr val="000000"/>
                </a:solidFill>
                <a:latin typeface="Permanent Marker"/>
                <a:ea typeface="Permanent Marker"/>
                <a:cs typeface="Permanent Marker"/>
                <a:sym typeface="Permanent Marker"/>
              </a:defRPr>
            </a:lvl9pPr>
          </a:lstStyle>
          <a:p>
            <a:pPr marL="0" lvl="0" indent="0" algn="ctr" rtl="0">
              <a:lnSpc>
                <a:spcPct val="100000"/>
              </a:lnSpc>
              <a:spcBef>
                <a:spcPts val="0"/>
              </a:spcBef>
              <a:spcAft>
                <a:spcPts val="0"/>
              </a:spcAft>
              <a:buSzPts val="1400"/>
              <a:buNone/>
            </a:pPr>
            <a:r>
              <a:rPr lang="en" dirty="0">
                <a:latin typeface="Golos Text" panose="020B0604020202020204" charset="0"/>
                <a:cs typeface="Golos Text" panose="020B0604020202020204" charset="0"/>
              </a:rPr>
              <a:t>Wallet</a:t>
            </a:r>
            <a:endParaRPr dirty="0">
              <a:latin typeface="Golos Text" panose="020B0604020202020204" charset="0"/>
              <a:cs typeface="Golos Text" panose="020B0604020202020204" charset="0"/>
            </a:endParaRPr>
          </a:p>
        </p:txBody>
      </p:sp>
      <p:sp>
        <p:nvSpPr>
          <p:cNvPr id="25" name="Google Shape;826;p8">
            <a:extLst>
              <a:ext uri="{FF2B5EF4-FFF2-40B4-BE49-F238E27FC236}">
                <a16:creationId xmlns:a16="http://schemas.microsoft.com/office/drawing/2014/main" id="{ECE3878D-A80F-AF3A-57E5-52C8949729C6}"/>
              </a:ext>
            </a:extLst>
          </p:cNvPr>
          <p:cNvSpPr txBox="1">
            <a:spLocks noGrp="1"/>
          </p:cNvSpPr>
          <p:nvPr/>
        </p:nvSpPr>
        <p:spPr>
          <a:xfrm>
            <a:off x="6271788" y="1283601"/>
            <a:ext cx="1494000" cy="732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400"/>
              <a:buFont typeface="Permanent Marker"/>
              <a:buNone/>
              <a:defRPr sz="1400" b="0" i="0" u="none" strike="noStrike" cap="none">
                <a:solidFill>
                  <a:srgbClr val="000000"/>
                </a:solidFill>
                <a:latin typeface="Permanent Marker"/>
                <a:ea typeface="Permanent Marker"/>
                <a:cs typeface="Permanent Marker"/>
                <a:sym typeface="Permanent Marker"/>
              </a:defRPr>
            </a:lvl1pPr>
            <a:lvl2pPr marR="0" lvl="1" algn="ctr" rtl="0">
              <a:lnSpc>
                <a:spcPct val="100000"/>
              </a:lnSpc>
              <a:spcBef>
                <a:spcPts val="0"/>
              </a:spcBef>
              <a:spcAft>
                <a:spcPts val="0"/>
              </a:spcAft>
              <a:buClr>
                <a:srgbClr val="000000"/>
              </a:buClr>
              <a:buSzPts val="1400"/>
              <a:buFont typeface="Permanent Marker"/>
              <a:buNone/>
              <a:defRPr sz="1400" b="0" i="0" u="none" strike="noStrike" cap="none">
                <a:solidFill>
                  <a:srgbClr val="000000"/>
                </a:solidFill>
                <a:latin typeface="Permanent Marker"/>
                <a:ea typeface="Permanent Marker"/>
                <a:cs typeface="Permanent Marker"/>
                <a:sym typeface="Permanent Marker"/>
              </a:defRPr>
            </a:lvl2pPr>
            <a:lvl3pPr marR="0" lvl="2" algn="ctr" rtl="0">
              <a:lnSpc>
                <a:spcPct val="100000"/>
              </a:lnSpc>
              <a:spcBef>
                <a:spcPts val="0"/>
              </a:spcBef>
              <a:spcAft>
                <a:spcPts val="0"/>
              </a:spcAft>
              <a:buClr>
                <a:srgbClr val="000000"/>
              </a:buClr>
              <a:buSzPts val="1400"/>
              <a:buFont typeface="Permanent Marker"/>
              <a:buNone/>
              <a:defRPr sz="1400" b="0" i="0" u="none" strike="noStrike" cap="none">
                <a:solidFill>
                  <a:srgbClr val="000000"/>
                </a:solidFill>
                <a:latin typeface="Permanent Marker"/>
                <a:ea typeface="Permanent Marker"/>
                <a:cs typeface="Permanent Marker"/>
                <a:sym typeface="Permanent Marker"/>
              </a:defRPr>
            </a:lvl3pPr>
            <a:lvl4pPr marR="0" lvl="3" algn="ctr" rtl="0">
              <a:lnSpc>
                <a:spcPct val="100000"/>
              </a:lnSpc>
              <a:spcBef>
                <a:spcPts val="0"/>
              </a:spcBef>
              <a:spcAft>
                <a:spcPts val="0"/>
              </a:spcAft>
              <a:buClr>
                <a:srgbClr val="000000"/>
              </a:buClr>
              <a:buSzPts val="1400"/>
              <a:buFont typeface="Permanent Marker"/>
              <a:buNone/>
              <a:defRPr sz="1400" b="0" i="0" u="none" strike="noStrike" cap="none">
                <a:solidFill>
                  <a:srgbClr val="000000"/>
                </a:solidFill>
                <a:latin typeface="Permanent Marker"/>
                <a:ea typeface="Permanent Marker"/>
                <a:cs typeface="Permanent Marker"/>
                <a:sym typeface="Permanent Marker"/>
              </a:defRPr>
            </a:lvl4pPr>
            <a:lvl5pPr marR="0" lvl="4" algn="ctr" rtl="0">
              <a:lnSpc>
                <a:spcPct val="100000"/>
              </a:lnSpc>
              <a:spcBef>
                <a:spcPts val="0"/>
              </a:spcBef>
              <a:spcAft>
                <a:spcPts val="0"/>
              </a:spcAft>
              <a:buClr>
                <a:srgbClr val="000000"/>
              </a:buClr>
              <a:buSzPts val="1400"/>
              <a:buFont typeface="Permanent Marker"/>
              <a:buNone/>
              <a:defRPr sz="1400" b="0" i="0" u="none" strike="noStrike" cap="none">
                <a:solidFill>
                  <a:srgbClr val="000000"/>
                </a:solidFill>
                <a:latin typeface="Permanent Marker"/>
                <a:ea typeface="Permanent Marker"/>
                <a:cs typeface="Permanent Marker"/>
                <a:sym typeface="Permanent Marker"/>
              </a:defRPr>
            </a:lvl5pPr>
            <a:lvl6pPr marR="0" lvl="5" algn="ctr" rtl="0">
              <a:lnSpc>
                <a:spcPct val="100000"/>
              </a:lnSpc>
              <a:spcBef>
                <a:spcPts val="0"/>
              </a:spcBef>
              <a:spcAft>
                <a:spcPts val="0"/>
              </a:spcAft>
              <a:buClr>
                <a:srgbClr val="000000"/>
              </a:buClr>
              <a:buSzPts val="1400"/>
              <a:buFont typeface="Permanent Marker"/>
              <a:buNone/>
              <a:defRPr sz="1400" b="0" i="0" u="none" strike="noStrike" cap="none">
                <a:solidFill>
                  <a:srgbClr val="000000"/>
                </a:solidFill>
                <a:latin typeface="Permanent Marker"/>
                <a:ea typeface="Permanent Marker"/>
                <a:cs typeface="Permanent Marker"/>
                <a:sym typeface="Permanent Marker"/>
              </a:defRPr>
            </a:lvl6pPr>
            <a:lvl7pPr marR="0" lvl="6" algn="ctr" rtl="0">
              <a:lnSpc>
                <a:spcPct val="100000"/>
              </a:lnSpc>
              <a:spcBef>
                <a:spcPts val="0"/>
              </a:spcBef>
              <a:spcAft>
                <a:spcPts val="0"/>
              </a:spcAft>
              <a:buClr>
                <a:srgbClr val="000000"/>
              </a:buClr>
              <a:buSzPts val="1400"/>
              <a:buFont typeface="Permanent Marker"/>
              <a:buNone/>
              <a:defRPr sz="1400" b="0" i="0" u="none" strike="noStrike" cap="none">
                <a:solidFill>
                  <a:srgbClr val="000000"/>
                </a:solidFill>
                <a:latin typeface="Permanent Marker"/>
                <a:ea typeface="Permanent Marker"/>
                <a:cs typeface="Permanent Marker"/>
                <a:sym typeface="Permanent Marker"/>
              </a:defRPr>
            </a:lvl7pPr>
            <a:lvl8pPr marR="0" lvl="7" algn="ctr" rtl="0">
              <a:lnSpc>
                <a:spcPct val="100000"/>
              </a:lnSpc>
              <a:spcBef>
                <a:spcPts val="0"/>
              </a:spcBef>
              <a:spcAft>
                <a:spcPts val="0"/>
              </a:spcAft>
              <a:buClr>
                <a:srgbClr val="000000"/>
              </a:buClr>
              <a:buSzPts val="1400"/>
              <a:buFont typeface="Permanent Marker"/>
              <a:buNone/>
              <a:defRPr sz="1400" b="0" i="0" u="none" strike="noStrike" cap="none">
                <a:solidFill>
                  <a:srgbClr val="000000"/>
                </a:solidFill>
                <a:latin typeface="Permanent Marker"/>
                <a:ea typeface="Permanent Marker"/>
                <a:cs typeface="Permanent Marker"/>
                <a:sym typeface="Permanent Marker"/>
              </a:defRPr>
            </a:lvl8pPr>
            <a:lvl9pPr marR="0" lvl="8" algn="ctr" rtl="0">
              <a:lnSpc>
                <a:spcPct val="100000"/>
              </a:lnSpc>
              <a:spcBef>
                <a:spcPts val="0"/>
              </a:spcBef>
              <a:spcAft>
                <a:spcPts val="0"/>
              </a:spcAft>
              <a:buClr>
                <a:srgbClr val="000000"/>
              </a:buClr>
              <a:buSzPts val="1400"/>
              <a:buFont typeface="Permanent Marker"/>
              <a:buNone/>
              <a:defRPr sz="1400" b="0" i="0" u="none" strike="noStrike" cap="none">
                <a:solidFill>
                  <a:srgbClr val="000000"/>
                </a:solidFill>
                <a:latin typeface="Permanent Marker"/>
                <a:ea typeface="Permanent Marker"/>
                <a:cs typeface="Permanent Marker"/>
                <a:sym typeface="Permanent Marker"/>
              </a:defRPr>
            </a:lvl9pPr>
          </a:lstStyle>
          <a:p>
            <a:pPr marL="0" lvl="0" indent="0" algn="ctr" rtl="0">
              <a:lnSpc>
                <a:spcPct val="100000"/>
              </a:lnSpc>
              <a:spcBef>
                <a:spcPts val="0"/>
              </a:spcBef>
              <a:spcAft>
                <a:spcPts val="0"/>
              </a:spcAft>
              <a:buSzPts val="1400"/>
              <a:buNone/>
            </a:pPr>
            <a:r>
              <a:rPr lang="en" dirty="0">
                <a:latin typeface="Golos Text" panose="020B0604020202020204" charset="0"/>
                <a:cs typeface="Golos Text" panose="020B0604020202020204" charset="0"/>
              </a:rPr>
              <a:t>Person</a:t>
            </a:r>
            <a:endParaRPr dirty="0">
              <a:latin typeface="Golos Text" panose="020B0604020202020204" charset="0"/>
              <a:cs typeface="Golos Text" panose="020B0604020202020204" charset="0"/>
            </a:endParaRPr>
          </a:p>
        </p:txBody>
      </p:sp>
    </p:spTree>
  </p:cSld>
  <p:clrMapOvr>
    <a:masterClrMapping/>
  </p:clrMapOvr>
</p:sld>
</file>

<file path=ppt/theme/theme1.xml><?xml version="1.0" encoding="utf-8"?>
<a:theme xmlns:a="http://schemas.openxmlformats.org/drawingml/2006/main" name="Science Subject for High School: Heat Transfer by Slidesgo">
  <a:themeElements>
    <a:clrScheme name="Simple Light">
      <a:dk1>
        <a:srgbClr val="303030"/>
      </a:dk1>
      <a:lt1>
        <a:srgbClr val="BB211C"/>
      </a:lt1>
      <a:dk2>
        <a:srgbClr val="F57E28"/>
      </a:dk2>
      <a:lt2>
        <a:srgbClr val="F6BF46"/>
      </a:lt2>
      <a:accent1>
        <a:srgbClr val="CC9C34"/>
      </a:accent1>
      <a:accent2>
        <a:srgbClr val="FAFAE2"/>
      </a:accent2>
      <a:accent3>
        <a:srgbClr val="FBEFD4"/>
      </a:accent3>
      <a:accent4>
        <a:srgbClr val="49B9AF"/>
      </a:accent4>
      <a:accent5>
        <a:srgbClr val="985D79"/>
      </a:accent5>
      <a:accent6>
        <a:srgbClr val="FFFFFF"/>
      </a:accent6>
      <a:hlink>
        <a:srgbClr val="30303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TotalTime>
  <Words>358</Words>
  <Application>Microsoft Office PowerPoint</Application>
  <PresentationFormat>On-screen Show (16:9)</PresentationFormat>
  <Paragraphs>66</Paragraphs>
  <Slides>13</Slides>
  <Notes>13</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13</vt:i4>
      </vt:variant>
    </vt:vector>
  </HeadingPairs>
  <TitlesOfParts>
    <vt:vector size="23" baseType="lpstr">
      <vt:lpstr>Lobster</vt:lpstr>
      <vt:lpstr>Permanent Marker</vt:lpstr>
      <vt:lpstr>Golos Text</vt:lpstr>
      <vt:lpstr>Times New Roman</vt:lpstr>
      <vt:lpstr>Alexandria</vt:lpstr>
      <vt:lpstr>Comfortaa</vt:lpstr>
      <vt:lpstr>Bebas Neue</vt:lpstr>
      <vt:lpstr>Arial</vt:lpstr>
      <vt:lpstr>Calibri</vt:lpstr>
      <vt:lpstr>Science Subject for High School: Heat Transfer by Slidesgo</vt:lpstr>
      <vt:lpstr>Building “ISTUDY” app to support multi-platform</vt:lpstr>
      <vt:lpstr>01</vt:lpstr>
      <vt:lpstr>Reasons</vt:lpstr>
      <vt:lpstr>Apply into reality</vt:lpstr>
      <vt:lpstr>Technology</vt:lpstr>
      <vt:lpstr>PowerPoint Presentation</vt:lpstr>
      <vt:lpstr>System design</vt:lpstr>
      <vt:lpstr>PowerPoint Presentation</vt:lpstr>
      <vt:lpstr>Main Function</vt:lpstr>
      <vt:lpstr>PowerPoint Presentation</vt:lpstr>
      <vt:lpstr>PowerPoint Presentation</vt:lpstr>
      <vt:lpstr>Mobile app</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Building “ISTUDY” app to support multi-platform</dc:title>
  <cp:lastModifiedBy>hoàn lê</cp:lastModifiedBy>
  <cp:revision>6</cp:revision>
  <dcterms:modified xsi:type="dcterms:W3CDTF">2023-06-13T04:25:20Z</dcterms:modified>
</cp:coreProperties>
</file>